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tags/tag12.xml" ContentType="application/vnd.openxmlformats-officedocument.presentationml.tags+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0.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2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2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23.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24.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25.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notesSlides/notesSlide2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27.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8.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9.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3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3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32.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3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34.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36.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37.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38.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41.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42.xml" ContentType="application/vnd.openxmlformats-officedocument.presentationml.notesSlide+xml"/>
  <Override PartName="/ppt/tags/tag129.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1" r:id="rId3"/>
    <p:sldMasterId id="2147483682" r:id="rId4"/>
  </p:sldMasterIdLst>
  <p:notesMasterIdLst>
    <p:notesMasterId r:id="rId70"/>
  </p:notesMasterIdLst>
  <p:sldIdLst>
    <p:sldId id="601" r:id="rId5"/>
    <p:sldId id="602" r:id="rId6"/>
    <p:sldId id="632" r:id="rId7"/>
    <p:sldId id="603" r:id="rId8"/>
    <p:sldId id="604" r:id="rId9"/>
    <p:sldId id="605" r:id="rId10"/>
    <p:sldId id="606" r:id="rId11"/>
    <p:sldId id="607" r:id="rId12"/>
    <p:sldId id="609" r:id="rId13"/>
    <p:sldId id="627" r:id="rId14"/>
    <p:sldId id="608" r:id="rId15"/>
    <p:sldId id="610" r:id="rId16"/>
    <p:sldId id="611" r:id="rId17"/>
    <p:sldId id="612" r:id="rId18"/>
    <p:sldId id="613" r:id="rId19"/>
    <p:sldId id="614" r:id="rId20"/>
    <p:sldId id="623" r:id="rId21"/>
    <p:sldId id="615" r:id="rId22"/>
    <p:sldId id="626" r:id="rId23"/>
    <p:sldId id="624" r:id="rId24"/>
    <p:sldId id="616" r:id="rId25"/>
    <p:sldId id="594" r:id="rId26"/>
    <p:sldId id="292" r:id="rId27"/>
    <p:sldId id="392" r:id="rId28"/>
    <p:sldId id="391" r:id="rId29"/>
    <p:sldId id="619" r:id="rId30"/>
    <p:sldId id="621" r:id="rId31"/>
    <p:sldId id="620" r:id="rId32"/>
    <p:sldId id="622" r:id="rId33"/>
    <p:sldId id="368" r:id="rId34"/>
    <p:sldId id="491" r:id="rId35"/>
    <p:sldId id="366" r:id="rId36"/>
    <p:sldId id="499" r:id="rId37"/>
    <p:sldId id="490" r:id="rId38"/>
    <p:sldId id="342" r:id="rId39"/>
    <p:sldId id="493" r:id="rId40"/>
    <p:sldId id="394" r:id="rId41"/>
    <p:sldId id="628" r:id="rId42"/>
    <p:sldId id="593" r:id="rId43"/>
    <p:sldId id="333" r:id="rId44"/>
    <p:sldId id="551" r:id="rId45"/>
    <p:sldId id="439" r:id="rId46"/>
    <p:sldId id="329" r:id="rId47"/>
    <p:sldId id="330" r:id="rId48"/>
    <p:sldId id="397" r:id="rId49"/>
    <p:sldId id="357" r:id="rId50"/>
    <p:sldId id="625" r:id="rId51"/>
    <p:sldId id="595" r:id="rId52"/>
    <p:sldId id="359" r:id="rId53"/>
    <p:sldId id="430" r:id="rId54"/>
    <p:sldId id="428" r:id="rId55"/>
    <p:sldId id="596" r:id="rId56"/>
    <p:sldId id="599" r:id="rId57"/>
    <p:sldId id="618" r:id="rId58"/>
    <p:sldId id="629" r:id="rId59"/>
    <p:sldId id="630" r:id="rId60"/>
    <p:sldId id="617" r:id="rId61"/>
    <p:sldId id="600" r:id="rId62"/>
    <p:sldId id="597" r:id="rId63"/>
    <p:sldId id="598" r:id="rId64"/>
    <p:sldId id="495" r:id="rId65"/>
    <p:sldId id="496" r:id="rId66"/>
    <p:sldId id="497" r:id="rId67"/>
    <p:sldId id="498" r:id="rId68"/>
    <p:sldId id="369"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BBED"/>
    <a:srgbClr val="585BA4"/>
    <a:srgbClr val="52CBCE"/>
    <a:srgbClr val="00BCE7"/>
    <a:srgbClr val="4CD1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29" autoAdjust="0"/>
    <p:restoredTop sz="94660"/>
  </p:normalViewPr>
  <p:slideViewPr>
    <p:cSldViewPr showGuides="1">
      <p:cViewPr varScale="1">
        <p:scale>
          <a:sx n="71" d="100"/>
          <a:sy n="71" d="100"/>
        </p:scale>
        <p:origin x="-660" y="-96"/>
      </p:cViewPr>
      <p:guideLst>
        <p:guide orient="horz" pos="2261"/>
        <p:guide pos="3884"/>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ACE91-96EA-4495-BA13-44CA1395CF77}" type="datetimeFigureOut">
              <a:rPr lang="zh-CN" altLang="en-US" smtClean="0"/>
              <a:t>2019/9/17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37BA2-8C0A-4455-8AAA-7F610C054BA5}" type="slidenum">
              <a:rPr lang="zh-CN" altLang="en-US" smtClean="0"/>
              <a:t>‹#›</a:t>
            </a:fld>
            <a:endParaRPr lang="zh-CN" altLang="en-US"/>
          </a:p>
        </p:txBody>
      </p:sp>
    </p:spTree>
    <p:extLst>
      <p:ext uri="{BB962C8B-B14F-4D97-AF65-F5344CB8AC3E}">
        <p14:creationId xmlns:p14="http://schemas.microsoft.com/office/powerpoint/2010/main" val="2067006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solidFill>
                  <a:prstClr val="black"/>
                </a:solidFill>
                <a:latin typeface="Calibri"/>
                <a:ea typeface="宋体"/>
              </a:rPr>
              <a:pPr/>
              <a:t>1</a:t>
            </a:fld>
            <a:endParaRPr lang="zh-CN" altLang="en-US">
              <a:solidFill>
                <a:prstClr val="black"/>
              </a:solidFill>
              <a:latin typeface="Calibri"/>
              <a:ea typeface="宋体"/>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lvl="0"/>
            <a:r>
              <a:rPr lang="zh-CN" altLang="en-US" dirty="0">
                <a:sym typeface="+mn-ea"/>
              </a:rPr>
              <a:t>“互联网”快速吸纳了“大用户”，所有人同时生活在网上和现实中（</a:t>
            </a:r>
            <a:r>
              <a:rPr lang="en-US" altLang="zh-CN" dirty="0">
                <a:sym typeface="+mn-ea"/>
              </a:rPr>
              <a:t>Online</a:t>
            </a:r>
            <a:r>
              <a:rPr lang="zh-CN" altLang="en-US" dirty="0">
                <a:sym typeface="+mn-ea"/>
              </a:rPr>
              <a:t>与</a:t>
            </a:r>
            <a:r>
              <a:rPr lang="en-US" altLang="zh-CN" dirty="0">
                <a:sym typeface="+mn-ea"/>
              </a:rPr>
              <a:t>Offline</a:t>
            </a:r>
            <a:r>
              <a:rPr lang="zh-CN" altLang="en-US" dirty="0">
                <a:sym typeface="+mn-ea"/>
              </a:rPr>
              <a:t>界限越来越难以区分），是新一代社会资源协同网络，革新生产关系，共享、免费、平等、开放。</a:t>
            </a:r>
            <a:endParaRPr lang="en-US" altLang="zh-CN" dirty="0"/>
          </a:p>
          <a:p>
            <a:pPr lvl="0"/>
            <a:r>
              <a:rPr lang="zh-CN" altLang="en-US" dirty="0">
                <a:sym typeface="+mn-ea"/>
              </a:rPr>
              <a:t>“大用户”日以继夜地创造着“大数据”，将现实社会画像刻划得无限逼近于真实、实时、适时，甚至发现着我们所忽视的很多重要细节和隐藏规律，互联网黑洞形成“大数据”战略高地，数据能力成为实现数据战略资源价值的关键。</a:t>
            </a:r>
            <a:endParaRPr lang="en-US" altLang="zh-CN" dirty="0"/>
          </a:p>
          <a:p>
            <a:pPr lvl="0"/>
            <a:r>
              <a:rPr lang="zh-CN" altLang="en-US" dirty="0">
                <a:sym typeface="+mn-ea"/>
              </a:rPr>
              <a:t>“大数据”要求“大系统”，否则无以承受海量数据计算负载、存储成本，互联网企业由于最先面临全网用户冲击、大数据商业化的市场挑战，最先将云计算变为高科技、低成本的运营平台能力，创造了核心竞争力，进一步为社会化需求形成公共计算服务平台，各传统企业避免“重新发明轮子”，在云上、基于自身积累的产业数据、为“互联网</a:t>
            </a:r>
            <a:r>
              <a:rPr lang="en-US" altLang="zh-CN" dirty="0">
                <a:sym typeface="+mn-ea"/>
              </a:rPr>
              <a:t>+</a:t>
            </a:r>
            <a:r>
              <a:rPr lang="zh-CN" altLang="en-US" dirty="0">
                <a:sym typeface="+mn-ea"/>
              </a:rPr>
              <a:t>用户”快速创新应用服务。</a:t>
            </a:r>
            <a:endParaRPr lang="zh-CN" altLang="en-US" dirty="0"/>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并行计算 - 并行计算是相对于串行计算，时间上并行即流水线技术，空间上并行即多个处理器同时计算，即解决单个处理器性能问题。</a:t>
            </a:r>
          </a:p>
          <a:p>
            <a:r>
              <a:rPr lang="zh-CN" altLang="en-US"/>
              <a:t>分布式计算 - 将复杂的问题分解成多个小任务分发到多台计算设备处理，最后再终于计算结果进行综合分析得到最终结果。</a:t>
            </a:r>
          </a:p>
          <a:p>
            <a:r>
              <a:rPr lang="zh-CN" altLang="en-US"/>
              <a:t>并行计算和分布布计算在粒度上，前者借助并行计算算法分配到不同处理处理器处理，后者执行计算任务的处理器之前相互独立；时间上，并行计算在短时间内完成，分布式则一般运行较长时间。不过二者在并行和分布式的特征上是相似的。</a:t>
            </a:r>
          </a:p>
          <a:p>
            <a:r>
              <a:rPr lang="zh-CN" altLang="en-US"/>
              <a:t>网格计算 - 将异构多余的计算机资源组成一个虚拟计算集群，也用于解决大规模复杂问题。网格计算的焦点放在支持跨管理域计算的能力，这使它与传统的计算机集群或传统的分布式计算相区别。</a:t>
            </a:r>
          </a:p>
          <a:p>
            <a:r>
              <a:rPr lang="zh-CN" altLang="en-US"/>
              <a:t>云计算 - 云计算是最新开始的新概念，它不只是计算等计算机概念，还有运营服务等概念了。它是分布式计算、并行计算和网格计算的发展，或者说是这些概念的商业实现。云计算不但包括但不限于分布式计算还包括分布式存储、缓存。</a:t>
            </a:r>
          </a:p>
          <a:p>
            <a:r>
              <a:rPr lang="zh-CN" altLang="en-US"/>
              <a:t>云计算是从集群技术发展而来，区别在于集群虽然把多台机器联了起来，但其某项具体任务执行的时候还是会被转发到某台服务器上，而云可以简单的认为是任务可以被分割成多个进程在多台服务器上并行计算，然后得到结果，好处在于大数据量的操作性能非常好。云可以使用廉价的PC服务器 ，可以管理大数据量与大集群，关键技术在于能够对云内的基础设施进行动态按需分配与管理。云计算与并行计算、分布式计算的区别，以计算机用户来说，并行计算是由单个用户完成的，分布式计算是由多个用户合作完成的，云计算是没有用户参与，而是交给网络另一端的服务器完成的。</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并行计算 - 并行计算是相对于串行计算，时间上并行即流水线技术，空间上并行即多个处理器同时计算，即解决单个处理器性能问题。</a:t>
            </a:r>
          </a:p>
          <a:p>
            <a:r>
              <a:rPr lang="zh-CN" altLang="en-US"/>
              <a:t>分布式计算 - 将复杂的问题分解成多个小任务分发到多台计算设备处理，最后再终于计算结果进行综合分析得到最终结果。</a:t>
            </a:r>
          </a:p>
          <a:p>
            <a:r>
              <a:rPr lang="zh-CN" altLang="en-US"/>
              <a:t>并行计算和分布布计算在粒度上，前者借助并行计算算法分配到不同处理处理器处理，后者执行计算任务的处理器之前相互独立；时间上，并行计算在短时间内完成，分布式则一般运行较长时间。不过二者在并行和分布式的特征上是相似的。</a:t>
            </a:r>
          </a:p>
          <a:p>
            <a:r>
              <a:rPr lang="zh-CN" altLang="en-US"/>
              <a:t>网格计算 - 将异构多余的计算机资源组成一个虚拟计算集群，也用于解决大规模复杂问题。网格计算的焦点放在支持跨管理域计算的能力，这使它与传统的计算机集群或传统的分布式计算相区别。</a:t>
            </a:r>
          </a:p>
          <a:p>
            <a:r>
              <a:rPr lang="zh-CN" altLang="en-US"/>
              <a:t>云计算 - 云计算是最新开始的新概念，它不只是计算等计算机概念，还有运营服务等概念了。它是分布式计算、并行计算和网格计算的发展，或者说是这些概念的商业实现。云计算不但包括但不限于分布式计算还包括分布式存储、缓存。</a:t>
            </a:r>
          </a:p>
          <a:p>
            <a:r>
              <a:rPr lang="zh-CN" altLang="en-US"/>
              <a:t>云计算是从集群技术发展而来，区别在于集群虽然把多台机器联了起来，但其某项具体任务执行的时候还是会被转发到某台服务器上，而云可以简单的认为是任务可以被分割成多个进程在多台服务器上并行计算，然后得到结果，好处在于大数据量的操作性能非常好。云可以使用廉价的PC服务器 ，可以管理大数据量与大集群，关键技术在于能够对云内的基础设施进行动态按需分配与管理。云计算与并行计算、分布式计算的区别，以计算机用户来说，并行计算是由单个用户完成的，分布式计算是由多个用户合作完成的，云计算是没有用户参与，而是交给网络另一端的服务器完成的。</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844550">
              <a:lnSpc>
                <a:spcPct val="100000"/>
              </a:lnSpc>
            </a:pPr>
            <a:r>
              <a:rPr lang="zh-CN" altLang="zh-CN" dirty="0">
                <a:latin typeface="Calibri" panose="020F0502020204030204"/>
                <a:ea typeface="Calibri" panose="020F0502020204030204"/>
                <a:sym typeface="Calibri" panose="020F0502020204030204"/>
              </a:rPr>
              <a:t>2014</a:t>
            </a:r>
            <a:r>
              <a:rPr lang="zh-CN" altLang="zh-CN" dirty="0">
                <a:sym typeface="+mn-ea"/>
              </a:rPr>
              <a:t>年是整个公有云服务的转折之年：</a:t>
            </a:r>
            <a:r>
              <a:rPr lang="zh-CN" altLang="zh-CN" dirty="0">
                <a:latin typeface="Calibri" panose="020F0502020204030204"/>
                <a:ea typeface="Calibri" panose="020F0502020204030204"/>
                <a:sym typeface="Calibri" panose="020F0502020204030204"/>
              </a:rPr>
              <a:t>2014</a:t>
            </a:r>
            <a:r>
              <a:rPr lang="zh-CN" altLang="zh-CN" dirty="0">
                <a:sym typeface="+mn-ea"/>
              </a:rPr>
              <a:t>年上半年，云服务开始全球市场加速，不仅是亚马逊，谷歌，阿里云等顶级云服务商，一</a:t>
            </a:r>
            <a:r>
              <a:rPr lang="zh-CN" altLang="en-US">
                <a:sym typeface="+mn-ea"/>
              </a:rPr>
              <a:t>些</a:t>
            </a:r>
            <a:r>
              <a:rPr lang="zh-CN" altLang="zh-CN">
                <a:sym typeface="+mn-ea"/>
              </a:rPr>
              <a:t>传统</a:t>
            </a:r>
            <a:r>
              <a:rPr lang="zh-CN" altLang="zh-CN" dirty="0">
                <a:sym typeface="+mn-ea"/>
              </a:rPr>
              <a:t>的</a:t>
            </a:r>
            <a:r>
              <a:rPr lang="zh-CN" altLang="zh-CN" dirty="0">
                <a:latin typeface="Calibri" panose="020F0502020204030204"/>
                <a:ea typeface="Calibri" panose="020F0502020204030204"/>
                <a:sym typeface="Calibri" panose="020F0502020204030204"/>
              </a:rPr>
              <a:t>IT</a:t>
            </a:r>
            <a:r>
              <a:rPr lang="zh-CN" altLang="zh-CN" dirty="0">
                <a:sym typeface="+mn-ea"/>
              </a:rPr>
              <a:t>巨头微软，</a:t>
            </a:r>
            <a:r>
              <a:rPr lang="zh-CN" altLang="zh-CN" dirty="0">
                <a:latin typeface="Calibri" panose="020F0502020204030204"/>
                <a:ea typeface="Calibri" panose="020F0502020204030204"/>
                <a:sym typeface="Calibri" panose="020F0502020204030204"/>
              </a:rPr>
              <a:t>IBM</a:t>
            </a:r>
            <a:r>
              <a:rPr lang="zh-CN" altLang="zh-CN" dirty="0">
                <a:sym typeface="+mn-ea"/>
              </a:rPr>
              <a:t>也开始加速投入公有云服务，目前云服务市场比传统</a:t>
            </a:r>
            <a:r>
              <a:rPr lang="zh-CN" altLang="zh-CN" dirty="0">
                <a:latin typeface="Calibri" panose="020F0502020204030204"/>
                <a:ea typeface="Calibri" panose="020F0502020204030204"/>
                <a:sym typeface="Calibri" panose="020F0502020204030204"/>
              </a:rPr>
              <a:t>IT</a:t>
            </a:r>
            <a:r>
              <a:rPr lang="zh-CN" altLang="zh-CN" dirty="0">
                <a:sym typeface="+mn-ea"/>
              </a:rPr>
              <a:t>，成长率快</a:t>
            </a:r>
            <a:r>
              <a:rPr lang="zh-CN" altLang="zh-CN" dirty="0">
                <a:latin typeface="Calibri" panose="020F0502020204030204"/>
                <a:ea typeface="Calibri" panose="020F0502020204030204"/>
                <a:sym typeface="Calibri" panose="020F0502020204030204"/>
              </a:rPr>
              <a:t>10</a:t>
            </a:r>
            <a:r>
              <a:rPr lang="zh-CN" altLang="zh-CN" dirty="0">
                <a:sym typeface="+mn-ea"/>
              </a:rPr>
              <a:t>倍，同时：每一块钱的云服务投入，会替代</a:t>
            </a:r>
            <a:r>
              <a:rPr lang="zh-CN" altLang="zh-CN" dirty="0">
                <a:latin typeface="Calibri" panose="020F0502020204030204"/>
                <a:ea typeface="Calibri" panose="020F0502020204030204"/>
                <a:sym typeface="Calibri" panose="020F0502020204030204"/>
              </a:rPr>
              <a:t>3-4</a:t>
            </a:r>
            <a:r>
              <a:rPr lang="zh-CN" altLang="zh-CN" dirty="0">
                <a:sym typeface="+mn-ea"/>
              </a:rPr>
              <a:t>块钱的传统</a:t>
            </a:r>
            <a:r>
              <a:rPr lang="zh-CN" altLang="zh-CN" dirty="0">
                <a:latin typeface="Calibri" panose="020F0502020204030204"/>
                <a:ea typeface="Calibri" panose="020F0502020204030204"/>
                <a:sym typeface="Calibri" panose="020F0502020204030204"/>
              </a:rPr>
              <a:t>IT</a:t>
            </a:r>
            <a:r>
              <a:rPr lang="zh-CN" altLang="zh-CN" dirty="0">
                <a:sym typeface="+mn-ea"/>
              </a:rPr>
              <a:t>投入</a:t>
            </a:r>
            <a:endParaRPr lang="zh-CN" altLang="zh-CN" dirty="0">
              <a:latin typeface="Calibri" panose="020F0502020204030204"/>
              <a:ea typeface="Calibri" panose="020F0502020204030204"/>
              <a:sym typeface="Calibri" panose="020F0502020204030204"/>
            </a:endParaRPr>
          </a:p>
          <a:p>
            <a:pPr lvl="0" defTabSz="844550">
              <a:lnSpc>
                <a:spcPct val="100000"/>
              </a:lnSpc>
            </a:pPr>
            <a:r>
              <a:rPr lang="zh-CN" altLang="zh-CN" dirty="0">
                <a:sym typeface="+mn-ea"/>
              </a:rPr>
              <a:t>阿里云计算平台帮助各种类型的企业做了一次互联网的转型，这些企业又带动他的客户做了一次转型，云计算可以把一家传统公司变成一家互联网公司。你想这件事情，不只是给</a:t>
            </a:r>
            <a:r>
              <a:rPr lang="zh-CN" altLang="zh-CN" dirty="0">
                <a:latin typeface="Calibri" panose="020F0502020204030204"/>
                <a:ea typeface="Calibri" panose="020F0502020204030204"/>
                <a:sym typeface="Calibri" panose="020F0502020204030204"/>
              </a:rPr>
              <a:t>IT</a:t>
            </a:r>
            <a:r>
              <a:rPr lang="zh-CN" altLang="zh-CN" dirty="0">
                <a:sym typeface="+mn-ea"/>
              </a:rPr>
              <a:t>节省了一点成本，实际上做的是向互联网转型的事情，你在云计算上面就可以重新思考你的一些业务问题，重新思考你的很多事情该怎么做了。</a:t>
            </a:r>
            <a:endParaRPr lang="zh-CN" altLang="zh-CN" dirty="0">
              <a:latin typeface="Calibri" panose="020F0502020204030204"/>
              <a:ea typeface="Calibri" panose="020F0502020204030204"/>
              <a:sym typeface="Calibri" panose="020F0502020204030204"/>
            </a:endParaRPr>
          </a:p>
          <a:p>
            <a:pPr lvl="0" defTabSz="844550">
              <a:lnSpc>
                <a:spcPct val="100000"/>
              </a:lnSpc>
            </a:pPr>
            <a:r>
              <a:rPr lang="zh-CN" altLang="zh-CN" dirty="0">
                <a:latin typeface="Calibri" panose="020F0502020204030204"/>
                <a:ea typeface="Calibri" panose="020F0502020204030204"/>
                <a:sym typeface="Calibri" panose="020F0502020204030204"/>
              </a:rPr>
              <a:t>4</a:t>
            </a:r>
            <a:r>
              <a:rPr lang="zh-CN" altLang="zh-CN" dirty="0">
                <a:sym typeface="+mn-ea"/>
              </a:rPr>
              <a:t>年前，我们就在说数据分享平台，其实是这样的道理：没有云计算，今天大数据的概念是不存在的，云计算是今天所有讲数据的基础，云计算给客户真正的价值是跟数据有关系，而不只是给客户省成本。我要跟</a:t>
            </a:r>
            <a:r>
              <a:rPr lang="zh-CN" altLang="zh-CN" dirty="0">
                <a:latin typeface="Calibri" panose="020F0502020204030204"/>
                <a:ea typeface="Calibri" panose="020F0502020204030204"/>
                <a:sym typeface="Calibri" panose="020F0502020204030204"/>
              </a:rPr>
              <a:t>CIO</a:t>
            </a:r>
            <a:r>
              <a:rPr lang="zh-CN" altLang="zh-CN" dirty="0">
                <a:sym typeface="+mn-ea"/>
              </a:rPr>
              <a:t>讲的事情是说，今天你搬到云计算平台上是为了让</a:t>
            </a:r>
            <a:r>
              <a:rPr lang="zh-CN" altLang="en-US" dirty="0">
                <a:sym typeface="+mn-ea"/>
              </a:rPr>
              <a:t>企业</a:t>
            </a:r>
            <a:r>
              <a:rPr lang="zh-CN" altLang="zh-CN" dirty="0" err="1">
                <a:sym typeface="+mn-ea"/>
              </a:rPr>
              <a:t>节省成本，未来让你尝到的甜头是你的数据通过云计算产生更大的价值</a:t>
            </a:r>
            <a:r>
              <a:rPr lang="zh-CN" altLang="zh-CN" dirty="0">
                <a:sym typeface="+mn-ea"/>
              </a:rPr>
              <a:t>。</a:t>
            </a:r>
            <a:endParaRPr lang="en-US" altLang="zh-CN" dirty="0"/>
          </a:p>
          <a:p>
            <a:pPr lvl="0" defTabSz="844550">
              <a:lnSpc>
                <a:spcPct val="100000"/>
              </a:lnSpc>
            </a:pPr>
            <a:endParaRPr lang="en-US" altLang="zh-CN" dirty="0">
              <a:latin typeface="Calibri" panose="020F0502020204030204"/>
              <a:ea typeface="Calibri" panose="020F0502020204030204"/>
              <a:sym typeface="Calibri" panose="020F0502020204030204"/>
            </a:endParaRPr>
          </a:p>
          <a:p>
            <a:pPr lvl="0" defTabSz="844550">
              <a:lnSpc>
                <a:spcPct val="100000"/>
              </a:lnSpc>
            </a:pPr>
            <a:r>
              <a:rPr lang="en-US" altLang="zh-CN" dirty="0">
                <a:latin typeface="Calibri" panose="020F0502020204030204"/>
                <a:ea typeface="Calibri" panose="020F0502020204030204"/>
                <a:sym typeface="Calibri" panose="020F0502020204030204"/>
              </a:rPr>
              <a:t>IT</a:t>
            </a:r>
            <a:r>
              <a:rPr lang="zh-CN" altLang="en-US" dirty="0">
                <a:latin typeface="Calibri" panose="020F0502020204030204"/>
                <a:ea typeface="Calibri" panose="020F0502020204030204"/>
                <a:sym typeface="Calibri" panose="020F0502020204030204"/>
              </a:rPr>
              <a:t>时代：关注局部数据、死数据的分析挖掘，基于专家个体经验，由人力推动数据运营，处理慢、不完整、数据商业化组织意识薄弱、发挥价值极为有限。</a:t>
            </a:r>
            <a:r>
              <a:rPr lang="en-US" altLang="zh-CN" dirty="0">
                <a:latin typeface="Calibri" panose="020F0502020204030204"/>
                <a:ea typeface="Calibri" panose="020F0502020204030204"/>
                <a:sym typeface="Calibri" panose="020F0502020204030204"/>
              </a:rPr>
              <a:t/>
            </a:r>
            <a:br>
              <a:rPr lang="en-US" altLang="zh-CN" dirty="0">
                <a:latin typeface="Calibri" panose="020F0502020204030204"/>
                <a:ea typeface="Calibri" panose="020F0502020204030204"/>
                <a:sym typeface="Calibri" panose="020F0502020204030204"/>
              </a:rPr>
            </a:br>
            <a:r>
              <a:rPr lang="zh-CN" altLang="en-US" dirty="0">
                <a:latin typeface="Calibri" panose="020F0502020204030204"/>
                <a:ea typeface="Calibri" panose="020F0502020204030204"/>
                <a:sym typeface="Calibri" panose="020F0502020204030204"/>
              </a:rPr>
              <a:t>准</a:t>
            </a:r>
            <a:r>
              <a:rPr lang="en-US" altLang="zh-CN" dirty="0">
                <a:latin typeface="Calibri" panose="020F0502020204030204"/>
                <a:ea typeface="Calibri" panose="020F0502020204030204"/>
                <a:sym typeface="Calibri" panose="020F0502020204030204"/>
              </a:rPr>
              <a:t>DT</a:t>
            </a:r>
            <a:r>
              <a:rPr lang="zh-CN" altLang="en-US" dirty="0">
                <a:latin typeface="Calibri" panose="020F0502020204030204"/>
                <a:ea typeface="Calibri" panose="020F0502020204030204"/>
                <a:sym typeface="Calibri" panose="020F0502020204030204"/>
              </a:rPr>
              <a:t>时代：半自动化运营、分析数据，人工智能</a:t>
            </a:r>
            <a:r>
              <a:rPr lang="en-US" altLang="zh-CN" dirty="0">
                <a:latin typeface="Calibri" panose="020F0502020204030204"/>
                <a:ea typeface="Calibri" panose="020F0502020204030204"/>
                <a:sym typeface="Calibri" panose="020F0502020204030204"/>
              </a:rPr>
              <a:t>+</a:t>
            </a:r>
            <a:r>
              <a:rPr lang="zh-CN" altLang="en-US" dirty="0">
                <a:latin typeface="Calibri" panose="020F0502020204030204"/>
                <a:ea typeface="Calibri" panose="020F0502020204030204"/>
                <a:sym typeface="Calibri" panose="020F0502020204030204"/>
              </a:rPr>
              <a:t>专家，企业内外关联，小数据形成闭环，未形成数据生态</a:t>
            </a:r>
            <a:r>
              <a:rPr lang="en-US" altLang="zh-CN" dirty="0">
                <a:latin typeface="Calibri" panose="020F0502020204030204"/>
                <a:ea typeface="Calibri" panose="020F0502020204030204"/>
                <a:sym typeface="Calibri" panose="020F0502020204030204"/>
              </a:rPr>
              <a:t>(</a:t>
            </a:r>
            <a:r>
              <a:rPr lang="zh-CN" altLang="en-US" dirty="0">
                <a:latin typeface="Calibri" panose="020F0502020204030204"/>
                <a:ea typeface="Calibri" panose="020F0502020204030204"/>
                <a:sym typeface="Calibri" panose="020F0502020204030204"/>
              </a:rPr>
              <a:t>无</a:t>
            </a:r>
            <a:r>
              <a:rPr lang="en-US" altLang="zh-CN" dirty="0">
                <a:latin typeface="Calibri" panose="020F0502020204030204"/>
                <a:ea typeface="Calibri" panose="020F0502020204030204"/>
                <a:sym typeface="Calibri" panose="020F0502020204030204"/>
              </a:rPr>
              <a:t>DT</a:t>
            </a:r>
            <a:r>
              <a:rPr lang="zh-CN" altLang="en-US" dirty="0">
                <a:latin typeface="Calibri" panose="020F0502020204030204"/>
                <a:ea typeface="Calibri" panose="020F0502020204030204"/>
                <a:sym typeface="Calibri" panose="020F0502020204030204"/>
              </a:rPr>
              <a:t>跨产业闭环），但组织数据积累意识、计算能力逐步强化，以数据运营为核心，汇聚、收集、累积数据资源。</a:t>
            </a:r>
            <a:endParaRPr lang="en-US" altLang="zh-CN" dirty="0">
              <a:latin typeface="Calibri" panose="020F0502020204030204"/>
              <a:ea typeface="Calibri" panose="020F0502020204030204"/>
              <a:sym typeface="Calibri" panose="020F0502020204030204"/>
            </a:endParaRPr>
          </a:p>
          <a:p>
            <a:pPr lvl="0" defTabSz="844550">
              <a:lnSpc>
                <a:spcPct val="100000"/>
              </a:lnSpc>
            </a:pPr>
            <a:r>
              <a:rPr lang="en-US" altLang="zh-CN" dirty="0">
                <a:latin typeface="Calibri" panose="020F0502020204030204"/>
                <a:ea typeface="Calibri" panose="020F0502020204030204"/>
                <a:sym typeface="Calibri" panose="020F0502020204030204"/>
              </a:rPr>
              <a:t>DT</a:t>
            </a:r>
            <a:r>
              <a:rPr lang="zh-CN" altLang="en-US" dirty="0">
                <a:latin typeface="Calibri" panose="020F0502020204030204"/>
                <a:ea typeface="Calibri" panose="020F0502020204030204"/>
                <a:sym typeface="Calibri" panose="020F0502020204030204"/>
              </a:rPr>
              <a:t>时代：近全自动化运营、分析、提供数据服务，有智商的机器学习代替人工，机器深度学习、自主迭代进化，在线活数据实时自动决策，数据公共交换平台形成社会大数据商业生态，数据的商业应用场景丰富，数据价值可视化、核心化，从商业模式角度出发企业以运营数据为最高优先级，企业从业务价值出发，主动培育数据，而不是被动收集，每一个数据的运营工作都是指向商业价值更快变现的。</a:t>
            </a:r>
            <a:endParaRPr lang="en-US" altLang="zh-CN" dirty="0">
              <a:latin typeface="Calibri" panose="020F0502020204030204"/>
              <a:ea typeface="Calibri" panose="020F0502020204030204"/>
              <a:sym typeface="Calibri" panose="020F0502020204030204"/>
            </a:endParaRPr>
          </a:p>
          <a:p>
            <a:pPr lvl="0" defTabSz="844550">
              <a:lnSpc>
                <a:spcPct val="100000"/>
              </a:lnSpc>
            </a:pPr>
            <a:endParaRPr lang="en-US" altLang="zh-CN" dirty="0">
              <a:latin typeface="Calibri" panose="020F0502020204030204"/>
              <a:ea typeface="Calibri" panose="020F0502020204030204"/>
              <a:sym typeface="Calibri" panose="020F0502020204030204"/>
            </a:endParaRPr>
          </a:p>
          <a:p>
            <a:pPr lvl="0" defTabSz="844550">
              <a:lnSpc>
                <a:spcPct val="100000"/>
              </a:lnSpc>
            </a:pPr>
            <a:endParaRPr lang="zh-CN" altLang="zh-CN" dirty="0">
              <a:latin typeface="Calibri" panose="020F0502020204030204"/>
              <a:ea typeface="Calibri" panose="020F0502020204030204"/>
              <a:sym typeface="Calibri" panose="020F0502020204030204"/>
            </a:endParaRPr>
          </a:p>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solidFill>
                  <a:prstClr val="black"/>
                </a:solidFill>
                <a:latin typeface="Calibri"/>
                <a:ea typeface="宋体"/>
              </a:rPr>
              <a:pPr/>
              <a:t>18</a:t>
            </a:fld>
            <a:endParaRPr lang="zh-CN" altLang="en-US">
              <a:solidFill>
                <a:prstClr val="black"/>
              </a:solidFill>
              <a:latin typeface="Calibri"/>
              <a:ea typeface="宋体"/>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844550">
              <a:lnSpc>
                <a:spcPct val="100000"/>
              </a:lnSpc>
            </a:pPr>
            <a:r>
              <a:rPr lang="zh-CN" altLang="zh-CN" dirty="0">
                <a:latin typeface="Calibri" panose="020F0502020204030204"/>
                <a:ea typeface="Calibri" panose="020F0502020204030204"/>
                <a:sym typeface="Calibri" panose="020F0502020204030204"/>
              </a:rPr>
              <a:t>2014</a:t>
            </a:r>
            <a:r>
              <a:rPr lang="zh-CN" altLang="zh-CN" dirty="0">
                <a:sym typeface="+mn-ea"/>
              </a:rPr>
              <a:t>年是整个公有云服务的转折之年：</a:t>
            </a:r>
            <a:r>
              <a:rPr lang="zh-CN" altLang="zh-CN" dirty="0">
                <a:latin typeface="Calibri" panose="020F0502020204030204"/>
                <a:ea typeface="Calibri" panose="020F0502020204030204"/>
                <a:sym typeface="Calibri" panose="020F0502020204030204"/>
              </a:rPr>
              <a:t>2014</a:t>
            </a:r>
            <a:r>
              <a:rPr lang="zh-CN" altLang="zh-CN" dirty="0">
                <a:sym typeface="+mn-ea"/>
              </a:rPr>
              <a:t>年上半年，云服务开始全球市场加速，不仅是亚马逊，谷歌，阿里云等顶级云服务商，一</a:t>
            </a:r>
            <a:r>
              <a:rPr lang="zh-CN" altLang="en-US">
                <a:sym typeface="+mn-ea"/>
              </a:rPr>
              <a:t>些</a:t>
            </a:r>
            <a:r>
              <a:rPr lang="zh-CN" altLang="zh-CN">
                <a:sym typeface="+mn-ea"/>
              </a:rPr>
              <a:t>传统</a:t>
            </a:r>
            <a:r>
              <a:rPr lang="zh-CN" altLang="zh-CN" dirty="0">
                <a:sym typeface="+mn-ea"/>
              </a:rPr>
              <a:t>的</a:t>
            </a:r>
            <a:r>
              <a:rPr lang="zh-CN" altLang="zh-CN" dirty="0">
                <a:latin typeface="Calibri" panose="020F0502020204030204"/>
                <a:ea typeface="Calibri" panose="020F0502020204030204"/>
                <a:sym typeface="Calibri" panose="020F0502020204030204"/>
              </a:rPr>
              <a:t>IT</a:t>
            </a:r>
            <a:r>
              <a:rPr lang="zh-CN" altLang="zh-CN" dirty="0">
                <a:sym typeface="+mn-ea"/>
              </a:rPr>
              <a:t>巨头微软，</a:t>
            </a:r>
            <a:r>
              <a:rPr lang="zh-CN" altLang="zh-CN" dirty="0">
                <a:latin typeface="Calibri" panose="020F0502020204030204"/>
                <a:ea typeface="Calibri" panose="020F0502020204030204"/>
                <a:sym typeface="Calibri" panose="020F0502020204030204"/>
              </a:rPr>
              <a:t>IBM</a:t>
            </a:r>
            <a:r>
              <a:rPr lang="zh-CN" altLang="zh-CN" dirty="0">
                <a:sym typeface="+mn-ea"/>
              </a:rPr>
              <a:t>也开始加速投入公有云服务，目前云服务市场比传统</a:t>
            </a:r>
            <a:r>
              <a:rPr lang="zh-CN" altLang="zh-CN" dirty="0">
                <a:latin typeface="Calibri" panose="020F0502020204030204"/>
                <a:ea typeface="Calibri" panose="020F0502020204030204"/>
                <a:sym typeface="Calibri" panose="020F0502020204030204"/>
              </a:rPr>
              <a:t>IT</a:t>
            </a:r>
            <a:r>
              <a:rPr lang="zh-CN" altLang="zh-CN" dirty="0">
                <a:sym typeface="+mn-ea"/>
              </a:rPr>
              <a:t>，成长率快</a:t>
            </a:r>
            <a:r>
              <a:rPr lang="zh-CN" altLang="zh-CN" dirty="0">
                <a:latin typeface="Calibri" panose="020F0502020204030204"/>
                <a:ea typeface="Calibri" panose="020F0502020204030204"/>
                <a:sym typeface="Calibri" panose="020F0502020204030204"/>
              </a:rPr>
              <a:t>10</a:t>
            </a:r>
            <a:r>
              <a:rPr lang="zh-CN" altLang="zh-CN" dirty="0">
                <a:sym typeface="+mn-ea"/>
              </a:rPr>
              <a:t>倍，同时：每一块钱的云服务投入，会替代</a:t>
            </a:r>
            <a:r>
              <a:rPr lang="zh-CN" altLang="zh-CN" dirty="0">
                <a:latin typeface="Calibri" panose="020F0502020204030204"/>
                <a:ea typeface="Calibri" panose="020F0502020204030204"/>
                <a:sym typeface="Calibri" panose="020F0502020204030204"/>
              </a:rPr>
              <a:t>3-4</a:t>
            </a:r>
            <a:r>
              <a:rPr lang="zh-CN" altLang="zh-CN" dirty="0">
                <a:sym typeface="+mn-ea"/>
              </a:rPr>
              <a:t>块钱的传统</a:t>
            </a:r>
            <a:r>
              <a:rPr lang="zh-CN" altLang="zh-CN" dirty="0">
                <a:latin typeface="Calibri" panose="020F0502020204030204"/>
                <a:ea typeface="Calibri" panose="020F0502020204030204"/>
                <a:sym typeface="Calibri" panose="020F0502020204030204"/>
              </a:rPr>
              <a:t>IT</a:t>
            </a:r>
            <a:r>
              <a:rPr lang="zh-CN" altLang="zh-CN" dirty="0">
                <a:sym typeface="+mn-ea"/>
              </a:rPr>
              <a:t>投入</a:t>
            </a:r>
            <a:endParaRPr lang="zh-CN" altLang="zh-CN" dirty="0">
              <a:latin typeface="Calibri" panose="020F0502020204030204"/>
              <a:ea typeface="Calibri" panose="020F0502020204030204"/>
              <a:sym typeface="Calibri" panose="020F0502020204030204"/>
            </a:endParaRPr>
          </a:p>
          <a:p>
            <a:pPr lvl="0" defTabSz="844550">
              <a:lnSpc>
                <a:spcPct val="100000"/>
              </a:lnSpc>
            </a:pPr>
            <a:r>
              <a:rPr lang="zh-CN" altLang="zh-CN" dirty="0">
                <a:sym typeface="+mn-ea"/>
              </a:rPr>
              <a:t>阿里云计算平台帮助各种类型的企业做了一次互联网的转型，这些企业又带动他的客户做了一次转型，云计算可以把一家传统公司变成一家互联网公司。你想这件事情，不只是给</a:t>
            </a:r>
            <a:r>
              <a:rPr lang="zh-CN" altLang="zh-CN" dirty="0">
                <a:latin typeface="Calibri" panose="020F0502020204030204"/>
                <a:ea typeface="Calibri" panose="020F0502020204030204"/>
                <a:sym typeface="Calibri" panose="020F0502020204030204"/>
              </a:rPr>
              <a:t>IT</a:t>
            </a:r>
            <a:r>
              <a:rPr lang="zh-CN" altLang="zh-CN" dirty="0">
                <a:sym typeface="+mn-ea"/>
              </a:rPr>
              <a:t>节省了一点成本，实际上做的是向互联网转型的事情，你在云计算上面就可以重新思考你的一些业务问题，重新思考你的很多事情该怎么做了。</a:t>
            </a:r>
            <a:endParaRPr lang="zh-CN" altLang="zh-CN" dirty="0">
              <a:latin typeface="Calibri" panose="020F0502020204030204"/>
              <a:ea typeface="Calibri" panose="020F0502020204030204"/>
              <a:sym typeface="Calibri" panose="020F0502020204030204"/>
            </a:endParaRPr>
          </a:p>
          <a:p>
            <a:pPr lvl="0" defTabSz="844550">
              <a:lnSpc>
                <a:spcPct val="100000"/>
              </a:lnSpc>
            </a:pPr>
            <a:r>
              <a:rPr lang="zh-CN" altLang="zh-CN" dirty="0">
                <a:latin typeface="Calibri" panose="020F0502020204030204"/>
                <a:ea typeface="Calibri" panose="020F0502020204030204"/>
                <a:sym typeface="Calibri" panose="020F0502020204030204"/>
              </a:rPr>
              <a:t>4</a:t>
            </a:r>
            <a:r>
              <a:rPr lang="zh-CN" altLang="zh-CN" dirty="0">
                <a:sym typeface="+mn-ea"/>
              </a:rPr>
              <a:t>年前，我们就在说数据分享平台，其实是这样的道理：没有云计算，今天大数据的概念是不存在的，云计算是今天所有讲数据的基础，云计算给客户真正的价值是跟数据有关系，而不只是给客户省成本。我要跟</a:t>
            </a:r>
            <a:r>
              <a:rPr lang="zh-CN" altLang="zh-CN" dirty="0">
                <a:latin typeface="Calibri" panose="020F0502020204030204"/>
                <a:ea typeface="Calibri" panose="020F0502020204030204"/>
                <a:sym typeface="Calibri" panose="020F0502020204030204"/>
              </a:rPr>
              <a:t>CIO</a:t>
            </a:r>
            <a:r>
              <a:rPr lang="zh-CN" altLang="zh-CN" dirty="0">
                <a:sym typeface="+mn-ea"/>
              </a:rPr>
              <a:t>讲的事情是说，今天你搬到云计算平台上是为了让</a:t>
            </a:r>
            <a:r>
              <a:rPr lang="zh-CN" altLang="en-US" dirty="0">
                <a:sym typeface="+mn-ea"/>
              </a:rPr>
              <a:t>企业</a:t>
            </a:r>
            <a:r>
              <a:rPr lang="zh-CN" altLang="zh-CN" dirty="0" err="1">
                <a:sym typeface="+mn-ea"/>
              </a:rPr>
              <a:t>节省成本，未来让你尝到的甜头是你的数据通过云计算产生更大的价值</a:t>
            </a:r>
            <a:r>
              <a:rPr lang="zh-CN" altLang="zh-CN" dirty="0">
                <a:sym typeface="+mn-ea"/>
              </a:rPr>
              <a:t>。</a:t>
            </a:r>
            <a:endParaRPr lang="en-US" altLang="zh-CN" dirty="0"/>
          </a:p>
          <a:p>
            <a:pPr lvl="0" defTabSz="844550">
              <a:lnSpc>
                <a:spcPct val="100000"/>
              </a:lnSpc>
            </a:pPr>
            <a:endParaRPr lang="en-US" altLang="zh-CN" dirty="0">
              <a:latin typeface="Calibri" panose="020F0502020204030204"/>
              <a:ea typeface="Calibri" panose="020F0502020204030204"/>
              <a:sym typeface="Calibri" panose="020F0502020204030204"/>
            </a:endParaRPr>
          </a:p>
          <a:p>
            <a:pPr lvl="0" defTabSz="844550">
              <a:lnSpc>
                <a:spcPct val="100000"/>
              </a:lnSpc>
            </a:pPr>
            <a:r>
              <a:rPr lang="en-US" altLang="zh-CN" dirty="0">
                <a:latin typeface="Calibri" panose="020F0502020204030204"/>
                <a:ea typeface="Calibri" panose="020F0502020204030204"/>
                <a:sym typeface="Calibri" panose="020F0502020204030204"/>
              </a:rPr>
              <a:t>IT</a:t>
            </a:r>
            <a:r>
              <a:rPr lang="zh-CN" altLang="en-US" dirty="0">
                <a:latin typeface="Calibri" panose="020F0502020204030204"/>
                <a:ea typeface="Calibri" panose="020F0502020204030204"/>
                <a:sym typeface="Calibri" panose="020F0502020204030204"/>
              </a:rPr>
              <a:t>时代：关注局部数据、死数据的分析挖掘，基于专家个体经验，由人力推动数据运营，处理慢、不完整、数据商业化组织意识薄弱、发挥价值极为有限。</a:t>
            </a:r>
            <a:r>
              <a:rPr lang="en-US" altLang="zh-CN" dirty="0">
                <a:latin typeface="Calibri" panose="020F0502020204030204"/>
                <a:ea typeface="Calibri" panose="020F0502020204030204"/>
                <a:sym typeface="Calibri" panose="020F0502020204030204"/>
              </a:rPr>
              <a:t/>
            </a:r>
            <a:br>
              <a:rPr lang="en-US" altLang="zh-CN" dirty="0">
                <a:latin typeface="Calibri" panose="020F0502020204030204"/>
                <a:ea typeface="Calibri" panose="020F0502020204030204"/>
                <a:sym typeface="Calibri" panose="020F0502020204030204"/>
              </a:rPr>
            </a:br>
            <a:r>
              <a:rPr lang="zh-CN" altLang="en-US" dirty="0">
                <a:latin typeface="Calibri" panose="020F0502020204030204"/>
                <a:ea typeface="Calibri" panose="020F0502020204030204"/>
                <a:sym typeface="Calibri" panose="020F0502020204030204"/>
              </a:rPr>
              <a:t>准</a:t>
            </a:r>
            <a:r>
              <a:rPr lang="en-US" altLang="zh-CN" dirty="0">
                <a:latin typeface="Calibri" panose="020F0502020204030204"/>
                <a:ea typeface="Calibri" panose="020F0502020204030204"/>
                <a:sym typeface="Calibri" panose="020F0502020204030204"/>
              </a:rPr>
              <a:t>DT</a:t>
            </a:r>
            <a:r>
              <a:rPr lang="zh-CN" altLang="en-US" dirty="0">
                <a:latin typeface="Calibri" panose="020F0502020204030204"/>
                <a:ea typeface="Calibri" panose="020F0502020204030204"/>
                <a:sym typeface="Calibri" panose="020F0502020204030204"/>
              </a:rPr>
              <a:t>时代：半自动化运营、分析数据，人工智能</a:t>
            </a:r>
            <a:r>
              <a:rPr lang="en-US" altLang="zh-CN" dirty="0">
                <a:latin typeface="Calibri" panose="020F0502020204030204"/>
                <a:ea typeface="Calibri" panose="020F0502020204030204"/>
                <a:sym typeface="Calibri" panose="020F0502020204030204"/>
              </a:rPr>
              <a:t>+</a:t>
            </a:r>
            <a:r>
              <a:rPr lang="zh-CN" altLang="en-US" dirty="0">
                <a:latin typeface="Calibri" panose="020F0502020204030204"/>
                <a:ea typeface="Calibri" panose="020F0502020204030204"/>
                <a:sym typeface="Calibri" panose="020F0502020204030204"/>
              </a:rPr>
              <a:t>专家，企业内外关联，小数据形成闭环，未形成数据生态</a:t>
            </a:r>
            <a:r>
              <a:rPr lang="en-US" altLang="zh-CN" dirty="0">
                <a:latin typeface="Calibri" panose="020F0502020204030204"/>
                <a:ea typeface="Calibri" panose="020F0502020204030204"/>
                <a:sym typeface="Calibri" panose="020F0502020204030204"/>
              </a:rPr>
              <a:t>(</a:t>
            </a:r>
            <a:r>
              <a:rPr lang="zh-CN" altLang="en-US" dirty="0">
                <a:latin typeface="Calibri" panose="020F0502020204030204"/>
                <a:ea typeface="Calibri" panose="020F0502020204030204"/>
                <a:sym typeface="Calibri" panose="020F0502020204030204"/>
              </a:rPr>
              <a:t>无</a:t>
            </a:r>
            <a:r>
              <a:rPr lang="en-US" altLang="zh-CN" dirty="0">
                <a:latin typeface="Calibri" panose="020F0502020204030204"/>
                <a:ea typeface="Calibri" panose="020F0502020204030204"/>
                <a:sym typeface="Calibri" panose="020F0502020204030204"/>
              </a:rPr>
              <a:t>DT</a:t>
            </a:r>
            <a:r>
              <a:rPr lang="zh-CN" altLang="en-US" dirty="0">
                <a:latin typeface="Calibri" panose="020F0502020204030204"/>
                <a:ea typeface="Calibri" panose="020F0502020204030204"/>
                <a:sym typeface="Calibri" panose="020F0502020204030204"/>
              </a:rPr>
              <a:t>跨产业闭环），但组织数据积累意识、计算能力逐步强化，以数据运营为核心，汇聚、收集、累积数据资源。</a:t>
            </a:r>
            <a:endParaRPr lang="en-US" altLang="zh-CN" dirty="0">
              <a:latin typeface="Calibri" panose="020F0502020204030204"/>
              <a:ea typeface="Calibri" panose="020F0502020204030204"/>
              <a:sym typeface="Calibri" panose="020F0502020204030204"/>
            </a:endParaRPr>
          </a:p>
          <a:p>
            <a:pPr lvl="0" defTabSz="844550">
              <a:lnSpc>
                <a:spcPct val="100000"/>
              </a:lnSpc>
            </a:pPr>
            <a:r>
              <a:rPr lang="en-US" altLang="zh-CN" dirty="0">
                <a:latin typeface="Calibri" panose="020F0502020204030204"/>
                <a:ea typeface="Calibri" panose="020F0502020204030204"/>
                <a:sym typeface="Calibri" panose="020F0502020204030204"/>
              </a:rPr>
              <a:t>DT</a:t>
            </a:r>
            <a:r>
              <a:rPr lang="zh-CN" altLang="en-US" dirty="0">
                <a:latin typeface="Calibri" panose="020F0502020204030204"/>
                <a:ea typeface="Calibri" panose="020F0502020204030204"/>
                <a:sym typeface="Calibri" panose="020F0502020204030204"/>
              </a:rPr>
              <a:t>时代：近全自动化运营、分析、提供数据服务，有智商的机器学习代替人工，机器深度学习、自主迭代进化，在线活数据实时自动决策，数据公共交换平台形成社会大数据商业生态，数据的商业应用场景丰富，数据价值可视化、核心化，从商业模式角度出发企业以运营数据为最高优先级，企业从业务价值出发，主动培育数据，而不是被动收集，每一个数据的运营工作都是指向商业价值更快变现的。</a:t>
            </a:r>
            <a:endParaRPr lang="en-US" altLang="zh-CN" dirty="0">
              <a:latin typeface="Calibri" panose="020F0502020204030204"/>
              <a:ea typeface="Calibri" panose="020F0502020204030204"/>
              <a:sym typeface="Calibri" panose="020F0502020204030204"/>
            </a:endParaRPr>
          </a:p>
          <a:p>
            <a:pPr lvl="0" defTabSz="844550">
              <a:lnSpc>
                <a:spcPct val="100000"/>
              </a:lnSpc>
            </a:pPr>
            <a:endParaRPr lang="en-US" altLang="zh-CN" dirty="0">
              <a:latin typeface="Calibri" panose="020F0502020204030204"/>
              <a:ea typeface="Calibri" panose="020F0502020204030204"/>
              <a:sym typeface="Calibri" panose="020F0502020204030204"/>
            </a:endParaRPr>
          </a:p>
          <a:p>
            <a:pPr lvl="0" defTabSz="844550">
              <a:lnSpc>
                <a:spcPct val="100000"/>
              </a:lnSpc>
            </a:pPr>
            <a:endParaRPr lang="zh-CN" altLang="zh-CN" dirty="0">
              <a:latin typeface="Calibri" panose="020F0502020204030204"/>
              <a:ea typeface="Calibri" panose="020F0502020204030204"/>
              <a:sym typeface="Calibri" panose="020F0502020204030204"/>
            </a:endParaRPr>
          </a:p>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solidFill>
                  <a:prstClr val="black"/>
                </a:solidFill>
                <a:latin typeface="Calibri"/>
                <a:ea typeface="宋体"/>
              </a:rPr>
              <a:pPr/>
              <a:t>19</a:t>
            </a:fld>
            <a:endParaRPr lang="zh-CN" altLang="en-US">
              <a:solidFill>
                <a:prstClr val="black"/>
              </a:solidFill>
              <a:latin typeface="Calibri"/>
              <a:ea typeface="宋体"/>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并行计算 - 并行计算是相对于串行计算，时间上并行即流水线技术，空间上并行即多个处理器同时计算，即解决单个处理器性能问题。</a:t>
            </a:r>
          </a:p>
          <a:p>
            <a:r>
              <a:rPr lang="zh-CN" altLang="en-US"/>
              <a:t>分布式计算 - 将复杂的问题分解成多个小任务分发到多台计算设备处理，最后再终于计算结果进行综合分析得到最终结果。</a:t>
            </a:r>
          </a:p>
          <a:p>
            <a:r>
              <a:rPr lang="zh-CN" altLang="en-US"/>
              <a:t>并行计算和分布布计算在粒度上，前者借助并行计算算法分配到不同处理处理器处理，后者执行计算任务的处理器之前相互独立；时间上，并行计算在短时间内完成，分布式则一般运行较长时间。不过二者在并行和分布式的特征上是相似的。</a:t>
            </a:r>
          </a:p>
          <a:p>
            <a:r>
              <a:rPr lang="zh-CN" altLang="en-US"/>
              <a:t>网格计算 - 将异构多余的计算机资源组成一个虚拟计算集群，也用于解决大规模复杂问题。网格计算的焦点放在支持跨管理域计算的能力，这使它与传统的计算机集群或传统的分布式计算相区别。</a:t>
            </a:r>
          </a:p>
          <a:p>
            <a:r>
              <a:rPr lang="zh-CN" altLang="en-US"/>
              <a:t>云计算 - 云计算是最新开始的新概念，它不只是计算等计算机概念，还有运营服务等概念了。它是分布式计算、并行计算和网格计算的发展，或者说是这些概念的商业实现。云计算不但包括但不限于分布式计算还包括分布式存储、缓存。</a:t>
            </a:r>
          </a:p>
          <a:p>
            <a:r>
              <a:rPr lang="zh-CN" altLang="en-US"/>
              <a:t>云计算是从集群技术发展而来，区别在于集群虽然把多台机器联了起来，但其某项具体任务执行的时候还是会被转发到某台服务器上，而云可以简单的认为是任务可以被分割成多个进程在多台服务器上并行计算，然后得到结果，好处在于大数据量的操作性能非常好。云可以使用廉价的PC服务器 ，可以管理大数据量与大集群，关键技术在于能够对云内的基础设施进行动态按需分配与管理。云计算与并行计算、分布式计算的区别，以计算机用户来说，并行计算是由单个用户完成的，分布式计算是由多个用户合作完成的，云计算是没有用户参与，而是交给网络另一端的服务器完成的。</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29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solidFill>
                  <a:prstClr val="black"/>
                </a:solidFill>
                <a:latin typeface="Calibri"/>
                <a:ea typeface="宋体"/>
              </a:rPr>
              <a:pPr/>
              <a:t>4</a:t>
            </a:fld>
            <a:endParaRPr lang="zh-CN" altLang="en-US">
              <a:solidFill>
                <a:prstClr val="black"/>
              </a:solidFill>
              <a:latin typeface="Calibri"/>
              <a:ea typeface="宋体"/>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36</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38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40</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41</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44</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45</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solidFill>
                  <a:prstClr val="black"/>
                </a:solidFill>
                <a:latin typeface="Calibri"/>
                <a:ea typeface="宋体"/>
              </a:rPr>
              <a:pPr/>
              <a:t>5</a:t>
            </a:fld>
            <a:endParaRPr lang="zh-CN" altLang="en-US">
              <a:solidFill>
                <a:prstClr val="black"/>
              </a:solidFill>
              <a:latin typeface="Calibri"/>
              <a:ea typeface="宋体"/>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并行计算 - 并行计算是相对于串行计算，时间上并行即流水线技术，空间上并行即多个处理器同时计算，即解决单个处理器性能问题。</a:t>
            </a:r>
          </a:p>
          <a:p>
            <a:r>
              <a:rPr lang="zh-CN" altLang="en-US"/>
              <a:t>分布式计算 - 将复杂的问题分解成多个小任务分发到多台计算设备处理，最后再终于计算结果进行综合分析得到最终结果。</a:t>
            </a:r>
          </a:p>
          <a:p>
            <a:r>
              <a:rPr lang="zh-CN" altLang="en-US"/>
              <a:t>并行计算和分布布计算在粒度上，前者借助并行计算算法分配到不同处理处理器处理，后者执行计算任务的处理器之前相互独立；时间上，并行计算在短时间内完成，分布式则一般运行较长时间。不过二者在并行和分布式的特征上是相似的。</a:t>
            </a:r>
          </a:p>
          <a:p>
            <a:r>
              <a:rPr lang="zh-CN" altLang="en-US"/>
              <a:t>网格计算 - 将异构多余的计算机资源组成一个虚拟计算集群，也用于解决大规模复杂问题。网格计算的焦点放在支持跨管理域计算的能力，这使它与传统的计算机集群或传统的分布式计算相区别。</a:t>
            </a:r>
          </a:p>
          <a:p>
            <a:r>
              <a:rPr lang="zh-CN" altLang="en-US"/>
              <a:t>云计算 - 云计算是最新开始的新概念，它不只是计算等计算机概念，还有运营服务等概念了。它是分布式计算、并行计算和网格计算的发展，或者说是这些概念的商业实现。云计算不但包括但不限于分布式计算还包括分布式存储、缓存。</a:t>
            </a:r>
          </a:p>
          <a:p>
            <a:r>
              <a:rPr lang="zh-CN" altLang="en-US"/>
              <a:t>云计算是从集群技术发展而来，区别在于集群虽然把多台机器联了起来，但其某项具体任务执行的时候还是会被转发到某台服务器上，而云可以简单的认为是任务可以被分割成多个进程在多台服务器上并行计算，然后得到结果，好处在于大数据量的操作性能非常好。云可以使用廉价的PC服务器 ，可以管理大数据量与大集群，关键技术在于能够对云内的基础设施进行动态按需分配与管理。云计算与并行计算、分布式计算的区别，以计算机用户来说，并行计算是由单个用户完成的，分布式计算是由多个用户合作完成的，云计算是没有用户参与，而是交给网络另一端的服务器完成的。</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49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64</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t>65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037BA2-8C0A-4455-8AAA-7F610C054BA5}" type="slidenum">
              <a:rPr lang="zh-CN" altLang="en-US" smtClean="0">
                <a:solidFill>
                  <a:prstClr val="black"/>
                </a:solidFill>
                <a:latin typeface="Calibri"/>
                <a:ea typeface="宋体"/>
              </a:rPr>
              <a:pPr/>
              <a:t>7</a:t>
            </a:fld>
            <a:endParaRPr lang="zh-CN" altLang="en-US">
              <a:solidFill>
                <a:prstClr val="black"/>
              </a:solidFill>
              <a:latin typeface="Calibri"/>
              <a:ea typeface="宋体"/>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
        <p:nvSpPr>
          <p:cNvPr id="3" name="KSO_CT2"/>
          <p:cNvSpPr>
            <a:spLocks noGrp="1"/>
          </p:cNvSpPr>
          <p:nvPr>
            <p:ph type="subTitle" idx="1" hasCustomPrompt="1"/>
          </p:nvPr>
        </p:nvSpPr>
        <p:spPr>
          <a:xfrm>
            <a:off x="3321170" y="3943325"/>
            <a:ext cx="5572662" cy="467211"/>
          </a:xfrm>
          <a:noFill/>
        </p:spPr>
        <p:txBody>
          <a:bodyPr>
            <a:noAutofit/>
          </a:bodyPr>
          <a:lstStyle>
            <a:lvl1pPr marL="0" indent="0" algn="ctr">
              <a:buNone/>
              <a:defRPr sz="1800">
                <a:solidFill>
                  <a:srgbClr val="807352"/>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单击此处添加您的副标题</a:t>
            </a:r>
          </a:p>
        </p:txBody>
      </p:sp>
      <p:sp>
        <p:nvSpPr>
          <p:cNvPr id="7" name="KSO_CT1"/>
          <p:cNvSpPr>
            <a:spLocks noGrp="1"/>
          </p:cNvSpPr>
          <p:nvPr>
            <p:ph type="title" hasCustomPrompt="1"/>
          </p:nvPr>
        </p:nvSpPr>
        <p:spPr>
          <a:xfrm>
            <a:off x="3321170" y="2030959"/>
            <a:ext cx="5572663" cy="1720077"/>
          </a:xfrm>
        </p:spPr>
        <p:txBody>
          <a:bodyPr>
            <a:noAutofit/>
          </a:bodyPr>
          <a:lstStyle>
            <a:lvl1pPr algn="ctr">
              <a:defRPr sz="4000" baseline="0">
                <a:solidFill>
                  <a:schemeClr val="tx2"/>
                </a:solidFill>
                <a:effectLst/>
                <a:latin typeface="+mj-lt"/>
              </a:defRPr>
            </a:lvl1pPr>
          </a:lstStyle>
          <a:p>
            <a:r>
              <a:rPr lang="zh-CN" altLang="en-US" dirty="0"/>
              <a:t>单击此处</a:t>
            </a:r>
            <a:r>
              <a:rPr lang="en-US" altLang="zh-CN" dirty="0"/>
              <a:t/>
            </a:r>
            <a:br>
              <a:rPr lang="en-US" altLang="zh-CN" dirty="0"/>
            </a:br>
            <a:r>
              <a:rPr lang="zh-CN" altLang="en-US" dirty="0"/>
              <a:t>添加您的标题文字</a:t>
            </a:r>
          </a:p>
        </p:txBody>
      </p:sp>
      <p:sp>
        <p:nvSpPr>
          <p:cNvPr id="9" name="图文框 8"/>
          <p:cNvSpPr/>
          <p:nvPr/>
        </p:nvSpPr>
        <p:spPr>
          <a:xfrm>
            <a:off x="3200400" y="1881552"/>
            <a:ext cx="5823877" cy="2926080"/>
          </a:xfrm>
          <a:prstGeom prst="frame">
            <a:avLst>
              <a:gd name="adj1"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7"/>
            <a:ext cx="1182511" cy="5811839"/>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8"/>
          <p:cNvGrpSpPr>
            <a:grpSpLocks/>
          </p:cNvGrpSpPr>
          <p:nvPr userDrawn="1"/>
        </p:nvGrpSpPr>
        <p:grpSpPr bwMode="auto">
          <a:xfrm>
            <a:off x="10817225" y="6437313"/>
            <a:ext cx="1303338" cy="384175"/>
            <a:chOff x="17036" y="10137"/>
            <a:chExt cx="2052" cy="606"/>
          </a:xfrm>
        </p:grpSpPr>
        <p:pic>
          <p:nvPicPr>
            <p:cNvPr id="3" name="图片 6" descr="softeem_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36" y="10235"/>
              <a:ext cx="38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7"/>
            <p:cNvSpPr txBox="1"/>
            <p:nvPr userDrawn="1"/>
          </p:nvSpPr>
          <p:spPr>
            <a:xfrm>
              <a:off x="17361" y="10137"/>
              <a:ext cx="1727" cy="606"/>
            </a:xfrm>
            <a:prstGeom prst="rect">
              <a:avLst/>
            </a:prstGeom>
            <a:noFill/>
            <a:ln w="9525">
              <a:noFill/>
            </a:ln>
          </p:spPr>
          <p:txBody>
            <a:bodyPr wrap="none">
              <a:spAutoFit/>
            </a:bodyPr>
            <a:lstStyle/>
            <a:p>
              <a:pPr fontAlgn="base">
                <a:spcBef>
                  <a:spcPct val="0"/>
                </a:spcBef>
                <a:spcAft>
                  <a:spcPct val="0"/>
                </a:spcAft>
                <a:buFont typeface="Arial" pitchFamily="34" charset="0"/>
                <a:buNone/>
                <a:defRPr/>
              </a:pPr>
              <a:r>
                <a:rPr lang="zh-CN" altLang="en-US"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mn-ea"/>
                </a:rPr>
                <a:t>软帝集团</a:t>
              </a:r>
              <a:endParaRPr lang="zh-CN" altLang="en-US"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grpSp>
      <p:sp>
        <p:nvSpPr>
          <p:cNvPr id="5" name="灯片编号占位符 5"/>
          <p:cNvSpPr>
            <a:spLocks noGrp="1"/>
          </p:cNvSpPr>
          <p:nvPr>
            <p:ph type="sldNum" sz="quarter" idx="10"/>
          </p:nvPr>
        </p:nvSpPr>
        <p:spPr>
          <a:xfrm>
            <a:off x="4891088" y="6356350"/>
            <a:ext cx="2743200" cy="365125"/>
          </a:xfrm>
        </p:spPr>
        <p:txBody>
          <a:bodyPr/>
          <a:lstStyle>
            <a:lvl1pPr algn="ctr">
              <a:defRPr smtClean="0"/>
            </a:lvl1pPr>
          </a:lstStyle>
          <a:p>
            <a:pPr>
              <a:defRPr/>
            </a:pPr>
            <a:fld id="{D7AD1977-1D8A-4886-9534-AEDD633C5DB3}" type="slidenum">
              <a:rPr lang="zh-CN" altLang="en-US"/>
              <a:pPr>
                <a:defRPr/>
              </a:pPr>
              <a:t>‹#›</a:t>
            </a:fld>
            <a:endParaRPr lang="zh-CN" altLang="en-US"/>
          </a:p>
        </p:txBody>
      </p:sp>
      <p:sp>
        <p:nvSpPr>
          <p:cNvPr id="6" name="日期占位符 1"/>
          <p:cNvSpPr>
            <a:spLocks noGrp="1"/>
          </p:cNvSpPr>
          <p:nvPr>
            <p:ph type="dt" sz="half" idx="11"/>
          </p:nvPr>
        </p:nvSpPr>
        <p:spPr/>
        <p:txBody>
          <a:bodyPr/>
          <a:lstStyle>
            <a:lvl1pPr>
              <a:defRPr smtClean="0"/>
            </a:lvl1pPr>
          </a:lstStyle>
          <a:p>
            <a:pPr>
              <a:defRPr/>
            </a:pPr>
            <a:fld id="{C0EA7C9B-6F7C-4B35-951E-C557D2AAC6CD}"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7" name="页脚占位符 2"/>
          <p:cNvSpPr>
            <a:spLocks noGrp="1"/>
          </p:cNvSpPr>
          <p:nvPr>
            <p:ph type="ftr" sz="quarter" idx="12"/>
          </p:nvPr>
        </p:nvSpPr>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3298744814"/>
      </p:ext>
    </p:extLst>
  </p:cSld>
  <p:clrMapOvr>
    <a:masterClrMapping/>
  </p:clrMapOvr>
  <p:transition>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A39FE4FE-646B-40AB-8464-47056DC24828}"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E126DB34-2EC7-482A-ABA7-36F303E7D604}" type="slidenum">
              <a:rPr lang="zh-CN" altLang="en-US"/>
              <a:pPr>
                <a:defRPr/>
              </a:pPr>
              <a:t>‹#›</a:t>
            </a:fld>
            <a:endParaRPr lang="zh-CN" altLang="en-US"/>
          </a:p>
        </p:txBody>
      </p:sp>
    </p:spTree>
    <p:extLst>
      <p:ext uri="{BB962C8B-B14F-4D97-AF65-F5344CB8AC3E}">
        <p14:creationId xmlns:p14="http://schemas.microsoft.com/office/powerpoint/2010/main" val="1696586595"/>
      </p:ext>
    </p:extLst>
  </p:cSld>
  <p:clrMapOvr>
    <a:masterClrMapping/>
  </p:clrMapOvr>
  <p:transition>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B367740-4119-48A3-8594-44E7FFD9E48A}"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6F3D042A-4655-4F8C-8A94-245CADDFDA5F}" type="slidenum">
              <a:rPr lang="zh-CN" altLang="en-US"/>
              <a:pPr>
                <a:defRPr/>
              </a:pPr>
              <a:t>‹#›</a:t>
            </a:fld>
            <a:endParaRPr lang="zh-CN" altLang="en-US"/>
          </a:p>
        </p:txBody>
      </p:sp>
    </p:spTree>
    <p:extLst>
      <p:ext uri="{BB962C8B-B14F-4D97-AF65-F5344CB8AC3E}">
        <p14:creationId xmlns:p14="http://schemas.microsoft.com/office/powerpoint/2010/main" val="1722802908"/>
      </p:ext>
    </p:extLst>
  </p:cSld>
  <p:clrMapOvr>
    <a:masterClrMapping/>
  </p:clrMapOvr>
  <p:transition>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E418865-82B7-477C-B340-B2D8A8BC5B2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366A70C8-B160-48C6-9E69-D160BE896583}" type="slidenum">
              <a:rPr lang="zh-CN" altLang="en-US"/>
              <a:pPr>
                <a:defRPr/>
              </a:pPr>
              <a:t>‹#›</a:t>
            </a:fld>
            <a:endParaRPr lang="zh-CN" altLang="en-US"/>
          </a:p>
        </p:txBody>
      </p:sp>
    </p:spTree>
    <p:extLst>
      <p:ext uri="{BB962C8B-B14F-4D97-AF65-F5344CB8AC3E}">
        <p14:creationId xmlns:p14="http://schemas.microsoft.com/office/powerpoint/2010/main" val="1714432988"/>
      </p:ext>
    </p:extLst>
  </p:cSld>
  <p:clrMapOvr>
    <a:masterClrMapping/>
  </p:clrMapOvr>
  <p:transition>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095876FB-E5B3-473E-BC4C-F4AB4FD84028}"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36681F7D-2117-430A-9F41-7284B807E897}" type="slidenum">
              <a:rPr lang="zh-CN" altLang="en-US"/>
              <a:pPr>
                <a:defRPr/>
              </a:pPr>
              <a:t>‹#›</a:t>
            </a:fld>
            <a:endParaRPr lang="zh-CN" altLang="en-US"/>
          </a:p>
        </p:txBody>
      </p:sp>
    </p:spTree>
    <p:extLst>
      <p:ext uri="{BB962C8B-B14F-4D97-AF65-F5344CB8AC3E}">
        <p14:creationId xmlns:p14="http://schemas.microsoft.com/office/powerpoint/2010/main" val="2168585423"/>
      </p:ext>
    </p:extLst>
  </p:cSld>
  <p:clrMapOvr>
    <a:masterClrMapping/>
  </p:clrMapOvr>
  <p:transition>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EF08447-B497-435C-B789-9922C323D38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A4F9C6B5-58EF-4909-9779-19B29A13A3D2}" type="slidenum">
              <a:rPr lang="zh-CN" altLang="en-US"/>
              <a:pPr>
                <a:defRPr/>
              </a:pPr>
              <a:t>‹#›</a:t>
            </a:fld>
            <a:endParaRPr lang="zh-CN" altLang="en-US"/>
          </a:p>
        </p:txBody>
      </p:sp>
    </p:spTree>
    <p:extLst>
      <p:ext uri="{BB962C8B-B14F-4D97-AF65-F5344CB8AC3E}">
        <p14:creationId xmlns:p14="http://schemas.microsoft.com/office/powerpoint/2010/main" val="713068340"/>
      </p:ext>
    </p:extLst>
  </p:cSld>
  <p:clrMapOvr>
    <a:masterClrMapping/>
  </p:clrMapOvr>
  <p:transition>
    <p:push di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3B218E9-7CB2-4C74-A8CA-4D6428D785B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5F79C19-405F-4225-B954-EF6FECDF4C83}" type="slidenum">
              <a:rPr lang="zh-CN" altLang="en-US"/>
              <a:pPr>
                <a:defRPr/>
              </a:pPr>
              <a:t>‹#›</a:t>
            </a:fld>
            <a:endParaRPr lang="zh-CN" altLang="en-US"/>
          </a:p>
        </p:txBody>
      </p:sp>
    </p:spTree>
    <p:extLst>
      <p:ext uri="{BB962C8B-B14F-4D97-AF65-F5344CB8AC3E}">
        <p14:creationId xmlns:p14="http://schemas.microsoft.com/office/powerpoint/2010/main" val="1472044546"/>
      </p:ext>
    </p:extLst>
  </p:cSld>
  <p:clrMapOvr>
    <a:masterClrMapping/>
  </p:clrMapOvr>
  <p:transition>
    <p:push di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46ABD2C-BA7A-4083-86A0-E448364FF7C5}"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A60919B5-5B3D-4086-9032-ECA28F7E280E}" type="slidenum">
              <a:rPr lang="zh-CN" altLang="en-US"/>
              <a:pPr>
                <a:defRPr/>
              </a:pPr>
              <a:t>‹#›</a:t>
            </a:fld>
            <a:endParaRPr lang="zh-CN" altLang="en-US"/>
          </a:p>
        </p:txBody>
      </p:sp>
    </p:spTree>
    <p:extLst>
      <p:ext uri="{BB962C8B-B14F-4D97-AF65-F5344CB8AC3E}">
        <p14:creationId xmlns:p14="http://schemas.microsoft.com/office/powerpoint/2010/main" val="1858017004"/>
      </p:ext>
    </p:extLst>
  </p:cSld>
  <p:clrMapOvr>
    <a:masterClrMapping/>
  </p:clrMapOvr>
  <p:transition>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A9365DB1-8D22-4CF6-87F2-CB1BB732605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43CA076D-3CBC-4830-80C4-E7F84242F2CF}" type="slidenum">
              <a:rPr lang="zh-CN" altLang="en-US"/>
              <a:pPr>
                <a:defRPr/>
              </a:pPr>
              <a:t>‹#›</a:t>
            </a:fld>
            <a:endParaRPr lang="zh-CN" altLang="en-US"/>
          </a:p>
        </p:txBody>
      </p:sp>
    </p:spTree>
    <p:extLst>
      <p:ext uri="{BB962C8B-B14F-4D97-AF65-F5344CB8AC3E}">
        <p14:creationId xmlns:p14="http://schemas.microsoft.com/office/powerpoint/2010/main" val="3405139998"/>
      </p:ext>
    </p:extLst>
  </p:cSld>
  <p:clrMapOvr>
    <a:masterClrMapping/>
  </p:clrMapOvr>
  <p:transition>
    <p:push di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5474AFA-C19B-4929-B620-CBCB7B07A74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C280F74F-43F8-41DB-B7D3-10F1E15EA1A1}" type="slidenum">
              <a:rPr lang="zh-CN" altLang="en-US"/>
              <a:pPr>
                <a:defRPr/>
              </a:pPr>
              <a:t>‹#›</a:t>
            </a:fld>
            <a:endParaRPr lang="zh-CN" altLang="en-US"/>
          </a:p>
        </p:txBody>
      </p:sp>
    </p:spTree>
    <p:extLst>
      <p:ext uri="{BB962C8B-B14F-4D97-AF65-F5344CB8AC3E}">
        <p14:creationId xmlns:p14="http://schemas.microsoft.com/office/powerpoint/2010/main" val="4107297165"/>
      </p:ext>
    </p:extLst>
  </p:cSld>
  <p:clrMapOvr>
    <a:masterClrMapping/>
  </p:clrMapOvr>
  <p:transition>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grpSp>
        <p:nvGrpSpPr>
          <p:cNvPr id="2" name="组合 8"/>
          <p:cNvGrpSpPr>
            <a:grpSpLocks/>
          </p:cNvGrpSpPr>
          <p:nvPr userDrawn="1"/>
        </p:nvGrpSpPr>
        <p:grpSpPr bwMode="auto">
          <a:xfrm>
            <a:off x="10817225" y="6437313"/>
            <a:ext cx="1303338" cy="384175"/>
            <a:chOff x="17036" y="10137"/>
            <a:chExt cx="2052" cy="606"/>
          </a:xfrm>
        </p:grpSpPr>
        <p:pic>
          <p:nvPicPr>
            <p:cNvPr id="3" name="图片 6" descr="softeem_logo"/>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036" y="10235"/>
              <a:ext cx="381"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7"/>
            <p:cNvSpPr txBox="1"/>
            <p:nvPr userDrawn="1"/>
          </p:nvSpPr>
          <p:spPr>
            <a:xfrm>
              <a:off x="17361" y="10137"/>
              <a:ext cx="1727" cy="606"/>
            </a:xfrm>
            <a:prstGeom prst="rect">
              <a:avLst/>
            </a:prstGeom>
            <a:noFill/>
            <a:ln w="9525">
              <a:noFill/>
            </a:ln>
          </p:spPr>
          <p:txBody>
            <a:bodyPr wrap="none">
              <a:spAutoFit/>
            </a:bodyPr>
            <a:lstStyle/>
            <a:p>
              <a:pPr fontAlgn="base">
                <a:spcBef>
                  <a:spcPct val="0"/>
                </a:spcBef>
                <a:spcAft>
                  <a:spcPct val="0"/>
                </a:spcAft>
                <a:buFont typeface="Arial" pitchFamily="34" charset="0"/>
                <a:buNone/>
                <a:defRPr/>
              </a:pPr>
              <a:r>
                <a:rPr lang="zh-CN" altLang="en-US"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mn-ea"/>
                </a:rPr>
                <a:t>软帝集团</a:t>
              </a:r>
              <a:endParaRPr lang="zh-CN" altLang="en-US"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grpSp>
      <p:sp>
        <p:nvSpPr>
          <p:cNvPr id="5" name="灯片编号占位符 5"/>
          <p:cNvSpPr>
            <a:spLocks noGrp="1"/>
          </p:cNvSpPr>
          <p:nvPr>
            <p:ph type="sldNum" sz="quarter" idx="10"/>
          </p:nvPr>
        </p:nvSpPr>
        <p:spPr>
          <a:xfrm>
            <a:off x="4891088" y="6356350"/>
            <a:ext cx="2743200" cy="365125"/>
          </a:xfrm>
        </p:spPr>
        <p:txBody>
          <a:bodyPr/>
          <a:lstStyle>
            <a:lvl1pPr algn="ctr">
              <a:defRPr smtClean="0"/>
            </a:lvl1pPr>
          </a:lstStyle>
          <a:p>
            <a:pPr>
              <a:defRPr/>
            </a:pPr>
            <a:fld id="{D7AD1977-1D8A-4886-9534-AEDD633C5DB3}" type="slidenum">
              <a:rPr lang="zh-CN" altLang="en-US"/>
              <a:pPr>
                <a:defRPr/>
              </a:pPr>
              <a:t>‹#›</a:t>
            </a:fld>
            <a:endParaRPr lang="zh-CN" altLang="en-US"/>
          </a:p>
        </p:txBody>
      </p:sp>
      <p:sp>
        <p:nvSpPr>
          <p:cNvPr id="6" name="日期占位符 1"/>
          <p:cNvSpPr>
            <a:spLocks noGrp="1"/>
          </p:cNvSpPr>
          <p:nvPr>
            <p:ph type="dt" sz="half" idx="11"/>
          </p:nvPr>
        </p:nvSpPr>
        <p:spPr/>
        <p:txBody>
          <a:bodyPr/>
          <a:lstStyle>
            <a:lvl1pPr>
              <a:defRPr smtClean="0"/>
            </a:lvl1pPr>
          </a:lstStyle>
          <a:p>
            <a:pPr>
              <a:defRPr/>
            </a:pPr>
            <a:fld id="{C0EA7C9B-6F7C-4B35-951E-C557D2AAC6CD}"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7" name="页脚占位符 2"/>
          <p:cNvSpPr>
            <a:spLocks noGrp="1"/>
          </p:cNvSpPr>
          <p:nvPr>
            <p:ph type="ftr" sz="quarter" idx="12"/>
          </p:nvPr>
        </p:nvSpPr>
        <p:spPr/>
        <p:txBody>
          <a:bodyPr/>
          <a:lstStyle>
            <a:lvl1pPr>
              <a:defRPr/>
            </a:lvl1pPr>
          </a:lstStyle>
          <a:p>
            <a:pPr>
              <a:defRPr/>
            </a:pPr>
            <a:endParaRPr lang="zh-CN" altLang="en-US">
              <a:solidFill>
                <a:prstClr val="black">
                  <a:tint val="75000"/>
                </a:prstClr>
              </a:solidFill>
            </a:endParaRPr>
          </a:p>
        </p:txBody>
      </p:sp>
    </p:spTree>
    <p:extLst>
      <p:ext uri="{BB962C8B-B14F-4D97-AF65-F5344CB8AC3E}">
        <p14:creationId xmlns:p14="http://schemas.microsoft.com/office/powerpoint/2010/main" val="847051395"/>
      </p:ext>
    </p:extLst>
  </p:cSld>
  <p:clrMapOvr>
    <a:masterClrMapping/>
  </p:clrMapOvr>
  <p:transition>
    <p:push di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A39FE4FE-646B-40AB-8464-47056DC24828}"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E126DB34-2EC7-482A-ABA7-36F303E7D604}" type="slidenum">
              <a:rPr lang="zh-CN" altLang="en-US"/>
              <a:pPr>
                <a:defRPr/>
              </a:pPr>
              <a:t>‹#›</a:t>
            </a:fld>
            <a:endParaRPr lang="zh-CN" altLang="en-US"/>
          </a:p>
        </p:txBody>
      </p:sp>
    </p:spTree>
    <p:extLst>
      <p:ext uri="{BB962C8B-B14F-4D97-AF65-F5344CB8AC3E}">
        <p14:creationId xmlns:p14="http://schemas.microsoft.com/office/powerpoint/2010/main" val="54812467"/>
      </p:ext>
    </p:extLst>
  </p:cSld>
  <p:clrMapOvr>
    <a:masterClrMapping/>
  </p:clrMapOvr>
  <p:transition>
    <p:push di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B367740-4119-48A3-8594-44E7FFD9E48A}"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6F3D042A-4655-4F8C-8A94-245CADDFDA5F}" type="slidenum">
              <a:rPr lang="zh-CN" altLang="en-US"/>
              <a:pPr>
                <a:defRPr/>
              </a:pPr>
              <a:t>‹#›</a:t>
            </a:fld>
            <a:endParaRPr lang="zh-CN" altLang="en-US"/>
          </a:p>
        </p:txBody>
      </p:sp>
    </p:spTree>
    <p:extLst>
      <p:ext uri="{BB962C8B-B14F-4D97-AF65-F5344CB8AC3E}">
        <p14:creationId xmlns:p14="http://schemas.microsoft.com/office/powerpoint/2010/main" val="2921340089"/>
      </p:ext>
    </p:extLst>
  </p:cSld>
  <p:clrMapOvr>
    <a:masterClrMapping/>
  </p:clrMapOvr>
  <p:transition>
    <p:push di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p:cNvSpPr>
          <p:nvPr>
            <p:ph type="dt" sz="half" idx="10"/>
          </p:nvPr>
        </p:nvSpPr>
        <p:spPr/>
        <p:txBody>
          <a:bodyPr/>
          <a:lstStyle>
            <a:lvl1pPr>
              <a:defRPr/>
            </a:lvl1pPr>
          </a:lstStyle>
          <a:p>
            <a:pPr>
              <a:defRPr/>
            </a:pPr>
            <a:fld id="{1E418865-82B7-477C-B340-B2D8A8BC5B2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366A70C8-B160-48C6-9E69-D160BE896583}" type="slidenum">
              <a:rPr lang="zh-CN" altLang="en-US"/>
              <a:pPr>
                <a:defRPr/>
              </a:pPr>
              <a:t>‹#›</a:t>
            </a:fld>
            <a:endParaRPr lang="zh-CN" altLang="en-US"/>
          </a:p>
        </p:txBody>
      </p:sp>
    </p:spTree>
    <p:extLst>
      <p:ext uri="{BB962C8B-B14F-4D97-AF65-F5344CB8AC3E}">
        <p14:creationId xmlns:p14="http://schemas.microsoft.com/office/powerpoint/2010/main" val="427660852"/>
      </p:ext>
    </p:extLst>
  </p:cSld>
  <p:clrMapOvr>
    <a:masterClrMapping/>
  </p:clrMapOvr>
  <p:transition>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noProof="1"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pPr>
              <a:defRPr/>
            </a:pPr>
            <a:fld id="{095876FB-E5B3-473E-BC4C-F4AB4FD84028}"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8"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9" name="灯片编号占位符 5"/>
          <p:cNvSpPr>
            <a:spLocks noGrp="1"/>
          </p:cNvSpPr>
          <p:nvPr>
            <p:ph type="sldNum" sz="quarter" idx="12"/>
          </p:nvPr>
        </p:nvSpPr>
        <p:spPr/>
        <p:txBody>
          <a:bodyPr/>
          <a:lstStyle>
            <a:lvl1pPr>
              <a:defRPr/>
            </a:lvl1pPr>
          </a:lstStyle>
          <a:p>
            <a:pPr>
              <a:defRPr/>
            </a:pPr>
            <a:fld id="{36681F7D-2117-430A-9F41-7284B807E897}" type="slidenum">
              <a:rPr lang="zh-CN" altLang="en-US"/>
              <a:pPr>
                <a:defRPr/>
              </a:pPr>
              <a:t>‹#›</a:t>
            </a:fld>
            <a:endParaRPr lang="zh-CN" altLang="en-US"/>
          </a:p>
        </p:txBody>
      </p:sp>
    </p:spTree>
    <p:extLst>
      <p:ext uri="{BB962C8B-B14F-4D97-AF65-F5344CB8AC3E}">
        <p14:creationId xmlns:p14="http://schemas.microsoft.com/office/powerpoint/2010/main" val="3702394830"/>
      </p:ext>
    </p:extLst>
  </p:cSld>
  <p:clrMapOvr>
    <a:masterClrMapping/>
  </p:clrMapOvr>
  <p:transition>
    <p:push di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EF08447-B497-435C-B789-9922C323D38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A4F9C6B5-58EF-4909-9779-19B29A13A3D2}" type="slidenum">
              <a:rPr lang="zh-CN" altLang="en-US"/>
              <a:pPr>
                <a:defRPr/>
              </a:pPr>
              <a:t>‹#›</a:t>
            </a:fld>
            <a:endParaRPr lang="zh-CN" altLang="en-US"/>
          </a:p>
        </p:txBody>
      </p:sp>
    </p:spTree>
    <p:extLst>
      <p:ext uri="{BB962C8B-B14F-4D97-AF65-F5344CB8AC3E}">
        <p14:creationId xmlns:p14="http://schemas.microsoft.com/office/powerpoint/2010/main" val="2215496601"/>
      </p:ext>
    </p:extLst>
  </p:cSld>
  <p:clrMapOvr>
    <a:masterClrMapping/>
  </p:clrMapOvr>
  <p:transition>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03B218E9-7CB2-4C74-A8CA-4D6428D785B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3"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4" name="灯片编号占位符 5"/>
          <p:cNvSpPr>
            <a:spLocks noGrp="1"/>
          </p:cNvSpPr>
          <p:nvPr>
            <p:ph type="sldNum" sz="quarter" idx="12"/>
          </p:nvPr>
        </p:nvSpPr>
        <p:spPr/>
        <p:txBody>
          <a:bodyPr/>
          <a:lstStyle>
            <a:lvl1pPr>
              <a:defRPr/>
            </a:lvl1pPr>
          </a:lstStyle>
          <a:p>
            <a:pPr>
              <a:defRPr/>
            </a:pPr>
            <a:fld id="{D5F79C19-405F-4225-B954-EF6FECDF4C83}" type="slidenum">
              <a:rPr lang="zh-CN" altLang="en-US"/>
              <a:pPr>
                <a:defRPr/>
              </a:pPr>
              <a:t>‹#›</a:t>
            </a:fld>
            <a:endParaRPr lang="zh-CN" altLang="en-US"/>
          </a:p>
        </p:txBody>
      </p:sp>
    </p:spTree>
    <p:extLst>
      <p:ext uri="{BB962C8B-B14F-4D97-AF65-F5344CB8AC3E}">
        <p14:creationId xmlns:p14="http://schemas.microsoft.com/office/powerpoint/2010/main" val="760983645"/>
      </p:ext>
    </p:extLst>
  </p:cSld>
  <p:clrMapOvr>
    <a:masterClrMapping/>
  </p:clrMapOvr>
  <p:transition>
    <p:push dir="u"/>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46ABD2C-BA7A-4083-86A0-E448364FF7C5}"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6"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7" name="灯片编号占位符 5"/>
          <p:cNvSpPr>
            <a:spLocks noGrp="1"/>
          </p:cNvSpPr>
          <p:nvPr>
            <p:ph type="sldNum" sz="quarter" idx="12"/>
          </p:nvPr>
        </p:nvSpPr>
        <p:spPr/>
        <p:txBody>
          <a:bodyPr/>
          <a:lstStyle>
            <a:lvl1pPr>
              <a:defRPr/>
            </a:lvl1pPr>
          </a:lstStyle>
          <a:p>
            <a:pPr>
              <a:defRPr/>
            </a:pPr>
            <a:fld id="{A60919B5-5B3D-4086-9032-ECA28F7E280E}" type="slidenum">
              <a:rPr lang="zh-CN" altLang="en-US"/>
              <a:pPr>
                <a:defRPr/>
              </a:pPr>
              <a:t>‹#›</a:t>
            </a:fld>
            <a:endParaRPr lang="zh-CN" altLang="en-US"/>
          </a:p>
        </p:txBody>
      </p:sp>
    </p:spTree>
    <p:extLst>
      <p:ext uri="{BB962C8B-B14F-4D97-AF65-F5344CB8AC3E}">
        <p14:creationId xmlns:p14="http://schemas.microsoft.com/office/powerpoint/2010/main" val="1684258352"/>
      </p:ext>
    </p:extLst>
  </p:cSld>
  <p:clrMapOvr>
    <a:masterClrMapping/>
  </p:clrMapOvr>
  <p:transition>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3366052" y="2464108"/>
            <a:ext cx="5446644" cy="1235075"/>
          </a:xfrm>
          <a:ln w="57150">
            <a:solidFill>
              <a:schemeClr val="bg1"/>
            </a:solidFill>
          </a:ln>
        </p:spPr>
        <p:txBody>
          <a:bodyPr anchor="ctr">
            <a:normAutofit/>
          </a:bodyPr>
          <a:lstStyle>
            <a:lvl1pPr algn="ctr">
              <a:defRPr sz="4000">
                <a:solidFill>
                  <a:schemeClr val="bg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3371849" y="4108757"/>
            <a:ext cx="5440847" cy="453718"/>
          </a:xfrm>
          <a:prstGeom prst="rect">
            <a:avLst/>
          </a:prstGeom>
          <a:noFill/>
        </p:spPr>
        <p:txBody>
          <a:bodyPr anchor="ctr">
            <a:normAutofit/>
          </a:bodyPr>
          <a:lstStyle>
            <a:lvl1pPr marL="0" indent="0" algn="ctr">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5" name="KSO_FT"/>
          <p:cNvSpPr>
            <a:spLocks noGrp="1"/>
          </p:cNvSpPr>
          <p:nvPr>
            <p:ph type="ftr" sz="quarter" idx="11"/>
          </p:nvPr>
        </p:nvSpPr>
        <p:spPr/>
        <p:txBody>
          <a:bodyPr/>
          <a:lstStyle/>
          <a:p>
            <a:endParaRPr lang="zh-CN" altLang="en-US"/>
          </a:p>
        </p:txBody>
      </p:sp>
      <p:sp>
        <p:nvSpPr>
          <p:cNvPr id="6"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lstStyle>
            <a:lvl1pPr>
              <a:defRPr/>
            </a:lvl1pPr>
          </a:lstStyle>
          <a:p>
            <a:pPr>
              <a:defRPr/>
            </a:pPr>
            <a:fld id="{A9365DB1-8D22-4CF6-87F2-CB1BB732605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lvl1pPr>
              <a:defRPr/>
            </a:lvl1pPr>
          </a:lstStyle>
          <a:p>
            <a:pPr>
              <a:defRPr/>
            </a:pPr>
            <a:fld id="{43CA076D-3CBC-4830-80C4-E7F84242F2CF}" type="slidenum">
              <a:rPr lang="zh-CN" altLang="en-US"/>
              <a:pPr>
                <a:defRPr/>
              </a:pPr>
              <a:t>‹#›</a:t>
            </a:fld>
            <a:endParaRPr lang="zh-CN" altLang="en-US"/>
          </a:p>
        </p:txBody>
      </p:sp>
    </p:spTree>
    <p:extLst>
      <p:ext uri="{BB962C8B-B14F-4D97-AF65-F5344CB8AC3E}">
        <p14:creationId xmlns:p14="http://schemas.microsoft.com/office/powerpoint/2010/main" val="876451836"/>
      </p:ext>
    </p:extLst>
  </p:cSld>
  <p:clrMapOvr>
    <a:masterClrMapping/>
  </p:clrMapOvr>
  <p:transition>
    <p:push dir="u"/>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3" name="日期占位符 3"/>
          <p:cNvSpPr>
            <a:spLocks noGrp="1"/>
          </p:cNvSpPr>
          <p:nvPr>
            <p:ph type="dt" sz="half" idx="10"/>
          </p:nvPr>
        </p:nvSpPr>
        <p:spPr/>
        <p:txBody>
          <a:bodyPr/>
          <a:lstStyle>
            <a:lvl1pPr>
              <a:defRPr/>
            </a:lvl1pPr>
          </a:lstStyle>
          <a:p>
            <a:pPr>
              <a:defRPr/>
            </a:pPr>
            <a:fld id="{45474AFA-C19B-4929-B620-CBCB7B07A749}" type="datetimeFigureOut">
              <a:rPr lang="zh-CN" altLang="en-US">
                <a:solidFill>
                  <a:prstClr val="black">
                    <a:tint val="75000"/>
                  </a:prstClr>
                </a:solidFill>
              </a:rPr>
              <a:pPr>
                <a:defRPr/>
              </a:pPr>
              <a:t>2019/9/17</a:t>
            </a:fld>
            <a:endParaRPr lang="zh-CN" altLang="en-US">
              <a:solidFill>
                <a:prstClr val="black">
                  <a:tint val="75000"/>
                </a:prstClr>
              </a:solidFill>
            </a:endParaRPr>
          </a:p>
        </p:txBody>
      </p:sp>
      <p:sp>
        <p:nvSpPr>
          <p:cNvPr id="4" name="页脚占位符 4"/>
          <p:cNvSpPr>
            <a:spLocks noGrp="1"/>
          </p:cNvSpPr>
          <p:nvPr>
            <p:ph type="ftr" sz="quarter" idx="11"/>
          </p:nvPr>
        </p:nvSpPr>
        <p:spPr/>
        <p:txBody>
          <a:bodyPr/>
          <a:lstStyle>
            <a:lvl1pPr>
              <a:defRPr/>
            </a:lvl1pPr>
          </a:lstStyle>
          <a:p>
            <a:pPr>
              <a:defRPr/>
            </a:pPr>
            <a:endParaRPr lang="zh-CN" altLang="en-US">
              <a:solidFill>
                <a:prstClr val="black">
                  <a:tint val="75000"/>
                </a:prstClr>
              </a:solidFill>
            </a:endParaRPr>
          </a:p>
        </p:txBody>
      </p:sp>
      <p:sp>
        <p:nvSpPr>
          <p:cNvPr id="5" name="灯片编号占位符 5"/>
          <p:cNvSpPr>
            <a:spLocks noGrp="1"/>
          </p:cNvSpPr>
          <p:nvPr>
            <p:ph type="sldNum" sz="quarter" idx="12"/>
          </p:nvPr>
        </p:nvSpPr>
        <p:spPr/>
        <p:txBody>
          <a:bodyPr/>
          <a:lstStyle>
            <a:lvl1pPr>
              <a:defRPr/>
            </a:lvl1pPr>
          </a:lstStyle>
          <a:p>
            <a:pPr>
              <a:defRPr/>
            </a:pPr>
            <a:fld id="{C280F74F-43F8-41DB-B7D3-10F1E15EA1A1}" type="slidenum">
              <a:rPr lang="zh-CN" altLang="en-US"/>
              <a:pPr>
                <a:defRPr/>
              </a:pPr>
              <a:t>‹#›</a:t>
            </a:fld>
            <a:endParaRPr lang="zh-CN" altLang="en-US"/>
          </a:p>
        </p:txBody>
      </p:sp>
    </p:spTree>
    <p:extLst>
      <p:ext uri="{BB962C8B-B14F-4D97-AF65-F5344CB8AC3E}">
        <p14:creationId xmlns:p14="http://schemas.microsoft.com/office/powerpoint/2010/main" val="232043280"/>
      </p:ext>
    </p:extLst>
  </p:cSld>
  <p:clrMapOvr>
    <a:masterClrMapping/>
  </p:clrMapOvr>
  <p:transition>
    <p:push dir="u"/>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
        <p:nvSpPr>
          <p:cNvPr id="3" name="KSO_CT2"/>
          <p:cNvSpPr>
            <a:spLocks noGrp="1"/>
          </p:cNvSpPr>
          <p:nvPr>
            <p:ph type="subTitle" idx="1" hasCustomPrompt="1"/>
          </p:nvPr>
        </p:nvSpPr>
        <p:spPr>
          <a:xfrm>
            <a:off x="3321170" y="3943325"/>
            <a:ext cx="5572662" cy="467211"/>
          </a:xfrm>
          <a:noFill/>
        </p:spPr>
        <p:txBody>
          <a:bodyPr>
            <a:noAutofit/>
          </a:bodyPr>
          <a:lstStyle>
            <a:lvl1pPr marL="0" indent="0" algn="ctr">
              <a:buNone/>
              <a:defRPr sz="1800">
                <a:solidFill>
                  <a:srgbClr val="807352"/>
                </a:solidFill>
                <a:effectLs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单击此处添加您的副标题</a:t>
            </a:r>
          </a:p>
        </p:txBody>
      </p:sp>
      <p:sp>
        <p:nvSpPr>
          <p:cNvPr id="7" name="KSO_CT1"/>
          <p:cNvSpPr>
            <a:spLocks noGrp="1"/>
          </p:cNvSpPr>
          <p:nvPr>
            <p:ph type="title" hasCustomPrompt="1"/>
          </p:nvPr>
        </p:nvSpPr>
        <p:spPr>
          <a:xfrm>
            <a:off x="3321170" y="2030959"/>
            <a:ext cx="5572663" cy="1720077"/>
          </a:xfrm>
        </p:spPr>
        <p:txBody>
          <a:bodyPr>
            <a:noAutofit/>
          </a:bodyPr>
          <a:lstStyle>
            <a:lvl1pPr algn="ctr">
              <a:defRPr sz="4000" baseline="0">
                <a:solidFill>
                  <a:schemeClr val="tx2"/>
                </a:solidFill>
                <a:effectLst/>
                <a:latin typeface="+mj-lt"/>
              </a:defRPr>
            </a:lvl1pPr>
          </a:lstStyle>
          <a:p>
            <a:r>
              <a:rPr lang="zh-CN" altLang="en-US" dirty="0"/>
              <a:t>单击此处</a:t>
            </a:r>
            <a:r>
              <a:rPr lang="en-US" altLang="zh-CN" dirty="0"/>
              <a:t/>
            </a:r>
            <a:br>
              <a:rPr lang="en-US" altLang="zh-CN" dirty="0"/>
            </a:br>
            <a:r>
              <a:rPr lang="zh-CN" altLang="en-US" dirty="0"/>
              <a:t>添加您的标题文字</a:t>
            </a:r>
          </a:p>
        </p:txBody>
      </p:sp>
      <p:sp>
        <p:nvSpPr>
          <p:cNvPr id="9" name="图文框 8"/>
          <p:cNvSpPr/>
          <p:nvPr/>
        </p:nvSpPr>
        <p:spPr>
          <a:xfrm>
            <a:off x="3200400" y="1881552"/>
            <a:ext cx="5823877" cy="2926080"/>
          </a:xfrm>
          <a:prstGeom prst="frame">
            <a:avLst>
              <a:gd name="adj1" fmla="val 426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F5F5F"/>
              </a:solidFill>
            </a:endParaRPr>
          </a:p>
        </p:txBody>
      </p:sp>
    </p:spTree>
    <p:extLst>
      <p:ext uri="{BB962C8B-B14F-4D97-AF65-F5344CB8AC3E}">
        <p14:creationId xmlns:p14="http://schemas.microsoft.com/office/powerpoint/2010/main" val="3355479501"/>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idx="1"/>
          </p:nvPr>
        </p:nvSpPr>
        <p:spPr/>
        <p:txBody>
          <a:bodyPr/>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434359583"/>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KSO_ST1"/>
          <p:cNvSpPr>
            <a:spLocks noGrp="1"/>
          </p:cNvSpPr>
          <p:nvPr>
            <p:ph type="title" hasCustomPrompt="1"/>
          </p:nvPr>
        </p:nvSpPr>
        <p:spPr>
          <a:xfrm>
            <a:off x="3366052" y="2464108"/>
            <a:ext cx="5446644" cy="1235075"/>
          </a:xfrm>
          <a:ln w="57150">
            <a:solidFill>
              <a:schemeClr val="bg1"/>
            </a:solidFill>
          </a:ln>
        </p:spPr>
        <p:txBody>
          <a:bodyPr anchor="ctr">
            <a:normAutofit/>
          </a:bodyPr>
          <a:lstStyle>
            <a:lvl1pPr algn="ctr">
              <a:defRPr sz="4000">
                <a:solidFill>
                  <a:schemeClr val="bg1"/>
                </a:solidFill>
                <a:effectLst/>
              </a:defRPr>
            </a:lvl1pPr>
          </a:lstStyle>
          <a:p>
            <a:r>
              <a:rPr lang="zh-CN" altLang="en-US" dirty="0"/>
              <a:t>此处添加您的标题</a:t>
            </a:r>
            <a:endParaRPr lang="en-US" dirty="0"/>
          </a:p>
        </p:txBody>
      </p:sp>
      <p:sp>
        <p:nvSpPr>
          <p:cNvPr id="3" name="KSO_ST2"/>
          <p:cNvSpPr>
            <a:spLocks noGrp="1"/>
          </p:cNvSpPr>
          <p:nvPr>
            <p:ph type="body" idx="1" hasCustomPrompt="1"/>
          </p:nvPr>
        </p:nvSpPr>
        <p:spPr>
          <a:xfrm>
            <a:off x="3371849" y="4108757"/>
            <a:ext cx="5440847" cy="453718"/>
          </a:xfrm>
          <a:prstGeom prst="rect">
            <a:avLst/>
          </a:prstGeom>
          <a:noFill/>
        </p:spPr>
        <p:txBody>
          <a:bodyPr anchor="ctr">
            <a:normAutofit/>
          </a:bodyPr>
          <a:lstStyle>
            <a:lvl1pPr marL="0" indent="0" algn="ctr">
              <a:buNone/>
              <a:defRPr sz="1800">
                <a:solidFill>
                  <a:schemeClr val="bg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r>
              <a:rPr lang="zh-CN" altLang="en-US" dirty="0"/>
              <a:t>单击此处添加您的副标题</a:t>
            </a:r>
            <a:endParaRPr lang="en-US" altLang="zh-CN" dirty="0"/>
          </a:p>
        </p:txBody>
      </p:sp>
      <p:sp>
        <p:nvSpPr>
          <p:cNvPr id="4"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542477705"/>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558801" y="1423990"/>
            <a:ext cx="508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6520745" y="1423990"/>
            <a:ext cx="5094116"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2431077938"/>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8" name="KSO_FT"/>
          <p:cNvSpPr>
            <a:spLocks noGrp="1"/>
          </p:cNvSpPr>
          <p:nvPr>
            <p:ph type="ftr" sz="quarter" idx="11"/>
          </p:nvPr>
        </p:nvSpPr>
        <p:spPr/>
        <p:txBody>
          <a:bodyPr/>
          <a:lstStyle/>
          <a:p>
            <a:endParaRPr lang="zh-CN" altLang="en-US">
              <a:solidFill>
                <a:srgbClr val="5F5F5F">
                  <a:tint val="75000"/>
                </a:srgbClr>
              </a:solidFill>
            </a:endParaRPr>
          </a:p>
        </p:txBody>
      </p:sp>
      <p:sp>
        <p:nvSpPr>
          <p:cNvPr id="9"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2567418485"/>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4" name="KSO_FT"/>
          <p:cNvSpPr>
            <a:spLocks noGrp="1"/>
          </p:cNvSpPr>
          <p:nvPr>
            <p:ph type="ftr" sz="quarter" idx="11"/>
          </p:nvPr>
        </p:nvSpPr>
        <p:spPr/>
        <p:txBody>
          <a:bodyPr/>
          <a:lstStyle/>
          <a:p>
            <a:endParaRPr lang="zh-CN" altLang="en-US">
              <a:solidFill>
                <a:srgbClr val="5F5F5F">
                  <a:tint val="75000"/>
                </a:srgbClr>
              </a:solidFill>
            </a:endParaRPr>
          </a:p>
        </p:txBody>
      </p:sp>
      <p:sp>
        <p:nvSpPr>
          <p:cNvPr id="5"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301011047"/>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3" name="KSO_FT"/>
          <p:cNvSpPr>
            <a:spLocks noGrp="1"/>
          </p:cNvSpPr>
          <p:nvPr>
            <p:ph type="ftr" sz="quarter" idx="11"/>
          </p:nvPr>
        </p:nvSpPr>
        <p:spPr/>
        <p:txBody>
          <a:bodyPr/>
          <a:lstStyle/>
          <a:p>
            <a:endParaRPr lang="zh-CN" altLang="en-US">
              <a:solidFill>
                <a:srgbClr val="5F5F5F">
                  <a:tint val="75000"/>
                </a:srgbClr>
              </a:solidFill>
            </a:endParaRPr>
          </a:p>
        </p:txBody>
      </p:sp>
      <p:sp>
        <p:nvSpPr>
          <p:cNvPr id="4"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15255"/>
          <a:stretch>
            <a:fillRect/>
          </a:stretch>
        </p:blipFill>
        <p:spPr>
          <a:xfrm>
            <a:off x="0" y="0"/>
            <a:ext cx="12192000" cy="6885384"/>
          </a:xfrm>
          <a:prstGeom prst="rect">
            <a:avLst/>
          </a:prstGeom>
        </p:spPr>
      </p:pic>
    </p:spTree>
    <p:extLst>
      <p:ext uri="{BB962C8B-B14F-4D97-AF65-F5344CB8AC3E}">
        <p14:creationId xmlns:p14="http://schemas.microsoft.com/office/powerpoint/2010/main" val="893855978"/>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dirty="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2249179086"/>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sz="half" idx="1"/>
          </p:nvPr>
        </p:nvSpPr>
        <p:spPr>
          <a:xfrm>
            <a:off x="558801" y="1423990"/>
            <a:ext cx="5080000" cy="4932363"/>
          </a:xfrm>
        </p:spPr>
        <p:txBody>
          <a:bodyPr/>
          <a:lstStyle/>
          <a:p>
            <a:pPr lvl="0"/>
            <a:r>
              <a:rPr lang="zh-CN" altLang="en-US"/>
              <a:t>单击此处编辑母版文本样式</a:t>
            </a:r>
          </a:p>
          <a:p>
            <a:pPr lvl="1"/>
            <a:r>
              <a:rPr lang="zh-CN" altLang="en-US"/>
              <a:t>第二级</a:t>
            </a:r>
          </a:p>
        </p:txBody>
      </p:sp>
      <p:sp>
        <p:nvSpPr>
          <p:cNvPr id="4" name="KSO_BC2"/>
          <p:cNvSpPr>
            <a:spLocks noGrp="1"/>
          </p:cNvSpPr>
          <p:nvPr>
            <p:ph sz="half" idx="2"/>
          </p:nvPr>
        </p:nvSpPr>
        <p:spPr>
          <a:xfrm>
            <a:off x="6520745" y="1423990"/>
            <a:ext cx="5094116" cy="4932363"/>
          </a:xfrm>
        </p:spPr>
        <p:txBody>
          <a:bodyPr/>
          <a:lstStyle/>
          <a:p>
            <a:pPr lvl="0"/>
            <a:r>
              <a:rPr lang="zh-CN" altLang="en-US"/>
              <a:t>单击此处编辑母版文本样式</a:t>
            </a:r>
          </a:p>
          <a:p>
            <a:pPr lvl="1"/>
            <a:r>
              <a:rPr lang="zh-CN" altLang="en-US"/>
              <a:t>第二级</a:t>
            </a:r>
          </a:p>
        </p:txBody>
      </p:sp>
      <p:sp>
        <p:nvSpPr>
          <p:cNvPr id="5"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6" name="KSO_FT"/>
          <p:cNvSpPr>
            <a:spLocks noGrp="1"/>
          </p:cNvSpPr>
          <p:nvPr>
            <p:ph type="ftr" sz="quarter" idx="11"/>
          </p:nvPr>
        </p:nvSpPr>
        <p:spPr/>
        <p:txBody>
          <a:bodyPr/>
          <a:lstStyle/>
          <a:p>
            <a:endParaRPr lang="zh-CN" altLang="en-US">
              <a:solidFill>
                <a:srgbClr val="5F5F5F">
                  <a:tint val="75000"/>
                </a:srgbClr>
              </a:solidFill>
            </a:endParaRPr>
          </a:p>
        </p:txBody>
      </p:sp>
      <p:sp>
        <p:nvSpPr>
          <p:cNvPr id="7"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575820052"/>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BC1"/>
          <p:cNvSpPr>
            <a:spLocks noGrp="1"/>
          </p:cNvSpPr>
          <p:nvPr>
            <p:ph type="body" orient="vert" idx="1"/>
          </p:nvPr>
        </p:nvSpPr>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125439156"/>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2" name="KSO_BT1"/>
          <p:cNvSpPr>
            <a:spLocks noGrp="1"/>
          </p:cNvSpPr>
          <p:nvPr>
            <p:ph type="title" orient="vert"/>
          </p:nvPr>
        </p:nvSpPr>
        <p:spPr>
          <a:xfrm>
            <a:off x="10171290" y="365127"/>
            <a:ext cx="1182511" cy="5811839"/>
          </a:xfrm>
        </p:spPr>
        <p:txBody>
          <a:bodyPr vert="eaVert"/>
          <a:lstStyle/>
          <a:p>
            <a:r>
              <a:rPr lang="zh-CN" altLang="en-US"/>
              <a:t>单击此处编辑母版标题样式</a:t>
            </a:r>
            <a:endParaRPr lang="en-US" dirty="0"/>
          </a:p>
        </p:txBody>
      </p:sp>
      <p:sp>
        <p:nvSpPr>
          <p:cNvPr id="3" name="KSO_BC1"/>
          <p:cNvSpPr>
            <a:spLocks noGrp="1"/>
          </p:cNvSpPr>
          <p:nvPr>
            <p:ph type="body" orient="vert" idx="1"/>
          </p:nvPr>
        </p:nvSpPr>
        <p:spPr>
          <a:xfrm>
            <a:off x="2113842" y="365127"/>
            <a:ext cx="7933269" cy="5811839"/>
          </a:xfrm>
        </p:spPr>
        <p:txBody>
          <a:bodyPr vert="eaVert"/>
          <a:lstStyle/>
          <a:p>
            <a:pPr lvl="0"/>
            <a:r>
              <a:rPr lang="zh-CN" altLang="en-US"/>
              <a:t>单击此处编辑母版文本样式</a:t>
            </a:r>
          </a:p>
          <a:p>
            <a:pPr lvl="1"/>
            <a:r>
              <a:rPr lang="zh-CN" altLang="en-US"/>
              <a:t>第二级</a:t>
            </a:r>
          </a:p>
        </p:txBody>
      </p:sp>
      <p:sp>
        <p:nvSpPr>
          <p:cNvPr id="4" name="KSO_FD"/>
          <p:cNvSpPr>
            <a:spLocks noGrp="1"/>
          </p:cNvSpPr>
          <p:nvPr>
            <p:ph type="dt" sz="half" idx="10"/>
          </p:nvPr>
        </p:nvSpPr>
        <p:spPr/>
        <p:txBody>
          <a:bodyPr/>
          <a:lstStyle/>
          <a:p>
            <a:fld id="{C3358779-6271-4AF0-842B-711B53DA69BA}"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5" name="KSO_FT"/>
          <p:cNvSpPr>
            <a:spLocks noGrp="1"/>
          </p:cNvSpPr>
          <p:nvPr>
            <p:ph type="ftr" sz="quarter" idx="11"/>
          </p:nvPr>
        </p:nvSpPr>
        <p:spPr/>
        <p:txBody>
          <a:bodyPr/>
          <a:lstStyle/>
          <a:p>
            <a:endParaRPr lang="zh-CN" altLang="en-US">
              <a:solidFill>
                <a:srgbClr val="5F5F5F">
                  <a:tint val="75000"/>
                </a:srgbClr>
              </a:solidFill>
            </a:endParaRPr>
          </a:p>
        </p:txBody>
      </p:sp>
      <p:sp>
        <p:nvSpPr>
          <p:cNvPr id="6" name="KSO_FN"/>
          <p:cNvSpPr>
            <a:spLocks noGrp="1"/>
          </p:cNvSpPr>
          <p:nvPr>
            <p:ph type="sldNum" sz="quarter" idx="12"/>
          </p:nvPr>
        </p:nvSpPr>
        <p:spPr/>
        <p:txBody>
          <a:bodyPr/>
          <a:lstStyle/>
          <a:p>
            <a:fld id="{A9501C2D-6494-48CE-A525-483946996934}" type="slidenum">
              <a:rPr lang="zh-CN" altLang="en-US" smtClean="0">
                <a:solidFill>
                  <a:srgbClr val="5F5F5F">
                    <a:tint val="75000"/>
                  </a:srgbClr>
                </a:solidFill>
              </a:rPr>
              <a:pPr/>
              <a:t>‹#›</a:t>
            </a:fld>
            <a:endParaRPr lang="zh-CN" altLang="en-US">
              <a:solidFill>
                <a:srgbClr val="5F5F5F">
                  <a:tint val="75000"/>
                </a:srgbClr>
              </a:solidFill>
            </a:endParaRPr>
          </a:p>
        </p:txBody>
      </p:sp>
    </p:spTree>
    <p:extLst>
      <p:ext uri="{BB962C8B-B14F-4D97-AF65-F5344CB8AC3E}">
        <p14:creationId xmlns:p14="http://schemas.microsoft.com/office/powerpoint/2010/main" val="1486554435"/>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KSO_BT1"/>
          <p:cNvSpPr>
            <a:spLocks noGrp="1"/>
          </p:cNvSpPr>
          <p:nvPr>
            <p:ph type="title"/>
          </p:nvPr>
        </p:nvSpPr>
        <p:spPr>
          <a:xfrm>
            <a:off x="1099435" y="546361"/>
            <a:ext cx="9312101" cy="71702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9435" y="1376363"/>
            <a:ext cx="5157787"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KSO_BC1"/>
          <p:cNvSpPr>
            <a:spLocks noGrp="1"/>
          </p:cNvSpPr>
          <p:nvPr>
            <p:ph sz="half" idx="2"/>
          </p:nvPr>
        </p:nvSpPr>
        <p:spPr>
          <a:xfrm>
            <a:off x="1099435" y="2200275"/>
            <a:ext cx="5157787" cy="3684588"/>
          </a:xfrm>
        </p:spPr>
        <p:txBody>
          <a:bodyPr/>
          <a:lstStyle/>
          <a:p>
            <a:pPr lvl="0"/>
            <a:r>
              <a:rPr lang="zh-CN" altLang="en-US"/>
              <a:t>单击此处编辑母版文本样式</a:t>
            </a:r>
          </a:p>
          <a:p>
            <a:pPr lvl="1"/>
            <a:r>
              <a:rPr lang="zh-CN" altLang="en-US"/>
              <a:t>第二级</a:t>
            </a:r>
          </a:p>
        </p:txBody>
      </p:sp>
      <p:sp>
        <p:nvSpPr>
          <p:cNvPr id="5" name="Text Placeholder 4"/>
          <p:cNvSpPr>
            <a:spLocks noGrp="1"/>
          </p:cNvSpPr>
          <p:nvPr>
            <p:ph type="body" sz="quarter" idx="3"/>
          </p:nvPr>
        </p:nvSpPr>
        <p:spPr>
          <a:xfrm>
            <a:off x="6431849" y="1376363"/>
            <a:ext cx="5183188" cy="823912"/>
          </a:xfrm>
        </p:spPr>
        <p:txBody>
          <a:bodyPr anchor="b">
            <a:normAutofit/>
          </a:bodyPr>
          <a:lstStyle>
            <a:lvl1pPr marL="0" indent="0">
              <a:buNone/>
              <a:defRPr sz="135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KSO_BC2"/>
          <p:cNvSpPr>
            <a:spLocks noGrp="1"/>
          </p:cNvSpPr>
          <p:nvPr>
            <p:ph sz="quarter" idx="4"/>
          </p:nvPr>
        </p:nvSpPr>
        <p:spPr>
          <a:xfrm>
            <a:off x="6431849" y="2200275"/>
            <a:ext cx="5183188" cy="3684588"/>
          </a:xfrm>
        </p:spPr>
        <p:txBody>
          <a:bodyPr/>
          <a:lstStyle/>
          <a:p>
            <a:pPr lvl="0"/>
            <a:r>
              <a:rPr lang="zh-CN" altLang="en-US"/>
              <a:t>单击此处编辑母版文本样式</a:t>
            </a:r>
          </a:p>
          <a:p>
            <a:pPr lvl="1"/>
            <a:r>
              <a:rPr lang="zh-CN" altLang="en-US"/>
              <a:t>第二级</a:t>
            </a:r>
          </a:p>
        </p:txBody>
      </p:sp>
      <p:sp>
        <p:nvSpPr>
          <p:cNvPr id="7"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8" name="KSO_FT"/>
          <p:cNvSpPr>
            <a:spLocks noGrp="1"/>
          </p:cNvSpPr>
          <p:nvPr>
            <p:ph type="ftr" sz="quarter" idx="11"/>
          </p:nvPr>
        </p:nvSpPr>
        <p:spPr/>
        <p:txBody>
          <a:bodyPr/>
          <a:lstStyle/>
          <a:p>
            <a:endParaRPr lang="zh-CN" altLang="en-US"/>
          </a:p>
        </p:txBody>
      </p:sp>
      <p:sp>
        <p:nvSpPr>
          <p:cNvPr id="9"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KSO_BT1"/>
          <p:cNvSpPr>
            <a:spLocks noGrp="1"/>
          </p:cNvSpPr>
          <p:nvPr>
            <p:ph type="title"/>
          </p:nvPr>
        </p:nvSpPr>
        <p:spPr/>
        <p:txBody>
          <a:bodyPr/>
          <a:lstStyle/>
          <a:p>
            <a:r>
              <a:rPr lang="zh-CN" altLang="en-US"/>
              <a:t>单击此处编辑母版标题样式</a:t>
            </a:r>
            <a:endParaRPr lang="en-US" dirty="0"/>
          </a:p>
        </p:txBody>
      </p:sp>
      <p:sp>
        <p:nvSpPr>
          <p:cNvPr id="3"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4" name="KSO_FT"/>
          <p:cNvSpPr>
            <a:spLocks noGrp="1"/>
          </p:cNvSpPr>
          <p:nvPr>
            <p:ph type="ftr" sz="quarter" idx="11"/>
          </p:nvPr>
        </p:nvSpPr>
        <p:spPr/>
        <p:txBody>
          <a:bodyPr/>
          <a:lstStyle/>
          <a:p>
            <a:endParaRPr lang="zh-CN" altLang="en-US"/>
          </a:p>
        </p:txBody>
      </p:sp>
      <p:sp>
        <p:nvSpPr>
          <p:cNvPr id="5"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b="15255"/>
          <a:stretch>
            <a:fillRect/>
          </a:stretch>
        </p:blipFill>
        <p:spPr>
          <a:xfrm>
            <a:off x="0" y="0"/>
            <a:ext cx="12192000" cy="68853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KSO_BT1"/>
          <p:cNvSpPr>
            <a:spLocks noGrp="1"/>
          </p:cNvSpPr>
          <p:nvPr>
            <p:ph type="title"/>
          </p:nvPr>
        </p:nvSpPr>
        <p:spPr>
          <a:xfrm>
            <a:off x="1144590" y="533403"/>
            <a:ext cx="3932237" cy="1600200"/>
          </a:xfrm>
        </p:spPr>
        <p:txBody>
          <a:bodyPr anchor="b"/>
          <a:lstStyle>
            <a:lvl1pPr>
              <a:defRPr sz="2400"/>
            </a:lvl1pPr>
          </a:lstStyle>
          <a:p>
            <a:r>
              <a:rPr lang="zh-CN" altLang="en-US" dirty="0"/>
              <a:t>单击此处编辑母版标题样式</a:t>
            </a:r>
            <a:endParaRPr lang="en-US" dirty="0"/>
          </a:p>
        </p:txBody>
      </p:sp>
      <p:sp>
        <p:nvSpPr>
          <p:cNvPr id="3" name="KSO_BC1"/>
          <p:cNvSpPr>
            <a:spLocks noGrp="1"/>
          </p:cNvSpPr>
          <p:nvPr>
            <p:ph idx="1"/>
          </p:nvPr>
        </p:nvSpPr>
        <p:spPr>
          <a:xfrm>
            <a:off x="5487989" y="1063630"/>
            <a:ext cx="6172200" cy="4873625"/>
          </a:xfrm>
        </p:spPr>
        <p:txBody>
          <a:bodyPr>
            <a:normAutofit/>
          </a:bodyPr>
          <a:lstStyle>
            <a:lvl1pPr>
              <a:defRPr sz="1500"/>
            </a:lvl1pPr>
            <a:lvl2pPr>
              <a:defRPr sz="1350"/>
            </a:lvl2pPr>
            <a:lvl3pPr>
              <a:defRPr sz="1200"/>
            </a:lvl3pPr>
            <a:lvl4pPr>
              <a:defRPr sz="1050"/>
            </a:lvl4pPr>
            <a:lvl5pPr>
              <a:defRPr sz="105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p:txBody>
      </p:sp>
      <p:sp>
        <p:nvSpPr>
          <p:cNvPr id="4" name="KSO_BC2"/>
          <p:cNvSpPr>
            <a:spLocks noGrp="1"/>
          </p:cNvSpPr>
          <p:nvPr>
            <p:ph type="body" sz="half" idx="2"/>
          </p:nvPr>
        </p:nvSpPr>
        <p:spPr>
          <a:xfrm>
            <a:off x="1144590" y="2133603"/>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KSO_BT1"/>
          <p:cNvSpPr>
            <a:spLocks noGrp="1"/>
          </p:cNvSpPr>
          <p:nvPr>
            <p:ph type="title"/>
          </p:nvPr>
        </p:nvSpPr>
        <p:spPr>
          <a:xfrm>
            <a:off x="1246192" y="457200"/>
            <a:ext cx="3932237" cy="1600200"/>
          </a:xfrm>
        </p:spPr>
        <p:txBody>
          <a:bodyPr anchor="b"/>
          <a:lstStyle>
            <a:lvl1pPr>
              <a:defRPr sz="2400"/>
            </a:lvl1pPr>
          </a:lstStyle>
          <a:p>
            <a:r>
              <a:rPr lang="zh-CN" altLang="en-US"/>
              <a:t>单击此处编辑母版标题样式</a:t>
            </a:r>
            <a:endParaRPr lang="en-US" dirty="0"/>
          </a:p>
        </p:txBody>
      </p:sp>
      <p:sp>
        <p:nvSpPr>
          <p:cNvPr id="3" name="KSO_BC1"/>
          <p:cNvSpPr>
            <a:spLocks noGrp="1" noChangeAspect="1"/>
          </p:cNvSpPr>
          <p:nvPr>
            <p:ph type="pic" idx="1"/>
          </p:nvPr>
        </p:nvSpPr>
        <p:spPr>
          <a:xfrm>
            <a:off x="5442833" y="987429"/>
            <a:ext cx="6172200" cy="4873625"/>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KSO_BC2"/>
          <p:cNvSpPr>
            <a:spLocks noGrp="1"/>
          </p:cNvSpPr>
          <p:nvPr>
            <p:ph type="body" sz="half" idx="2"/>
          </p:nvPr>
        </p:nvSpPr>
        <p:spPr>
          <a:xfrm>
            <a:off x="1246192" y="2057401"/>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KSO_FD"/>
          <p:cNvSpPr>
            <a:spLocks noGrp="1"/>
          </p:cNvSpPr>
          <p:nvPr>
            <p:ph type="dt" sz="half" idx="10"/>
          </p:nvPr>
        </p:nvSpPr>
        <p:spPr/>
        <p:txBody>
          <a:bodyPr/>
          <a:lstStyle/>
          <a:p>
            <a:fld id="{C3358779-6271-4AF0-842B-711B53DA69BA}" type="datetimeFigureOut">
              <a:rPr lang="zh-CN" altLang="en-US" smtClean="0"/>
              <a:t>2019/9/17</a:t>
            </a:fld>
            <a:endParaRPr lang="zh-CN" altLang="en-US"/>
          </a:p>
        </p:txBody>
      </p:sp>
      <p:sp>
        <p:nvSpPr>
          <p:cNvPr id="6" name="KSO_FT"/>
          <p:cNvSpPr>
            <a:spLocks noGrp="1"/>
          </p:cNvSpPr>
          <p:nvPr>
            <p:ph type="ftr" sz="quarter" idx="11"/>
          </p:nvPr>
        </p:nvSpPr>
        <p:spPr/>
        <p:txBody>
          <a:bodyPr/>
          <a:lstStyle/>
          <a:p>
            <a:endParaRPr lang="zh-CN" altLang="en-US"/>
          </a:p>
        </p:txBody>
      </p:sp>
      <p:sp>
        <p:nvSpPr>
          <p:cNvPr id="7" name="KSO_FN"/>
          <p:cNvSpPr>
            <a:spLocks noGrp="1"/>
          </p:cNvSpPr>
          <p:nvPr>
            <p:ph type="sldNum" sz="quarter" idx="12"/>
          </p:nvPr>
        </p:nvSpPr>
        <p:spPr/>
        <p:txBody>
          <a:bodyPr/>
          <a:lstStyle/>
          <a:p>
            <a:fld id="{A9501C2D-6494-48CE-A525-4839469969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3.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image" Target="../media/image4.jpeg"/><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B2E37"/>
        </a:solid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715991" y="376039"/>
            <a:ext cx="10739887" cy="69959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D0CE79-49FB-443D-BEF8-6B709DE8FD0C}" type="datetimeFigureOut">
              <a:rPr lang="zh-CN" altLang="en-US" smtClean="0"/>
              <a:t>2019/9/17</a:t>
            </a:fld>
            <a:endParaRPr lang="zh-CN" altLang="en-US"/>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906490-237C-474C-BA2E-D98840BC1F8F}" type="slidenum">
              <a:rPr lang="zh-CN" altLang="en-US" smtClean="0"/>
              <a:t>‹#›</a:t>
            </a:fld>
            <a:endParaRPr lang="zh-CN" altLang="en-US"/>
          </a:p>
        </p:txBody>
      </p:sp>
      <p:sp>
        <p:nvSpPr>
          <p:cNvPr id="3" name="KSO_BC1"/>
          <p:cNvSpPr>
            <a:spLocks noGrp="1"/>
          </p:cNvSpPr>
          <p:nvPr>
            <p:ph type="body" idx="1"/>
          </p:nvPr>
        </p:nvSpPr>
        <p:spPr>
          <a:xfrm>
            <a:off x="715992" y="1344974"/>
            <a:ext cx="10739887" cy="492511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xStyles>
    <p:titleStyle>
      <a:lvl1pPr algn="l" defTabSz="685800" rtl="0" eaLnBrk="1" latinLnBrk="0" hangingPunct="1">
        <a:lnSpc>
          <a:spcPct val="90000"/>
        </a:lnSpc>
        <a:spcBef>
          <a:spcPct val="0"/>
        </a:spcBef>
        <a:buNone/>
        <a:defRPr sz="3200" b="1" i="0" kern="1200" baseline="0">
          <a:solidFill>
            <a:schemeClr val="accent1">
              <a:lumMod val="75000"/>
            </a:schemeClr>
          </a:solidFill>
          <a:effectLst/>
          <a:latin typeface="+mj-ea"/>
          <a:ea typeface="+mj-ea"/>
          <a:cs typeface="+mj-cs"/>
        </a:defRPr>
      </a:lvl1pPr>
    </p:titleStyle>
    <p:bodyStyle>
      <a:lvl1pPr marL="267970" indent="-267970" algn="just" defTabSz="685800" rtl="0" eaLnBrk="1" latinLnBrk="0" hangingPunct="1">
        <a:lnSpc>
          <a:spcPct val="110000"/>
        </a:lnSpc>
        <a:spcBef>
          <a:spcPts val="1800"/>
        </a:spcBef>
        <a:spcAft>
          <a:spcPts val="0"/>
        </a:spcAft>
        <a:buClr>
          <a:schemeClr val="accent1"/>
        </a:buClr>
        <a:buSzPct val="80000"/>
        <a:buFont typeface="Wingdings" panose="05000000000000000000" pitchFamily="2" charset="2"/>
        <a:buChar char="l"/>
        <a:defRPr sz="2400" kern="1200" baseline="0">
          <a:solidFill>
            <a:schemeClr val="accent2">
              <a:lumMod val="75000"/>
            </a:schemeClr>
          </a:solidFill>
          <a:latin typeface="+mj-ea"/>
          <a:ea typeface="+mj-ea"/>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defRPr sz="1200" noProof="1" smtClean="0">
                <a:solidFill>
                  <a:schemeClr val="tx1">
                    <a:tint val="75000"/>
                  </a:schemeClr>
                </a:solidFill>
                <a:latin typeface="+mn-lt"/>
                <a:ea typeface="+mn-ea"/>
              </a:defRPr>
            </a:lvl1pPr>
          </a:lstStyle>
          <a:p>
            <a:pPr>
              <a:spcBef>
                <a:spcPct val="0"/>
              </a:spcBef>
              <a:spcAft>
                <a:spcPct val="0"/>
              </a:spcAft>
              <a:buFont typeface="Arial" pitchFamily="34" charset="0"/>
              <a:buNone/>
              <a:defRPr/>
            </a:pPr>
            <a:fld id="{63EF9242-C03B-457D-89A2-D0AA33C4FECA}" type="datetimeFigureOut">
              <a:rPr lang="zh-CN" altLang="en-US">
                <a:solidFill>
                  <a:prstClr val="black">
                    <a:tint val="75000"/>
                  </a:prstClr>
                </a:solidFill>
              </a:rPr>
              <a:pPr>
                <a:spcBef>
                  <a:spcPct val="0"/>
                </a:spcBef>
                <a:spcAft>
                  <a:spcPct val="0"/>
                </a:spcAft>
                <a:buFont typeface="Arial" pitchFamily="34" charset="0"/>
                <a:buNone/>
                <a:defRPr/>
              </a:pPr>
              <a:t>2019/9/17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pPr>
              <a:spcBef>
                <a:spcPct val="0"/>
              </a:spcBef>
              <a:spcAft>
                <a:spcPct val="0"/>
              </a:spcAft>
              <a:buFont typeface="Arial" pitchFamily="34" charset="0"/>
              <a:buNone/>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fontAlgn="base">
              <a:spcBef>
                <a:spcPct val="0"/>
              </a:spcBef>
              <a:spcAft>
                <a:spcPct val="0"/>
              </a:spcAft>
              <a:buFont typeface="Arial" pitchFamily="34" charset="0"/>
              <a:buNone/>
              <a:defRPr/>
            </a:pPr>
            <a:fld id="{35E21D4F-ABBA-4B14-8773-73498D0C06E6}" type="slidenum">
              <a:rPr lang="zh-CN" altLang="en-US"/>
              <a:pPr fontAlgn="base">
                <a:spcBef>
                  <a:spcPct val="0"/>
                </a:spcBef>
                <a:spcAft>
                  <a:spcPct val="0"/>
                </a:spcAft>
                <a:buFont typeface="Arial" pitchFamily="34" charset="0"/>
                <a:buNone/>
                <a:defRPr/>
              </a:pPr>
              <a:t>‹#›</a:t>
            </a:fld>
            <a:endParaRPr lang="zh-CN" altLang="en-US"/>
          </a:p>
        </p:txBody>
      </p:sp>
    </p:spTree>
    <p:extLst>
      <p:ext uri="{BB962C8B-B14F-4D97-AF65-F5344CB8AC3E}">
        <p14:creationId xmlns:p14="http://schemas.microsoft.com/office/powerpoint/2010/main" val="4414926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ransition>
    <p:push dir="u"/>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defRPr sz="1200" noProof="1" smtClean="0">
                <a:solidFill>
                  <a:schemeClr val="tx1">
                    <a:tint val="75000"/>
                  </a:schemeClr>
                </a:solidFill>
                <a:latin typeface="+mn-lt"/>
                <a:ea typeface="+mn-ea"/>
              </a:defRPr>
            </a:lvl1pPr>
          </a:lstStyle>
          <a:p>
            <a:pPr>
              <a:spcBef>
                <a:spcPct val="0"/>
              </a:spcBef>
              <a:spcAft>
                <a:spcPct val="0"/>
              </a:spcAft>
              <a:buFont typeface="Arial" pitchFamily="34" charset="0"/>
              <a:buNone/>
              <a:defRPr/>
            </a:pPr>
            <a:fld id="{63EF9242-C03B-457D-89A2-D0AA33C4FECA}" type="datetimeFigureOut">
              <a:rPr lang="zh-CN" altLang="en-US">
                <a:solidFill>
                  <a:prstClr val="black">
                    <a:tint val="75000"/>
                  </a:prstClr>
                </a:solidFill>
              </a:rPr>
              <a:pPr>
                <a:spcBef>
                  <a:spcPct val="0"/>
                </a:spcBef>
                <a:spcAft>
                  <a:spcPct val="0"/>
                </a:spcAft>
                <a:buFont typeface="Arial" pitchFamily="34" charset="0"/>
                <a:buNone/>
                <a:defRPr/>
              </a:pPr>
              <a:t>2019/9/17</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pPr>
              <a:spcBef>
                <a:spcPct val="0"/>
              </a:spcBef>
              <a:spcAft>
                <a:spcPct val="0"/>
              </a:spcAft>
              <a:buFont typeface="Arial" pitchFamily="34" charset="0"/>
              <a:buNone/>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smtClean="0">
                <a:solidFill>
                  <a:srgbClr val="898989"/>
                </a:solidFill>
              </a:defRPr>
            </a:lvl1pPr>
          </a:lstStyle>
          <a:p>
            <a:pPr fontAlgn="base">
              <a:spcBef>
                <a:spcPct val="0"/>
              </a:spcBef>
              <a:spcAft>
                <a:spcPct val="0"/>
              </a:spcAft>
              <a:buFont typeface="Arial" pitchFamily="34" charset="0"/>
              <a:buNone/>
              <a:defRPr/>
            </a:pPr>
            <a:fld id="{35E21D4F-ABBA-4B14-8773-73498D0C06E6}" type="slidenum">
              <a:rPr lang="zh-CN" altLang="en-US"/>
              <a:pPr fontAlgn="base">
                <a:spcBef>
                  <a:spcPct val="0"/>
                </a:spcBef>
                <a:spcAft>
                  <a:spcPct val="0"/>
                </a:spcAft>
                <a:buFont typeface="Arial" pitchFamily="34" charset="0"/>
                <a:buNone/>
                <a:defRPr/>
              </a:pPr>
              <a:t>‹#›</a:t>
            </a:fld>
            <a:endParaRPr lang="zh-CN" altLang="en-US"/>
          </a:p>
        </p:txBody>
      </p:sp>
    </p:spTree>
    <p:extLst>
      <p:ext uri="{BB962C8B-B14F-4D97-AF65-F5344CB8AC3E}">
        <p14:creationId xmlns:p14="http://schemas.microsoft.com/office/powerpoint/2010/main" val="322415713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Lst>
  <p:transition>
    <p:push dir="u"/>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fontAlgn="base">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fontAlgn="base">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fontAlgn="base">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fontAlgn="base">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KSO_BT1"/>
          <p:cNvSpPr>
            <a:spLocks noGrp="1"/>
          </p:cNvSpPr>
          <p:nvPr>
            <p:ph type="title"/>
          </p:nvPr>
        </p:nvSpPr>
        <p:spPr>
          <a:xfrm>
            <a:off x="715991" y="376039"/>
            <a:ext cx="10739887" cy="699595"/>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4" name="KSO_FD"/>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D0CE79-49FB-443D-BEF8-6B709DE8FD0C}" type="datetimeFigureOut">
              <a:rPr lang="zh-CN" altLang="en-US" smtClean="0">
                <a:solidFill>
                  <a:srgbClr val="5F5F5F">
                    <a:tint val="75000"/>
                  </a:srgbClr>
                </a:solidFill>
              </a:rPr>
              <a:pPr/>
              <a:t>2019/9/17</a:t>
            </a:fld>
            <a:endParaRPr lang="zh-CN" altLang="en-US">
              <a:solidFill>
                <a:srgbClr val="5F5F5F">
                  <a:tint val="75000"/>
                </a:srgbClr>
              </a:solidFill>
            </a:endParaRPr>
          </a:p>
        </p:txBody>
      </p:sp>
      <p:sp>
        <p:nvSpPr>
          <p:cNvPr id="5" name="KSO_FT"/>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srgbClr val="5F5F5F">
                  <a:tint val="75000"/>
                </a:srgbClr>
              </a:solidFill>
            </a:endParaRPr>
          </a:p>
        </p:txBody>
      </p:sp>
      <p:sp>
        <p:nvSpPr>
          <p:cNvPr id="6" name="KSO_FN"/>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F906490-237C-474C-BA2E-D98840BC1F8F}" type="slidenum">
              <a:rPr lang="zh-CN" altLang="en-US" smtClean="0">
                <a:solidFill>
                  <a:srgbClr val="5F5F5F">
                    <a:tint val="75000"/>
                  </a:srgbClr>
                </a:solidFill>
              </a:rPr>
              <a:pPr/>
              <a:t>‹#›</a:t>
            </a:fld>
            <a:endParaRPr lang="zh-CN" altLang="en-US">
              <a:solidFill>
                <a:srgbClr val="5F5F5F">
                  <a:tint val="75000"/>
                </a:srgbClr>
              </a:solidFill>
            </a:endParaRPr>
          </a:p>
        </p:txBody>
      </p:sp>
      <p:sp>
        <p:nvSpPr>
          <p:cNvPr id="3" name="KSO_BC1"/>
          <p:cNvSpPr>
            <a:spLocks noGrp="1"/>
          </p:cNvSpPr>
          <p:nvPr>
            <p:ph type="body" idx="1"/>
          </p:nvPr>
        </p:nvSpPr>
        <p:spPr>
          <a:xfrm>
            <a:off x="715992" y="1344974"/>
            <a:ext cx="10739887" cy="492511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Tree>
    <p:extLst>
      <p:ext uri="{BB962C8B-B14F-4D97-AF65-F5344CB8AC3E}">
        <p14:creationId xmlns:p14="http://schemas.microsoft.com/office/powerpoint/2010/main" val="1153774585"/>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xStyles>
    <p:titleStyle>
      <a:lvl1pPr algn="l" defTabSz="685800" rtl="0" eaLnBrk="1" latinLnBrk="0" hangingPunct="1">
        <a:lnSpc>
          <a:spcPct val="90000"/>
        </a:lnSpc>
        <a:spcBef>
          <a:spcPct val="0"/>
        </a:spcBef>
        <a:buNone/>
        <a:defRPr sz="3200" b="1" i="0" kern="1200" baseline="0">
          <a:solidFill>
            <a:schemeClr val="accent1">
              <a:lumMod val="75000"/>
            </a:schemeClr>
          </a:solidFill>
          <a:effectLst/>
          <a:latin typeface="+mj-ea"/>
          <a:ea typeface="+mj-ea"/>
          <a:cs typeface="+mj-cs"/>
        </a:defRPr>
      </a:lvl1pPr>
    </p:titleStyle>
    <p:bodyStyle>
      <a:lvl1pPr marL="267970" indent="-267970" algn="just" defTabSz="685800" rtl="0" eaLnBrk="1" latinLnBrk="0" hangingPunct="1">
        <a:lnSpc>
          <a:spcPct val="110000"/>
        </a:lnSpc>
        <a:spcBef>
          <a:spcPts val="1800"/>
        </a:spcBef>
        <a:spcAft>
          <a:spcPts val="0"/>
        </a:spcAft>
        <a:buClr>
          <a:schemeClr val="accent1"/>
        </a:buClr>
        <a:buSzPct val="80000"/>
        <a:buFont typeface="Wingdings" panose="05000000000000000000" pitchFamily="2" charset="2"/>
        <a:buChar char="l"/>
        <a:defRPr sz="2400" kern="1200" baseline="0">
          <a:solidFill>
            <a:schemeClr val="accent2">
              <a:lumMod val="75000"/>
            </a:schemeClr>
          </a:solidFill>
          <a:latin typeface="+mj-ea"/>
          <a:ea typeface="+mj-ea"/>
          <a:cs typeface="+mn-cs"/>
        </a:defRPr>
      </a:lvl1pPr>
      <a:lvl2pPr marL="267970" indent="-267970" algn="just" defTabSz="685800" rtl="0" eaLnBrk="1" latinLnBrk="0" hangingPunct="1">
        <a:lnSpc>
          <a:spcPct val="130000"/>
        </a:lnSpc>
        <a:spcBef>
          <a:spcPts val="0"/>
        </a:spcBef>
        <a:spcAft>
          <a:spcPts val="450"/>
        </a:spcAft>
        <a:buClr>
          <a:schemeClr val="accent2">
            <a:lumMod val="60000"/>
            <a:lumOff val="40000"/>
          </a:schemeClr>
        </a:buClr>
        <a:buFont typeface="幼圆" panose="02010509060101010101" pitchFamily="49" charset="-122"/>
        <a:buChar char=" "/>
        <a:defRPr sz="1800" kern="1200" baseline="0">
          <a:solidFill>
            <a:schemeClr val="tx1"/>
          </a:solidFill>
          <a:latin typeface="+mn-ea"/>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3.xml"/><Relationship Id="rId7" Type="http://schemas.openxmlformats.org/officeDocument/2006/relationships/image" Target="../media/image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xml"/><Relationship Id="rId5" Type="http://schemas.openxmlformats.org/officeDocument/2006/relationships/slideLayout" Target="../slideLayouts/slideLayout38.xml"/><Relationship Id="rId10" Type="http://schemas.openxmlformats.org/officeDocument/2006/relationships/image" Target="../media/image8.png"/><Relationship Id="rId4" Type="http://schemas.openxmlformats.org/officeDocument/2006/relationships/tags" Target="../tags/tag4.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7.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7.xml"/><Relationship Id="rId5" Type="http://schemas.openxmlformats.org/officeDocument/2006/relationships/image" Target="../media/image1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7.xml"/><Relationship Id="rId5" Type="http://schemas.openxmlformats.org/officeDocument/2006/relationships/image" Target="../media/image19.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7.xml"/><Relationship Id="rId5" Type="http://schemas.openxmlformats.org/officeDocument/2006/relationships/image" Target="../media/image2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37.xml"/><Relationship Id="rId5" Type="http://schemas.openxmlformats.org/officeDocument/2006/relationships/image" Target="../media/image22.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3.png"/><Relationship Id="rId2" Type="http://schemas.openxmlformats.org/officeDocument/2006/relationships/slideLayout" Target="../slideLayouts/slideLayout37.xml"/><Relationship Id="rId1" Type="http://schemas.openxmlformats.org/officeDocument/2006/relationships/tags" Target="../tags/tag14.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4.jpeg"/><Relationship Id="rId2" Type="http://schemas.openxmlformats.org/officeDocument/2006/relationships/slideLayout" Target="../slideLayouts/slideLayout37.xml"/><Relationship Id="rId1" Type="http://schemas.openxmlformats.org/officeDocument/2006/relationships/tags" Target="../tags/tag15.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tags" Target="../tags/tag7.xml"/><Relationship Id="rId7" Type="http://schemas.openxmlformats.org/officeDocument/2006/relationships/image" Target="../media/image10.png"/><Relationship Id="rId12" Type="http://schemas.openxmlformats.org/officeDocument/2006/relationships/image" Target="../media/image8.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notesSlide" Target="../notesSlides/notesSlide2.xml"/><Relationship Id="rId10" Type="http://schemas.openxmlformats.org/officeDocument/2006/relationships/image" Target="../media/image13.png"/><Relationship Id="rId4" Type="http://schemas.openxmlformats.org/officeDocument/2006/relationships/slideLayout" Target="../slideLayouts/slideLayout41.xml"/><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7.xml"/><Relationship Id="rId5" Type="http://schemas.openxmlformats.org/officeDocument/2006/relationships/image" Target="../media/image25.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7.xml"/><Relationship Id="rId1" Type="http://schemas.openxmlformats.org/officeDocument/2006/relationships/tags" Target="../tags/tag16.xml"/><Relationship Id="rId5" Type="http://schemas.openxmlformats.org/officeDocument/2006/relationships/image" Target="../media/image8.png"/><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19.xml"/><Relationship Id="rId7" Type="http://schemas.openxmlformats.org/officeDocument/2006/relationships/image" Target="../media/image10.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9.png"/><Relationship Id="rId5" Type="http://schemas.openxmlformats.org/officeDocument/2006/relationships/notesSlide" Target="../notesSlides/notesSlide19.xml"/><Relationship Id="rId4"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22.xml"/><Relationship Id="rId7" Type="http://schemas.openxmlformats.org/officeDocument/2006/relationships/image" Target="../media/image26.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6.xml"/><Relationship Id="rId9"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image" Target="../media/image8.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8.xml"/><Relationship Id="rId7" Type="http://schemas.openxmlformats.org/officeDocument/2006/relationships/image" Target="../media/image10.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9.png"/><Relationship Id="rId5" Type="http://schemas.openxmlformats.org/officeDocument/2006/relationships/notesSlide" Target="../notesSlides/notesSlide20.xml"/><Relationship Id="rId4"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1.xml"/><Relationship Id="rId7" Type="http://schemas.openxmlformats.org/officeDocument/2006/relationships/image" Target="../media/image9.png"/><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21.xml"/><Relationship Id="rId5" Type="http://schemas.openxmlformats.org/officeDocument/2006/relationships/slideLayout" Target="../slideLayouts/slideLayout6.xml"/><Relationship Id="rId10" Type="http://schemas.openxmlformats.org/officeDocument/2006/relationships/image" Target="../media/image28.png"/><Relationship Id="rId4" Type="http://schemas.openxmlformats.org/officeDocument/2006/relationships/tags" Target="../tags/tag32.xml"/><Relationship Id="rId9" Type="http://schemas.openxmlformats.org/officeDocument/2006/relationships/image" Target="../media/image8.png"/></Relationships>
</file>

<file path=ppt/slides/_rels/slide2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5.xml"/><Relationship Id="rId7" Type="http://schemas.openxmlformats.org/officeDocument/2006/relationships/image" Target="../media/image9.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notesSlide" Target="../notesSlides/notesSlide22.xml"/><Relationship Id="rId5" Type="http://schemas.openxmlformats.org/officeDocument/2006/relationships/slideLayout" Target="../slideLayouts/slideLayout6.xml"/><Relationship Id="rId10" Type="http://schemas.openxmlformats.org/officeDocument/2006/relationships/image" Target="../media/image29.png"/><Relationship Id="rId4" Type="http://schemas.openxmlformats.org/officeDocument/2006/relationships/tags" Target="../tags/tag36.xml"/><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39.xml"/><Relationship Id="rId7" Type="http://schemas.openxmlformats.org/officeDocument/2006/relationships/image" Target="../media/image9.pn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notesSlide" Target="../notesSlides/notesSlide23.xml"/><Relationship Id="rId5" Type="http://schemas.openxmlformats.org/officeDocument/2006/relationships/slideLayout" Target="../slideLayouts/slideLayout6.xml"/><Relationship Id="rId10" Type="http://schemas.openxmlformats.org/officeDocument/2006/relationships/image" Target="../media/image30.png"/><Relationship Id="rId4" Type="http://schemas.openxmlformats.org/officeDocument/2006/relationships/tags" Target="../tags/tag40.xml"/><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3.xml"/><Relationship Id="rId7" Type="http://schemas.openxmlformats.org/officeDocument/2006/relationships/image" Target="../media/image9.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notesSlide" Target="../notesSlides/notesSlide24.xml"/><Relationship Id="rId5" Type="http://schemas.openxmlformats.org/officeDocument/2006/relationships/slideLayout" Target="../slideLayouts/slideLayout6.xml"/><Relationship Id="rId10" Type="http://schemas.openxmlformats.org/officeDocument/2006/relationships/image" Target="../media/image31.png"/><Relationship Id="rId4" Type="http://schemas.openxmlformats.org/officeDocument/2006/relationships/tags" Target="../tags/tag44.xml"/><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7.xml"/><Relationship Id="rId4" Type="http://schemas.openxmlformats.org/officeDocument/2006/relationships/image" Target="../media/image15.jpeg"/></Relationships>
</file>

<file path=ppt/slides/_rels/slide3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47.xml"/><Relationship Id="rId7" Type="http://schemas.openxmlformats.org/officeDocument/2006/relationships/image" Target="../media/image9.png"/><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notesSlide" Target="../notesSlides/notesSlide25.xml"/><Relationship Id="rId5" Type="http://schemas.openxmlformats.org/officeDocument/2006/relationships/slideLayout" Target="../slideLayouts/slideLayout6.xml"/><Relationship Id="rId10" Type="http://schemas.openxmlformats.org/officeDocument/2006/relationships/image" Target="../media/image32.png"/><Relationship Id="rId4" Type="http://schemas.openxmlformats.org/officeDocument/2006/relationships/tags" Target="../tags/tag48.xml"/><Relationship Id="rId9" Type="http://schemas.openxmlformats.org/officeDocument/2006/relationships/image" Target="../media/image8.png"/></Relationships>
</file>

<file path=ppt/slides/_rels/slide3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1.xml"/><Relationship Id="rId7" Type="http://schemas.openxmlformats.org/officeDocument/2006/relationships/image" Target="../media/image9.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notesSlide" Target="../notesSlides/notesSlide26.xml"/><Relationship Id="rId5" Type="http://schemas.openxmlformats.org/officeDocument/2006/relationships/slideLayout" Target="../slideLayouts/slideLayout6.xml"/><Relationship Id="rId10" Type="http://schemas.openxmlformats.org/officeDocument/2006/relationships/image" Target="../media/image33.png"/><Relationship Id="rId4" Type="http://schemas.openxmlformats.org/officeDocument/2006/relationships/tags" Target="../tags/tag52.xml"/><Relationship Id="rId9" Type="http://schemas.openxmlformats.org/officeDocument/2006/relationships/image" Target="../media/image8.png"/></Relationships>
</file>

<file path=ppt/slides/_rels/slide3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5.xml"/><Relationship Id="rId7" Type="http://schemas.openxmlformats.org/officeDocument/2006/relationships/image" Target="../media/image9.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notesSlide" Target="../notesSlides/notesSlide27.xml"/><Relationship Id="rId5" Type="http://schemas.openxmlformats.org/officeDocument/2006/relationships/slideLayout" Target="../slideLayouts/slideLayout6.xml"/><Relationship Id="rId10" Type="http://schemas.openxmlformats.org/officeDocument/2006/relationships/image" Target="../media/image34.png"/><Relationship Id="rId4" Type="http://schemas.openxmlformats.org/officeDocument/2006/relationships/tags" Target="../tags/tag56.xml"/><Relationship Id="rId9" Type="http://schemas.openxmlformats.org/officeDocument/2006/relationships/image" Target="../media/image8.png"/></Relationships>
</file>

<file path=ppt/slides/_rels/slide3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59.xml"/><Relationship Id="rId7" Type="http://schemas.openxmlformats.org/officeDocument/2006/relationships/image" Target="../media/image9.png"/><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notesSlide" Target="../notesSlides/notesSlide28.xml"/><Relationship Id="rId5" Type="http://schemas.openxmlformats.org/officeDocument/2006/relationships/slideLayout" Target="../slideLayouts/slideLayout6.xml"/><Relationship Id="rId4" Type="http://schemas.openxmlformats.org/officeDocument/2006/relationships/tags" Target="../tags/tag60.xml"/><Relationship Id="rId9" Type="http://schemas.openxmlformats.org/officeDocument/2006/relationships/image" Target="../media/image8.png"/></Relationships>
</file>

<file path=ppt/slides/_rels/slide3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63.xml"/><Relationship Id="rId7" Type="http://schemas.openxmlformats.org/officeDocument/2006/relationships/image" Target="../media/image9.png"/><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notesSlide" Target="../notesSlides/notesSlide29.xml"/><Relationship Id="rId5" Type="http://schemas.openxmlformats.org/officeDocument/2006/relationships/slideLayout" Target="../slideLayouts/slideLayout6.xml"/><Relationship Id="rId4" Type="http://schemas.openxmlformats.org/officeDocument/2006/relationships/tags" Target="../tags/tag64.xml"/><Relationship Id="rId9"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8.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68.xml"/><Relationship Id="rId5" Type="http://schemas.openxmlformats.org/officeDocument/2006/relationships/image" Target="../media/image8.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71.xml"/><Relationship Id="rId7" Type="http://schemas.openxmlformats.org/officeDocument/2006/relationships/image" Target="../media/image10.png"/><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image" Target="../media/image9.png"/><Relationship Id="rId5" Type="http://schemas.openxmlformats.org/officeDocument/2006/relationships/notesSlide" Target="../notesSlides/notesSlide31.xml"/><Relationship Id="rId4"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74.xml"/><Relationship Id="rId7" Type="http://schemas.openxmlformats.org/officeDocument/2006/relationships/image" Target="../media/image9.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32.xml"/><Relationship Id="rId5" Type="http://schemas.openxmlformats.org/officeDocument/2006/relationships/slideLayout" Target="../slideLayouts/slideLayout6.xml"/><Relationship Id="rId4" Type="http://schemas.openxmlformats.org/officeDocument/2006/relationships/tags" Target="../tags/tag75.xml"/><Relationship Id="rId9" Type="http://schemas.openxmlformats.org/officeDocument/2006/relationships/image" Target="../media/image8.png"/></Relationships>
</file>

<file path=ppt/slides/_rels/slide3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78.xml"/><Relationship Id="rId7" Type="http://schemas.openxmlformats.org/officeDocument/2006/relationships/image" Target="../media/image35.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38.png"/><Relationship Id="rId4" Type="http://schemas.openxmlformats.org/officeDocument/2006/relationships/slideLayout" Target="../slideLayouts/slideLayout6.xml"/><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xml"/><Relationship Id="rId7" Type="http://schemas.openxmlformats.org/officeDocument/2006/relationships/image" Target="../media/image6.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notesSlide" Target="../notesSlides/notesSlide3.xml"/><Relationship Id="rId5" Type="http://schemas.openxmlformats.org/officeDocument/2006/relationships/slideLayout" Target="../slideLayouts/slideLayout38.xml"/><Relationship Id="rId4" Type="http://schemas.openxmlformats.org/officeDocument/2006/relationships/tags" Target="../tags/tag11.xml"/><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81.xml"/><Relationship Id="rId7" Type="http://schemas.openxmlformats.org/officeDocument/2006/relationships/image" Target="../media/image9.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33.xml"/><Relationship Id="rId11" Type="http://schemas.openxmlformats.org/officeDocument/2006/relationships/image" Target="../media/image8.png"/><Relationship Id="rId5" Type="http://schemas.openxmlformats.org/officeDocument/2006/relationships/slideLayout" Target="../slideLayouts/slideLayout6.xml"/><Relationship Id="rId10" Type="http://schemas.openxmlformats.org/officeDocument/2006/relationships/image" Target="../media/image40.jpeg"/><Relationship Id="rId4" Type="http://schemas.openxmlformats.org/officeDocument/2006/relationships/tags" Target="../tags/tag82.xml"/><Relationship Id="rId9" Type="http://schemas.openxmlformats.org/officeDocument/2006/relationships/image" Target="../media/image39.jpeg"/></Relationships>
</file>

<file path=ppt/slides/_rels/slide4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4.jpeg"/><Relationship Id="rId3" Type="http://schemas.openxmlformats.org/officeDocument/2006/relationships/tags" Target="../tags/tag85.xml"/><Relationship Id="rId7" Type="http://schemas.openxmlformats.org/officeDocument/2006/relationships/image" Target="../media/image9.png"/><Relationship Id="rId12" Type="http://schemas.openxmlformats.org/officeDocument/2006/relationships/image" Target="../media/image43.jpeg"/><Relationship Id="rId17" Type="http://schemas.openxmlformats.org/officeDocument/2006/relationships/image" Target="../media/image48.jpeg"/><Relationship Id="rId2" Type="http://schemas.openxmlformats.org/officeDocument/2006/relationships/tags" Target="../tags/tag84.xml"/><Relationship Id="rId16" Type="http://schemas.openxmlformats.org/officeDocument/2006/relationships/image" Target="../media/image47.jpeg"/><Relationship Id="rId1" Type="http://schemas.openxmlformats.org/officeDocument/2006/relationships/tags" Target="../tags/tag83.xml"/><Relationship Id="rId6" Type="http://schemas.openxmlformats.org/officeDocument/2006/relationships/notesSlide" Target="../notesSlides/notesSlide34.xml"/><Relationship Id="rId11" Type="http://schemas.openxmlformats.org/officeDocument/2006/relationships/image" Target="../media/image42.jpeg"/><Relationship Id="rId5" Type="http://schemas.openxmlformats.org/officeDocument/2006/relationships/slideLayout" Target="../slideLayouts/slideLayout6.xml"/><Relationship Id="rId15" Type="http://schemas.openxmlformats.org/officeDocument/2006/relationships/image" Target="../media/image46.png"/><Relationship Id="rId10" Type="http://schemas.openxmlformats.org/officeDocument/2006/relationships/image" Target="../media/image41.jpeg"/><Relationship Id="rId4" Type="http://schemas.openxmlformats.org/officeDocument/2006/relationships/tags" Target="../tags/tag86.xml"/><Relationship Id="rId9" Type="http://schemas.openxmlformats.org/officeDocument/2006/relationships/image" Target="../media/image8.png"/><Relationship Id="rId14" Type="http://schemas.openxmlformats.org/officeDocument/2006/relationships/image" Target="../media/image45.jpeg"/></Relationships>
</file>

<file path=ppt/slides/_rels/slide42.xml.rels><?xml version="1.0" encoding="UTF-8" standalone="yes"?>
<Relationships xmlns="http://schemas.openxmlformats.org/package/2006/relationships"><Relationship Id="rId8" Type="http://schemas.openxmlformats.org/officeDocument/2006/relationships/image" Target="../media/image49.jpeg"/><Relationship Id="rId13" Type="http://schemas.openxmlformats.org/officeDocument/2006/relationships/image" Target="../media/image54.jpeg"/><Relationship Id="rId18" Type="http://schemas.openxmlformats.org/officeDocument/2006/relationships/image" Target="../media/image59.jpeg"/><Relationship Id="rId3" Type="http://schemas.openxmlformats.org/officeDocument/2006/relationships/tags" Target="../tags/tag89.xml"/><Relationship Id="rId7" Type="http://schemas.openxmlformats.org/officeDocument/2006/relationships/image" Target="../media/image10.png"/><Relationship Id="rId12" Type="http://schemas.openxmlformats.org/officeDocument/2006/relationships/image" Target="../media/image53.png"/><Relationship Id="rId17" Type="http://schemas.openxmlformats.org/officeDocument/2006/relationships/image" Target="../media/image58.jpeg"/><Relationship Id="rId2" Type="http://schemas.openxmlformats.org/officeDocument/2006/relationships/tags" Target="../tags/tag88.xml"/><Relationship Id="rId16" Type="http://schemas.openxmlformats.org/officeDocument/2006/relationships/image" Target="../media/image57.jpeg"/><Relationship Id="rId20" Type="http://schemas.openxmlformats.org/officeDocument/2006/relationships/image" Target="../media/image8.png"/><Relationship Id="rId1" Type="http://schemas.openxmlformats.org/officeDocument/2006/relationships/tags" Target="../tags/tag87.xml"/><Relationship Id="rId6" Type="http://schemas.openxmlformats.org/officeDocument/2006/relationships/image" Target="../media/image9.png"/><Relationship Id="rId11" Type="http://schemas.openxmlformats.org/officeDocument/2006/relationships/image" Target="../media/image52.jpeg"/><Relationship Id="rId5" Type="http://schemas.openxmlformats.org/officeDocument/2006/relationships/notesSlide" Target="../notesSlides/notesSlide35.xml"/><Relationship Id="rId15" Type="http://schemas.openxmlformats.org/officeDocument/2006/relationships/image" Target="../media/image56.jpeg"/><Relationship Id="rId10" Type="http://schemas.openxmlformats.org/officeDocument/2006/relationships/image" Target="../media/image51.jpeg"/><Relationship Id="rId19" Type="http://schemas.openxmlformats.org/officeDocument/2006/relationships/image" Target="../media/image60.jpeg"/><Relationship Id="rId4" Type="http://schemas.openxmlformats.org/officeDocument/2006/relationships/slideLayout" Target="../slideLayouts/slideLayout5.xml"/><Relationship Id="rId9" Type="http://schemas.openxmlformats.org/officeDocument/2006/relationships/image" Target="../media/image50.jpeg"/><Relationship Id="rId14" Type="http://schemas.openxmlformats.org/officeDocument/2006/relationships/image" Target="../media/image55.jpeg"/></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8.png"/><Relationship Id="rId3" Type="http://schemas.openxmlformats.org/officeDocument/2006/relationships/tags" Target="../tags/tag92.xml"/><Relationship Id="rId7" Type="http://schemas.openxmlformats.org/officeDocument/2006/relationships/image" Target="../media/image9.png"/><Relationship Id="rId12" Type="http://schemas.openxmlformats.org/officeDocument/2006/relationships/image" Target="../media/image64.jpe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notesSlide" Target="../notesSlides/notesSlide36.xml"/><Relationship Id="rId11" Type="http://schemas.openxmlformats.org/officeDocument/2006/relationships/image" Target="../media/image63.jpeg"/><Relationship Id="rId5" Type="http://schemas.openxmlformats.org/officeDocument/2006/relationships/slideLayout" Target="../slideLayouts/slideLayout6.xml"/><Relationship Id="rId10" Type="http://schemas.openxmlformats.org/officeDocument/2006/relationships/image" Target="../media/image62.jpeg"/><Relationship Id="rId4" Type="http://schemas.openxmlformats.org/officeDocument/2006/relationships/tags" Target="../tags/tag93.xml"/><Relationship Id="rId9" Type="http://schemas.openxmlformats.org/officeDocument/2006/relationships/image" Target="../media/image61.png"/></Relationships>
</file>

<file path=ppt/slides/_rels/slide4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69.png"/><Relationship Id="rId3" Type="http://schemas.openxmlformats.org/officeDocument/2006/relationships/tags" Target="../tags/tag96.xml"/><Relationship Id="rId7" Type="http://schemas.openxmlformats.org/officeDocument/2006/relationships/image" Target="../media/image9.png"/><Relationship Id="rId12" Type="http://schemas.openxmlformats.org/officeDocument/2006/relationships/image" Target="../media/image68.jpeg"/><Relationship Id="rId2" Type="http://schemas.openxmlformats.org/officeDocument/2006/relationships/tags" Target="../tags/tag95.xml"/><Relationship Id="rId16" Type="http://schemas.openxmlformats.org/officeDocument/2006/relationships/image" Target="../media/image8.png"/><Relationship Id="rId1" Type="http://schemas.openxmlformats.org/officeDocument/2006/relationships/tags" Target="../tags/tag94.xml"/><Relationship Id="rId6" Type="http://schemas.openxmlformats.org/officeDocument/2006/relationships/notesSlide" Target="../notesSlides/notesSlide37.xml"/><Relationship Id="rId11" Type="http://schemas.openxmlformats.org/officeDocument/2006/relationships/image" Target="../media/image67.png"/><Relationship Id="rId5" Type="http://schemas.openxmlformats.org/officeDocument/2006/relationships/slideLayout" Target="../slideLayouts/slideLayout6.xml"/><Relationship Id="rId15" Type="http://schemas.openxmlformats.org/officeDocument/2006/relationships/image" Target="../media/image71.jpeg"/><Relationship Id="rId10" Type="http://schemas.openxmlformats.org/officeDocument/2006/relationships/image" Target="../media/image66.jpeg"/><Relationship Id="rId4" Type="http://schemas.openxmlformats.org/officeDocument/2006/relationships/tags" Target="../tags/tag97.xml"/><Relationship Id="rId9" Type="http://schemas.openxmlformats.org/officeDocument/2006/relationships/image" Target="../media/image65.jpeg"/><Relationship Id="rId14" Type="http://schemas.openxmlformats.org/officeDocument/2006/relationships/image" Target="../media/image70.jpeg"/></Relationships>
</file>

<file path=ppt/slides/_rels/slide4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76.png"/><Relationship Id="rId3" Type="http://schemas.openxmlformats.org/officeDocument/2006/relationships/tags" Target="../tags/tag100.xml"/><Relationship Id="rId7" Type="http://schemas.openxmlformats.org/officeDocument/2006/relationships/image" Target="../media/image9.png"/><Relationship Id="rId12" Type="http://schemas.openxmlformats.org/officeDocument/2006/relationships/image" Target="../media/image75.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notesSlide" Target="../notesSlides/notesSlide38.xml"/><Relationship Id="rId11" Type="http://schemas.openxmlformats.org/officeDocument/2006/relationships/image" Target="../media/image74.png"/><Relationship Id="rId5" Type="http://schemas.openxmlformats.org/officeDocument/2006/relationships/slideLayout" Target="../slideLayouts/slideLayout10.xml"/><Relationship Id="rId10" Type="http://schemas.openxmlformats.org/officeDocument/2006/relationships/image" Target="../media/image73.png"/><Relationship Id="rId4" Type="http://schemas.openxmlformats.org/officeDocument/2006/relationships/tags" Target="../tags/tag101.xml"/><Relationship Id="rId9" Type="http://schemas.openxmlformats.org/officeDocument/2006/relationships/image" Target="../media/image72.png"/><Relationship Id="rId14" Type="http://schemas.openxmlformats.org/officeDocument/2006/relationships/image" Target="../media/image8.png"/></Relationships>
</file>

<file path=ppt/slides/_rels/slide4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81.png"/><Relationship Id="rId3" Type="http://schemas.openxmlformats.org/officeDocument/2006/relationships/tags" Target="../tags/tag104.xml"/><Relationship Id="rId7" Type="http://schemas.openxmlformats.org/officeDocument/2006/relationships/image" Target="../media/image9.png"/><Relationship Id="rId12" Type="http://schemas.openxmlformats.org/officeDocument/2006/relationships/image" Target="../media/image80.png"/><Relationship Id="rId17" Type="http://schemas.openxmlformats.org/officeDocument/2006/relationships/image" Target="../media/image84.png"/><Relationship Id="rId2" Type="http://schemas.openxmlformats.org/officeDocument/2006/relationships/tags" Target="../tags/tag103.xml"/><Relationship Id="rId16" Type="http://schemas.openxmlformats.org/officeDocument/2006/relationships/image" Target="../media/image8.png"/><Relationship Id="rId1" Type="http://schemas.openxmlformats.org/officeDocument/2006/relationships/tags" Target="../tags/tag102.xml"/><Relationship Id="rId6" Type="http://schemas.openxmlformats.org/officeDocument/2006/relationships/notesSlide" Target="../notesSlides/notesSlide39.xml"/><Relationship Id="rId11" Type="http://schemas.openxmlformats.org/officeDocument/2006/relationships/image" Target="../media/image79.png"/><Relationship Id="rId5" Type="http://schemas.openxmlformats.org/officeDocument/2006/relationships/slideLayout" Target="../slideLayouts/slideLayout5.xml"/><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tags" Target="../tags/tag105.xml"/><Relationship Id="rId9" Type="http://schemas.openxmlformats.org/officeDocument/2006/relationships/image" Target="../media/image77.png"/><Relationship Id="rId14" Type="http://schemas.openxmlformats.org/officeDocument/2006/relationships/image" Target="../media/image82.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85.png"/><Relationship Id="rId4" Type="http://schemas.openxmlformats.org/officeDocument/2006/relationships/image" Target="../media/image10.png"/></Relationships>
</file>

<file path=ppt/slides/_rels/slide4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08.xml"/><Relationship Id="rId7" Type="http://schemas.openxmlformats.org/officeDocument/2006/relationships/image" Target="../media/image9.png"/><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notesSlide" Target="../notesSlides/notesSlide41.xml"/><Relationship Id="rId5" Type="http://schemas.openxmlformats.org/officeDocument/2006/relationships/slideLayout" Target="../slideLayouts/slideLayout5.xml"/><Relationship Id="rId4" Type="http://schemas.openxmlformats.org/officeDocument/2006/relationships/tags" Target="../tags/tag109.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8.xml"/><Relationship Id="rId1" Type="http://schemas.openxmlformats.org/officeDocument/2006/relationships/tags" Target="../tags/tag12.xml"/><Relationship Id="rId5" Type="http://schemas.openxmlformats.org/officeDocument/2006/relationships/image" Target="../media/image8.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8" Type="http://schemas.openxmlformats.org/officeDocument/2006/relationships/image" Target="../media/image89.jpeg"/><Relationship Id="rId13" Type="http://schemas.openxmlformats.org/officeDocument/2006/relationships/image" Target="../media/image94.jpeg"/><Relationship Id="rId18" Type="http://schemas.openxmlformats.org/officeDocument/2006/relationships/image" Target="../media/image99.jpeg"/><Relationship Id="rId3" Type="http://schemas.openxmlformats.org/officeDocument/2006/relationships/tags" Target="../tags/tag112.xml"/><Relationship Id="rId7" Type="http://schemas.openxmlformats.org/officeDocument/2006/relationships/image" Target="../media/image88.jpeg"/><Relationship Id="rId12" Type="http://schemas.openxmlformats.org/officeDocument/2006/relationships/image" Target="../media/image93.jpeg"/><Relationship Id="rId17" Type="http://schemas.openxmlformats.org/officeDocument/2006/relationships/image" Target="../media/image98.png"/><Relationship Id="rId2" Type="http://schemas.openxmlformats.org/officeDocument/2006/relationships/tags" Target="../tags/tag111.xml"/><Relationship Id="rId16" Type="http://schemas.openxmlformats.org/officeDocument/2006/relationships/image" Target="../media/image97.jpeg"/><Relationship Id="rId20" Type="http://schemas.openxmlformats.org/officeDocument/2006/relationships/image" Target="../media/image8.png"/><Relationship Id="rId1" Type="http://schemas.openxmlformats.org/officeDocument/2006/relationships/tags" Target="../tags/tag110.xml"/><Relationship Id="rId6" Type="http://schemas.openxmlformats.org/officeDocument/2006/relationships/image" Target="../media/image9.png"/><Relationship Id="rId11" Type="http://schemas.openxmlformats.org/officeDocument/2006/relationships/image" Target="../media/image92.jpeg"/><Relationship Id="rId5" Type="http://schemas.openxmlformats.org/officeDocument/2006/relationships/image" Target="../media/image10.png"/><Relationship Id="rId15" Type="http://schemas.openxmlformats.org/officeDocument/2006/relationships/image" Target="../media/image96.jpeg"/><Relationship Id="rId10" Type="http://schemas.openxmlformats.org/officeDocument/2006/relationships/image" Target="../media/image91.jpeg"/><Relationship Id="rId19" Type="http://schemas.openxmlformats.org/officeDocument/2006/relationships/image" Target="../media/image100.png"/><Relationship Id="rId4" Type="http://schemas.openxmlformats.org/officeDocument/2006/relationships/slideLayout" Target="../slideLayouts/slideLayout5.xml"/><Relationship Id="rId9" Type="http://schemas.openxmlformats.org/officeDocument/2006/relationships/image" Target="../media/image90.jpeg"/><Relationship Id="rId14"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7.jpeg"/><Relationship Id="rId3" Type="http://schemas.openxmlformats.org/officeDocument/2006/relationships/tags" Target="../tags/tag115.xml"/><Relationship Id="rId7" Type="http://schemas.openxmlformats.org/officeDocument/2006/relationships/image" Target="../media/image103.jpeg"/><Relationship Id="rId12" Type="http://schemas.openxmlformats.org/officeDocument/2006/relationships/image" Target="../media/image9.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102.jpeg"/><Relationship Id="rId11" Type="http://schemas.openxmlformats.org/officeDocument/2006/relationships/image" Target="../media/image10.png"/><Relationship Id="rId5" Type="http://schemas.openxmlformats.org/officeDocument/2006/relationships/image" Target="../media/image101.jpeg"/><Relationship Id="rId15" Type="http://schemas.openxmlformats.org/officeDocument/2006/relationships/image" Target="../media/image8.png"/><Relationship Id="rId10" Type="http://schemas.openxmlformats.org/officeDocument/2006/relationships/image" Target="../media/image106.jpeg"/><Relationship Id="rId4" Type="http://schemas.openxmlformats.org/officeDocument/2006/relationships/slideLayout" Target="../slideLayouts/slideLayout5.xml"/><Relationship Id="rId9" Type="http://schemas.openxmlformats.org/officeDocument/2006/relationships/image" Target="../media/image105.jpeg"/><Relationship Id="rId14" Type="http://schemas.openxmlformats.org/officeDocument/2006/relationships/image" Target="../media/image108.jpeg"/></Relationships>
</file>

<file path=ppt/slides/_rels/slide52.xml.rels><?xml version="1.0" encoding="UTF-8" standalone="yes"?>
<Relationships xmlns="http://schemas.openxmlformats.org/package/2006/relationships"><Relationship Id="rId8" Type="http://schemas.openxmlformats.org/officeDocument/2006/relationships/image" Target="../media/image115.jpeg"/><Relationship Id="rId3" Type="http://schemas.openxmlformats.org/officeDocument/2006/relationships/image" Target="../media/image110.jpeg"/><Relationship Id="rId7" Type="http://schemas.openxmlformats.org/officeDocument/2006/relationships/image" Target="../media/image114.png"/><Relationship Id="rId2" Type="http://schemas.openxmlformats.org/officeDocument/2006/relationships/image" Target="../media/image109.jpeg"/><Relationship Id="rId1" Type="http://schemas.openxmlformats.org/officeDocument/2006/relationships/slideLayout" Target="../slideLayouts/slideLayout22.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53.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2.xml"/><Relationship Id="rId5" Type="http://schemas.openxmlformats.org/officeDocument/2006/relationships/image" Target="../media/image119.jpg"/><Relationship Id="rId4" Type="http://schemas.openxmlformats.org/officeDocument/2006/relationships/image" Target="../media/image118.jpeg"/></Relationships>
</file>

<file path=ppt/slides/_rels/slide54.xml.rels><?xml version="1.0" encoding="UTF-8" standalone="yes"?>
<Relationships xmlns="http://schemas.openxmlformats.org/package/2006/relationships"><Relationship Id="rId3" Type="http://schemas.openxmlformats.org/officeDocument/2006/relationships/image" Target="../media/image121.jpg"/><Relationship Id="rId2" Type="http://schemas.openxmlformats.org/officeDocument/2006/relationships/image" Target="../media/image120.jpg"/><Relationship Id="rId1" Type="http://schemas.openxmlformats.org/officeDocument/2006/relationships/slideLayout" Target="../slideLayouts/slideLayout22.xml"/><Relationship Id="rId5" Type="http://schemas.openxmlformats.org/officeDocument/2006/relationships/image" Target="../media/image123.jpeg"/><Relationship Id="rId4" Type="http://schemas.openxmlformats.org/officeDocument/2006/relationships/image" Target="../media/image122.jpg"/></Relationships>
</file>

<file path=ppt/slides/_rels/slide5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22.xml"/><Relationship Id="rId5" Type="http://schemas.openxmlformats.org/officeDocument/2006/relationships/image" Target="../media/image129.jpeg"/><Relationship Id="rId4" Type="http://schemas.openxmlformats.org/officeDocument/2006/relationships/image" Target="../media/image128.jpeg"/></Relationships>
</file>

<file path=ppt/slides/_rels/slide5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22.xml"/><Relationship Id="rId5" Type="http://schemas.openxmlformats.org/officeDocument/2006/relationships/image" Target="../media/image133.jpeg"/><Relationship Id="rId4" Type="http://schemas.openxmlformats.org/officeDocument/2006/relationships/image" Target="../media/image132.jpeg"/></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2.xml"/><Relationship Id="rId4" Type="http://schemas.openxmlformats.org/officeDocument/2006/relationships/image" Target="../media/image13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2.xml"/><Relationship Id="rId5" Type="http://schemas.openxmlformats.org/officeDocument/2006/relationships/image" Target="../media/image140.png"/><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tags" Target="../tags/tag118.xml"/><Relationship Id="rId7" Type="http://schemas.openxmlformats.org/officeDocument/2006/relationships/image" Target="../media/image8.png"/><Relationship Id="rId2" Type="http://schemas.openxmlformats.org/officeDocument/2006/relationships/tags" Target="../tags/tag117.xml"/><Relationship Id="rId1" Type="http://schemas.openxmlformats.org/officeDocument/2006/relationships/tags" Target="../tags/tag11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42.jpeg"/></Relationships>
</file>

<file path=ppt/slides/_rels/slide62.xml.rels><?xml version="1.0" encoding="UTF-8" standalone="yes"?>
<Relationships xmlns="http://schemas.openxmlformats.org/package/2006/relationships"><Relationship Id="rId8" Type="http://schemas.openxmlformats.org/officeDocument/2006/relationships/image" Target="../media/image143.jpeg"/><Relationship Id="rId3" Type="http://schemas.openxmlformats.org/officeDocument/2006/relationships/tags" Target="../tags/tag121.xml"/><Relationship Id="rId7" Type="http://schemas.openxmlformats.org/officeDocument/2006/relationships/image" Target="../media/image8.png"/><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44.jpeg"/></Relationships>
</file>

<file path=ppt/slides/_rels/slide63.xml.rels><?xml version="1.0" encoding="UTF-8" standalone="yes"?>
<Relationships xmlns="http://schemas.openxmlformats.org/package/2006/relationships"><Relationship Id="rId8" Type="http://schemas.openxmlformats.org/officeDocument/2006/relationships/image" Target="../media/image145.jpeg"/><Relationship Id="rId3" Type="http://schemas.openxmlformats.org/officeDocument/2006/relationships/tags" Target="../tags/tag124.xml"/><Relationship Id="rId7" Type="http://schemas.openxmlformats.org/officeDocument/2006/relationships/image" Target="../media/image8.png"/><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slideLayout" Target="../slideLayouts/slideLayout5.xml"/><Relationship Id="rId9" Type="http://schemas.openxmlformats.org/officeDocument/2006/relationships/image" Target="../media/image146.jpeg"/></Relationships>
</file>

<file path=ppt/slides/_rels/slide6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27.xml"/><Relationship Id="rId7" Type="http://schemas.openxmlformats.org/officeDocument/2006/relationships/image" Target="../media/image9.png"/><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notesSlide" Target="../notesSlides/notesSlide42.xml"/><Relationship Id="rId5" Type="http://schemas.openxmlformats.org/officeDocument/2006/relationships/slideLayout" Target="../slideLayouts/slideLayout6.xml"/><Relationship Id="rId4" Type="http://schemas.openxmlformats.org/officeDocument/2006/relationships/tags" Target="../tags/tag128.xml"/><Relationship Id="rId9" Type="http://schemas.openxmlformats.org/officeDocument/2006/relationships/image" Target="../media/image8.png"/></Relationships>
</file>

<file path=ppt/slides/_rels/slide65.xml.rels><?xml version="1.0" encoding="UTF-8" standalone="yes"?>
<Relationships xmlns="http://schemas.openxmlformats.org/package/2006/relationships"><Relationship Id="rId8" Type="http://schemas.openxmlformats.org/officeDocument/2006/relationships/image" Target="../media/image148.jpg"/><Relationship Id="rId3" Type="http://schemas.openxmlformats.org/officeDocument/2006/relationships/notesSlide" Target="../notesSlides/notesSlide43.xml"/><Relationship Id="rId7" Type="http://schemas.openxmlformats.org/officeDocument/2006/relationships/image" Target="../media/image147.png"/><Relationship Id="rId2" Type="http://schemas.openxmlformats.org/officeDocument/2006/relationships/slideLayout" Target="../slideLayouts/slideLayout5.xml"/><Relationship Id="rId1" Type="http://schemas.openxmlformats.org/officeDocument/2006/relationships/tags" Target="../tags/tag129.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8.xml"/><Relationship Id="rId1" Type="http://schemas.openxmlformats.org/officeDocument/2006/relationships/tags" Target="../tags/tag13.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7.xml"/><Relationship Id="rId5" Type="http://schemas.openxmlformats.org/officeDocument/2006/relationships/image" Target="../media/image16.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7.xml"/><Relationship Id="rId5" Type="http://schemas.openxmlformats.org/officeDocument/2006/relationships/image" Target="../media/image17.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图片 10" descr="470b051ee3ff94b882a1ad6ffad99f61"/>
          <p:cNvPicPr>
            <a:picLocks noChangeAspect="1"/>
          </p:cNvPicPr>
          <p:nvPr/>
        </p:nvPicPr>
        <p:blipFill>
          <a:blip r:embed="rId7"/>
          <a:stretch>
            <a:fillRect/>
          </a:stretch>
        </p:blipFill>
        <p:spPr>
          <a:xfrm>
            <a:off x="3261000" y="462170"/>
            <a:ext cx="9107170" cy="6386830"/>
          </a:xfrm>
          <a:prstGeom prst="rect">
            <a:avLst/>
          </a:prstGeom>
        </p:spPr>
      </p:pic>
      <p:grpSp>
        <p:nvGrpSpPr>
          <p:cNvPr id="13" name="组合 12"/>
          <p:cNvGrpSpPr/>
          <p:nvPr/>
        </p:nvGrpSpPr>
        <p:grpSpPr>
          <a:xfrm>
            <a:off x="2262375" y="5515660"/>
            <a:ext cx="5543625" cy="45719"/>
            <a:chOff x="3182554" y="3904019"/>
            <a:chExt cx="5543625" cy="45719"/>
          </a:xfrm>
        </p:grpSpPr>
        <p:sp>
          <p:nvSpPr>
            <p:cNvPr id="34"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37"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38"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pic>
        <p:nvPicPr>
          <p:cNvPr id="17" name="图片 16" descr="图片包含 就坐, 黑色, 建筑物, 户外&#10;&#10;已生成高可信度的说明"/>
          <p:cNvPicPr>
            <a:picLocks noChangeAspect="1"/>
          </p:cNvPicPr>
          <p:nvPr/>
        </p:nvPicPr>
        <p:blipFill rotWithShape="1">
          <a:blip r:embed="rId8">
            <a:extLst>
              <a:ext uri="{28A0092B-C50C-407E-A947-70E740481C1C}">
                <a14:useLocalDpi xmlns:a14="http://schemas.microsoft.com/office/drawing/2010/main" val="0"/>
              </a:ext>
            </a:extLst>
          </a:blip>
          <a:srcRect l="21947"/>
          <a:stretch>
            <a:fillRect/>
          </a:stretch>
        </p:blipFill>
        <p:spPr>
          <a:xfrm>
            <a:off x="-24680" y="116632"/>
            <a:ext cx="5974513" cy="6465124"/>
          </a:xfrm>
          <a:prstGeom prst="rect">
            <a:avLst/>
          </a:prstGeom>
        </p:spPr>
      </p:pic>
      <p:pic>
        <p:nvPicPr>
          <p:cNvPr id="18" name="图片 17" descr="图片包含 就坐, 黑色, 建筑物, 户外&#10;&#10;已生成高可信度的说明"/>
          <p:cNvPicPr>
            <a:picLocks noChangeAspect="1"/>
          </p:cNvPicPr>
          <p:nvPr/>
        </p:nvPicPr>
        <p:blipFill rotWithShape="1">
          <a:blip r:embed="rId9" cstate="print">
            <a:extLst>
              <a:ext uri="{28A0092B-C50C-407E-A947-70E740481C1C}">
                <a14:useLocalDpi xmlns:a14="http://schemas.microsoft.com/office/drawing/2010/main" val="0"/>
              </a:ext>
            </a:extLst>
          </a:blip>
          <a:srcRect l="21947"/>
          <a:stretch>
            <a:fillRect/>
          </a:stretch>
        </p:blipFill>
        <p:spPr>
          <a:xfrm flipH="1">
            <a:off x="10310355" y="3933838"/>
            <a:ext cx="1849735" cy="2082420"/>
          </a:xfrm>
          <a:prstGeom prst="rect">
            <a:avLst/>
          </a:prstGeom>
        </p:spPr>
      </p:pic>
      <p:sp>
        <p:nvSpPr>
          <p:cNvPr id="4" name="文本框 3"/>
          <p:cNvSpPr txBox="1"/>
          <p:nvPr/>
        </p:nvSpPr>
        <p:spPr>
          <a:xfrm>
            <a:off x="2403679" y="4713605"/>
            <a:ext cx="5372100" cy="522288"/>
          </a:xfrm>
          <a:prstGeom prst="rect">
            <a:avLst/>
          </a:prstGeom>
          <a:noFill/>
        </p:spPr>
        <p:txBody>
          <a:bodyPr wrap="none" rtlCol="0">
            <a:spAutoFit/>
          </a:bodyPr>
          <a:lstStyle/>
          <a:p>
            <a:r>
              <a:rPr lang="zh-CN" altLang="en-US" sz="2800" noProof="1">
                <a:solidFill>
                  <a:srgbClr val="FFFFFF"/>
                </a:solidFill>
                <a:effectLst>
                  <a:outerShdw blurRad="38100" dist="19050" dir="2700000" algn="tl" rotWithShape="0">
                    <a:srgbClr val="5F5F5F">
                      <a:alpha val="40000"/>
                    </a:srgbClr>
                  </a:outerShdw>
                </a:effectLst>
                <a:latin typeface="微软雅黑" panose="020B0503020204020204" pitchFamily="34" charset="-122"/>
                <a:ea typeface="微软雅黑" panose="020B0503020204020204" pitchFamily="34" charset="-122"/>
              </a:rPr>
              <a:t>软帝集团 互联网行业就业宣讲会 </a:t>
            </a:r>
          </a:p>
        </p:txBody>
      </p:sp>
      <p:sp>
        <p:nvSpPr>
          <p:cNvPr id="5" name="文本框 4"/>
          <p:cNvSpPr txBox="1"/>
          <p:nvPr/>
        </p:nvSpPr>
        <p:spPr>
          <a:xfrm>
            <a:off x="1191000" y="1568438"/>
            <a:ext cx="6030000" cy="830997"/>
          </a:xfrm>
          <a:prstGeom prst="rect">
            <a:avLst/>
          </a:prstGeom>
          <a:noFill/>
          <a:ln w="9525">
            <a:noFill/>
          </a:ln>
        </p:spPr>
        <p:txBody>
          <a:bodyPr wrap="square" anchor="t">
            <a:spAutoFit/>
          </a:bodyPr>
          <a:lstStyle/>
          <a:p>
            <a:pPr algn="ctr"/>
            <a:r>
              <a:rPr lang="zh-CN" altLang="en-US" sz="4800" dirty="0" smtClean="0">
                <a:solidFill>
                  <a:srgbClr val="FFFFFF"/>
                </a:solidFill>
                <a:latin typeface="微软雅黑" panose="020B0503020204020204" pitchFamily="34" charset="-122"/>
                <a:ea typeface="微软雅黑" panose="020B0503020204020204" pitchFamily="34" charset="-122"/>
              </a:rPr>
              <a:t>人工智能项目实战</a:t>
            </a:r>
            <a:endParaRPr lang="zh-CN" altLang="en-US" sz="4800" dirty="0">
              <a:solidFill>
                <a:srgbClr val="FFFFFF"/>
              </a:solidFill>
              <a:latin typeface="微软雅黑" panose="020B0503020204020204" pitchFamily="34" charset="-122"/>
              <a:ea typeface="微软雅黑" panose="020B0503020204020204" pitchFamily="34" charset="-122"/>
            </a:endParaRPr>
          </a:p>
        </p:txBody>
      </p:sp>
      <p:pic>
        <p:nvPicPr>
          <p:cNvPr id="3" name="图片 2" descr="logo1"/>
          <p:cNvPicPr>
            <a:picLocks noChangeAspect="1"/>
          </p:cNvPicPr>
          <p:nvPr/>
        </p:nvPicPr>
        <p:blipFill>
          <a:blip r:embed="rId10"/>
          <a:stretch>
            <a:fillRect/>
          </a:stretch>
        </p:blipFill>
        <p:spPr>
          <a:xfrm>
            <a:off x="184520" y="215455"/>
            <a:ext cx="1681480" cy="423545"/>
          </a:xfrm>
          <a:prstGeom prst="rect">
            <a:avLst/>
          </a:prstGeom>
          <a:noFill/>
          <a:ln w="9525">
            <a:noFill/>
          </a:ln>
        </p:spPr>
      </p:pic>
    </p:spTree>
    <p:custDataLst>
      <p:tags r:id="rId1"/>
    </p:custDataLst>
    <p:extLst>
      <p:ext uri="{BB962C8B-B14F-4D97-AF65-F5344CB8AC3E}">
        <p14:creationId xmlns:p14="http://schemas.microsoft.com/office/powerpoint/2010/main" val="282870666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53" presetClass="entr" presetSubtype="16"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par>
                                <p:cTn id="15" presetID="16" presetClass="entr" presetSubtype="21"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par>
                                <p:cTn id="18" presetID="47" presetClass="entr" presetSubtype="0" fill="hold" grpId="1"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42" presetClass="entr" presetSubtype="0" fill="hold" grpId="2"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par>
                          <p:cTn id="29" fill="hold">
                            <p:stCondLst>
                              <p:cond delay="1500"/>
                            </p:stCondLst>
                            <p:childTnLst>
                              <p:par>
                                <p:cTn id="30" presetID="5" presetClass="entr" presetSubtype="10" fill="hold"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checkerboard(across)">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4" grpId="2"/>
      <p:bldP spid="5" grpId="0"/>
      <p:bldP spid="5"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2" name="矩形 1"/>
          <p:cNvSpPr/>
          <p:nvPr/>
        </p:nvSpPr>
        <p:spPr>
          <a:xfrm>
            <a:off x="1843500" y="1859447"/>
            <a:ext cx="8505000" cy="3416320"/>
          </a:xfrm>
          <a:prstGeom prst="rect">
            <a:avLst/>
          </a:prstGeom>
        </p:spPr>
        <p:txBody>
          <a:bodyPr wrap="square">
            <a:spAutoFit/>
          </a:bodyPr>
          <a:lstStyle/>
          <a:p>
            <a:pPr>
              <a:lnSpc>
                <a:spcPct val="150000"/>
              </a:lnSpc>
            </a:pPr>
            <a:r>
              <a:rPr lang="en-US" altLang="zh-CN" sz="2400" dirty="0" smtClean="0">
                <a:solidFill>
                  <a:srgbClr val="FFFFFF">
                    <a:lumMod val="95000"/>
                  </a:srgbClr>
                </a:solidFill>
              </a:rPr>
              <a:t>	</a:t>
            </a:r>
            <a:r>
              <a:rPr lang="zh-CN" altLang="en-US" sz="2400" dirty="0" smtClean="0">
                <a:solidFill>
                  <a:srgbClr val="FFFFFF">
                    <a:lumMod val="95000"/>
                  </a:srgbClr>
                </a:solidFill>
              </a:rPr>
              <a:t>根据</a:t>
            </a:r>
            <a:r>
              <a:rPr lang="en-US" altLang="zh-CN" sz="2400" dirty="0" smtClean="0">
                <a:solidFill>
                  <a:srgbClr val="FFFFFF">
                    <a:lumMod val="95000"/>
                  </a:srgbClr>
                </a:solidFill>
              </a:rPr>
              <a:t>TIOBE</a:t>
            </a:r>
            <a:r>
              <a:rPr lang="zh-CN" altLang="en-US" sz="2400" dirty="0">
                <a:solidFill>
                  <a:srgbClr val="FFFFFF">
                    <a:lumMod val="95000"/>
                  </a:srgbClr>
                </a:solidFill>
              </a:rPr>
              <a:t>最新排名，</a:t>
            </a:r>
            <a:r>
              <a:rPr lang="en-US" altLang="zh-CN" sz="2400" dirty="0">
                <a:solidFill>
                  <a:srgbClr val="FFFFFF">
                    <a:lumMod val="95000"/>
                  </a:srgbClr>
                </a:solidFill>
              </a:rPr>
              <a:t>Python</a:t>
            </a:r>
            <a:r>
              <a:rPr lang="zh-CN" altLang="en-US" sz="2400" dirty="0">
                <a:solidFill>
                  <a:srgbClr val="FFFFFF">
                    <a:lumMod val="95000"/>
                  </a:srgbClr>
                </a:solidFill>
              </a:rPr>
              <a:t>已</a:t>
            </a:r>
            <a:r>
              <a:rPr lang="zh-CN" altLang="en-US" sz="2400" dirty="0" smtClean="0">
                <a:solidFill>
                  <a:srgbClr val="FFFFFF">
                    <a:lumMod val="95000"/>
                  </a:srgbClr>
                </a:solidFill>
              </a:rPr>
              <a:t>超越</a:t>
            </a:r>
            <a:r>
              <a:rPr lang="en-US" altLang="zh-CN" sz="2400" dirty="0" smtClean="0">
                <a:solidFill>
                  <a:srgbClr val="FFFFFF">
                    <a:lumMod val="95000"/>
                  </a:srgbClr>
                </a:solidFill>
              </a:rPr>
              <a:t>C++</a:t>
            </a:r>
            <a:r>
              <a:rPr lang="zh-CN" altLang="en-US" sz="2400" dirty="0" smtClean="0">
                <a:solidFill>
                  <a:srgbClr val="FFFFFF">
                    <a:lumMod val="95000"/>
                  </a:srgbClr>
                </a:solidFill>
              </a:rPr>
              <a:t>，</a:t>
            </a:r>
            <a:r>
              <a:rPr lang="zh-CN" altLang="en-US" sz="2400" dirty="0">
                <a:solidFill>
                  <a:srgbClr val="FFFFFF">
                    <a:lumMod val="95000"/>
                  </a:srgbClr>
                </a:solidFill>
              </a:rPr>
              <a:t>与</a:t>
            </a:r>
            <a:r>
              <a:rPr lang="en-US" altLang="zh-CN" sz="2400" dirty="0" err="1" smtClean="0">
                <a:solidFill>
                  <a:srgbClr val="FFFFFF">
                    <a:lumMod val="95000"/>
                  </a:srgbClr>
                </a:solidFill>
              </a:rPr>
              <a:t>Java,C</a:t>
            </a:r>
            <a:r>
              <a:rPr lang="en-US" altLang="zh-CN" sz="2400" dirty="0" smtClean="0">
                <a:solidFill>
                  <a:srgbClr val="FFFFFF">
                    <a:lumMod val="95000"/>
                  </a:srgbClr>
                </a:solidFill>
              </a:rPr>
              <a:t>,</a:t>
            </a:r>
            <a:r>
              <a:rPr lang="zh-CN" altLang="en-US" sz="2400" dirty="0" smtClean="0">
                <a:solidFill>
                  <a:srgbClr val="FFFFFF">
                    <a:lumMod val="95000"/>
                  </a:srgbClr>
                </a:solidFill>
              </a:rPr>
              <a:t>成为</a:t>
            </a:r>
            <a:r>
              <a:rPr lang="zh-CN" altLang="en-US" sz="2400" dirty="0">
                <a:solidFill>
                  <a:srgbClr val="FFFFFF">
                    <a:lumMod val="95000"/>
                  </a:srgbClr>
                </a:solidFill>
              </a:rPr>
              <a:t>全球</a:t>
            </a:r>
            <a:r>
              <a:rPr lang="zh-CN" altLang="en-US" sz="2400" dirty="0" smtClean="0">
                <a:solidFill>
                  <a:srgbClr val="FFFFFF">
                    <a:lumMod val="95000"/>
                  </a:srgbClr>
                </a:solidFill>
              </a:rPr>
              <a:t>前</a:t>
            </a:r>
            <a:r>
              <a:rPr lang="en-US" altLang="zh-CN" sz="2400" dirty="0" smtClean="0">
                <a:solidFill>
                  <a:srgbClr val="FFFFFF">
                    <a:lumMod val="95000"/>
                  </a:srgbClr>
                </a:solidFill>
              </a:rPr>
              <a:t>3</a:t>
            </a:r>
            <a:r>
              <a:rPr lang="zh-CN" altLang="en-US" sz="2400" dirty="0" smtClean="0">
                <a:solidFill>
                  <a:srgbClr val="FFFFFF">
                    <a:lumMod val="95000"/>
                  </a:srgbClr>
                </a:solidFill>
              </a:rPr>
              <a:t>大</a:t>
            </a:r>
            <a:r>
              <a:rPr lang="zh-CN" altLang="en-US" sz="2400" dirty="0">
                <a:solidFill>
                  <a:srgbClr val="FFFFFF">
                    <a:lumMod val="95000"/>
                  </a:srgbClr>
                </a:solidFill>
              </a:rPr>
              <a:t>流行编程语言</a:t>
            </a:r>
            <a:r>
              <a:rPr lang="zh-CN" altLang="en-US" sz="2400" dirty="0" smtClean="0">
                <a:solidFill>
                  <a:srgbClr val="FFFFFF">
                    <a:lumMod val="95000"/>
                  </a:srgbClr>
                </a:solidFill>
              </a:rPr>
              <a:t>之一。</a:t>
            </a:r>
            <a:r>
              <a:rPr lang="zh-CN" altLang="en-US" sz="2400" dirty="0">
                <a:solidFill>
                  <a:srgbClr val="FFFFFF">
                    <a:lumMod val="95000"/>
                  </a:srgbClr>
                </a:solidFill>
              </a:rPr>
              <a:t>从云端、客户端，到物联网终端，</a:t>
            </a:r>
            <a:r>
              <a:rPr lang="en-US" altLang="zh-CN" sz="2400" dirty="0">
                <a:solidFill>
                  <a:srgbClr val="FFFFFF">
                    <a:lumMod val="95000"/>
                  </a:srgbClr>
                </a:solidFill>
              </a:rPr>
              <a:t>python</a:t>
            </a:r>
            <a:r>
              <a:rPr lang="zh-CN" altLang="en-US" sz="2400" dirty="0">
                <a:solidFill>
                  <a:srgbClr val="FFFFFF">
                    <a:lumMod val="95000"/>
                  </a:srgbClr>
                </a:solidFill>
              </a:rPr>
              <a:t>应用无处不在。从国内的百度、阿里、腾讯、网易、新浪，豆瓣，到国外的谷歌、</a:t>
            </a:r>
            <a:r>
              <a:rPr lang="en-US" altLang="zh-CN" sz="2400" dirty="0">
                <a:solidFill>
                  <a:srgbClr val="FFFFFF">
                    <a:lumMod val="95000"/>
                  </a:srgbClr>
                </a:solidFill>
              </a:rPr>
              <a:t>NASA</a:t>
            </a:r>
            <a:r>
              <a:rPr lang="zh-CN" altLang="en-US" sz="2400" dirty="0">
                <a:solidFill>
                  <a:srgbClr val="FFFFFF">
                    <a:lumMod val="95000"/>
                  </a:srgbClr>
                </a:solidFill>
              </a:rPr>
              <a:t>、</a:t>
            </a:r>
            <a:r>
              <a:rPr lang="en-US" altLang="zh-CN" sz="2400" dirty="0">
                <a:solidFill>
                  <a:srgbClr val="FFFFFF">
                    <a:lumMod val="95000"/>
                  </a:srgbClr>
                </a:solidFill>
              </a:rPr>
              <a:t>YouTube</a:t>
            </a:r>
            <a:r>
              <a:rPr lang="zh-CN" altLang="en-US" sz="2400" dirty="0">
                <a:solidFill>
                  <a:srgbClr val="FFFFFF">
                    <a:lumMod val="95000"/>
                  </a:srgbClr>
                </a:solidFill>
              </a:rPr>
              <a:t>、</a:t>
            </a:r>
            <a:r>
              <a:rPr lang="en-US" altLang="zh-CN" sz="2400" dirty="0">
                <a:solidFill>
                  <a:srgbClr val="FFFFFF">
                    <a:lumMod val="95000"/>
                  </a:srgbClr>
                </a:solidFill>
              </a:rPr>
              <a:t>Facebook</a:t>
            </a:r>
            <a:r>
              <a:rPr lang="zh-CN" altLang="en-US" sz="2400" dirty="0">
                <a:solidFill>
                  <a:srgbClr val="FFFFFF">
                    <a:lumMod val="95000"/>
                  </a:srgbClr>
                </a:solidFill>
              </a:rPr>
              <a:t>，</a:t>
            </a:r>
            <a:r>
              <a:rPr lang="en-US" altLang="zh-CN" sz="2400" dirty="0">
                <a:solidFill>
                  <a:srgbClr val="FFFFFF">
                    <a:lumMod val="95000"/>
                  </a:srgbClr>
                </a:solidFill>
              </a:rPr>
              <a:t>Python</a:t>
            </a:r>
            <a:r>
              <a:rPr lang="zh-CN" altLang="en-US" sz="2400" dirty="0">
                <a:solidFill>
                  <a:srgbClr val="FFFFFF">
                    <a:lumMod val="95000"/>
                  </a:srgbClr>
                </a:solidFill>
              </a:rPr>
              <a:t>的企业需求逐步上升，各公司都在大规模使用</a:t>
            </a:r>
            <a:r>
              <a:rPr lang="en-US" altLang="zh-CN" sz="2400" dirty="0">
                <a:solidFill>
                  <a:srgbClr val="FFFFFF">
                    <a:lumMod val="95000"/>
                  </a:srgbClr>
                </a:solidFill>
              </a:rPr>
              <a:t>Python</a:t>
            </a:r>
            <a:r>
              <a:rPr lang="zh-CN" altLang="en-US" sz="2400" dirty="0">
                <a:solidFill>
                  <a:srgbClr val="FFFFFF">
                    <a:lumMod val="95000"/>
                  </a:srgbClr>
                </a:solidFill>
              </a:rPr>
              <a:t>完成各种任务。</a:t>
            </a:r>
          </a:p>
        </p:txBody>
      </p:sp>
    </p:spTree>
    <p:extLst>
      <p:ext uri="{BB962C8B-B14F-4D97-AF65-F5344CB8AC3E}">
        <p14:creationId xmlns:p14="http://schemas.microsoft.com/office/powerpoint/2010/main" val="1131775685"/>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2" name="AutoShape 2" descr="https://ss1.baidu.com/6ONXsjip0QIZ8tyhnq/it/u=2200184566,2164728597&amp;fm=173&amp;app=25&amp;f=JPEG?w=600&amp;h=462&amp;s=4CA23472190F514F0E75E0CA0000A0B3"/>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矩形 4"/>
          <p:cNvSpPr/>
          <p:nvPr/>
        </p:nvSpPr>
        <p:spPr>
          <a:xfrm>
            <a:off x="1191000" y="1505353"/>
            <a:ext cx="9810000" cy="4893647"/>
          </a:xfrm>
          <a:prstGeom prst="rect">
            <a:avLst/>
          </a:prstGeom>
        </p:spPr>
        <p:txBody>
          <a:bodyPr wrap="square">
            <a:spAutoFit/>
          </a:bodyPr>
          <a:lstStyle/>
          <a:p>
            <a:r>
              <a:rPr lang="zh-CN" altLang="en-US" sz="2400" dirty="0" smtClean="0">
                <a:solidFill>
                  <a:schemeClr val="bg1"/>
                </a:solidFill>
              </a:rPr>
              <a:t>在</a:t>
            </a:r>
            <a:r>
              <a:rPr lang="zh-CN" altLang="en-US" sz="2400" dirty="0">
                <a:solidFill>
                  <a:schemeClr val="bg1"/>
                </a:solidFill>
              </a:rPr>
              <a:t>网络应用程序、桌面应用程序、网络服务器、媒体工具、甚至在机器学习领域，你都能看见</a:t>
            </a:r>
            <a:r>
              <a:rPr lang="en-US" altLang="zh-CN" sz="2400" dirty="0">
                <a:solidFill>
                  <a:schemeClr val="bg1"/>
                </a:solidFill>
              </a:rPr>
              <a:t>Python</a:t>
            </a:r>
            <a:r>
              <a:rPr lang="zh-CN" altLang="en-US" sz="2400" dirty="0">
                <a:solidFill>
                  <a:schemeClr val="bg1"/>
                </a:solidFill>
              </a:rPr>
              <a:t>的身影。</a:t>
            </a:r>
          </a:p>
          <a:p>
            <a:endParaRPr lang="zh-CN" altLang="en-US" sz="2400" dirty="0">
              <a:solidFill>
                <a:schemeClr val="bg1"/>
              </a:solidFill>
            </a:endParaRPr>
          </a:p>
          <a:p>
            <a:r>
              <a:rPr lang="zh-CN" altLang="en-US" sz="2400" dirty="0">
                <a:solidFill>
                  <a:schemeClr val="bg1"/>
                </a:solidFill>
              </a:rPr>
              <a:t>很多大企业，如</a:t>
            </a:r>
            <a:r>
              <a:rPr lang="en-US" altLang="zh-CN" sz="2400" dirty="0">
                <a:solidFill>
                  <a:schemeClr val="bg1"/>
                </a:solidFill>
              </a:rPr>
              <a:t>NASA</a:t>
            </a:r>
            <a:r>
              <a:rPr lang="zh-CN" altLang="en-US" sz="2400" dirty="0">
                <a:solidFill>
                  <a:schemeClr val="bg1"/>
                </a:solidFill>
              </a:rPr>
              <a:t>或</a:t>
            </a:r>
            <a:r>
              <a:rPr lang="en-US" altLang="zh-CN" sz="2400" dirty="0">
                <a:solidFill>
                  <a:schemeClr val="bg1"/>
                </a:solidFill>
              </a:rPr>
              <a:t>Google</a:t>
            </a:r>
            <a:r>
              <a:rPr lang="zh-CN" altLang="en-US" sz="2400" dirty="0">
                <a:solidFill>
                  <a:schemeClr val="bg1"/>
                </a:solidFill>
              </a:rPr>
              <a:t>等，也都在使用</a:t>
            </a:r>
            <a:r>
              <a:rPr lang="en-US" altLang="zh-CN" sz="2400" dirty="0">
                <a:solidFill>
                  <a:schemeClr val="bg1"/>
                </a:solidFill>
              </a:rPr>
              <a:t>Python</a:t>
            </a:r>
            <a:r>
              <a:rPr lang="zh-CN" altLang="en-US" sz="2400" dirty="0">
                <a:solidFill>
                  <a:schemeClr val="bg1"/>
                </a:solidFill>
              </a:rPr>
              <a:t>。</a:t>
            </a:r>
          </a:p>
          <a:p>
            <a:endParaRPr lang="zh-CN" altLang="en-US" sz="2400" dirty="0">
              <a:solidFill>
                <a:schemeClr val="bg1"/>
              </a:solidFill>
            </a:endParaRPr>
          </a:p>
          <a:p>
            <a:r>
              <a:rPr lang="en-US" altLang="zh-CN" sz="2400" dirty="0">
                <a:solidFill>
                  <a:schemeClr val="bg1"/>
                </a:solidFill>
              </a:rPr>
              <a:t>Python</a:t>
            </a:r>
            <a:r>
              <a:rPr lang="zh-CN" altLang="en-US" sz="2400" dirty="0">
                <a:solidFill>
                  <a:schemeClr val="bg1"/>
                </a:solidFill>
              </a:rPr>
              <a:t>有很多优点，比如，整洁，易于阅读，结构良好。</a:t>
            </a:r>
          </a:p>
          <a:p>
            <a:endParaRPr lang="zh-CN" altLang="en-US" sz="2400" dirty="0">
              <a:solidFill>
                <a:schemeClr val="bg1"/>
              </a:solidFill>
            </a:endParaRPr>
          </a:p>
          <a:p>
            <a:r>
              <a:rPr lang="zh-CN" altLang="en-US" sz="2400" dirty="0">
                <a:solidFill>
                  <a:schemeClr val="bg1"/>
                </a:solidFill>
              </a:rPr>
              <a:t>基于</a:t>
            </a:r>
            <a:r>
              <a:rPr lang="en-US" altLang="zh-CN" sz="2400" dirty="0">
                <a:solidFill>
                  <a:schemeClr val="bg1"/>
                </a:solidFill>
              </a:rPr>
              <a:t>Python</a:t>
            </a:r>
            <a:r>
              <a:rPr lang="zh-CN" altLang="en-US" sz="2400" dirty="0">
                <a:solidFill>
                  <a:schemeClr val="bg1"/>
                </a:solidFill>
              </a:rPr>
              <a:t>的</a:t>
            </a:r>
            <a:r>
              <a:rPr lang="en-US" altLang="zh-CN" sz="2400" dirty="0">
                <a:solidFill>
                  <a:schemeClr val="bg1"/>
                </a:solidFill>
              </a:rPr>
              <a:t>Web</a:t>
            </a:r>
            <a:r>
              <a:rPr lang="zh-CN" altLang="en-US" sz="2400" dirty="0">
                <a:solidFill>
                  <a:schemeClr val="bg1"/>
                </a:solidFill>
              </a:rPr>
              <a:t>开发框架，如</a:t>
            </a:r>
            <a:r>
              <a:rPr lang="en-US" altLang="zh-CN" sz="2400" dirty="0" err="1">
                <a:solidFill>
                  <a:schemeClr val="bg1"/>
                </a:solidFill>
              </a:rPr>
              <a:t>Django</a:t>
            </a:r>
            <a:r>
              <a:rPr lang="zh-CN" altLang="en-US" sz="2400" dirty="0">
                <a:solidFill>
                  <a:schemeClr val="bg1"/>
                </a:solidFill>
              </a:rPr>
              <a:t>和</a:t>
            </a:r>
            <a:r>
              <a:rPr lang="en-US" altLang="zh-CN" sz="2400" dirty="0">
                <a:solidFill>
                  <a:schemeClr val="bg1"/>
                </a:solidFill>
              </a:rPr>
              <a:t>Flask</a:t>
            </a:r>
            <a:r>
              <a:rPr lang="zh-CN" altLang="en-US" sz="2400" dirty="0">
                <a:solidFill>
                  <a:schemeClr val="bg1"/>
                </a:solidFill>
              </a:rPr>
              <a:t>也已经越来越受欢迎。 此外，该语言还配备了高质量的机器学习和数据分析库，如</a:t>
            </a:r>
            <a:r>
              <a:rPr lang="en-US" altLang="zh-CN" sz="2400" dirty="0" err="1">
                <a:solidFill>
                  <a:schemeClr val="bg1"/>
                </a:solidFill>
              </a:rPr>
              <a:t>Scikit</a:t>
            </a:r>
            <a:r>
              <a:rPr lang="en-US" altLang="zh-CN" sz="2400" dirty="0">
                <a:solidFill>
                  <a:schemeClr val="bg1"/>
                </a:solidFill>
              </a:rPr>
              <a:t>-learn</a:t>
            </a:r>
            <a:r>
              <a:rPr lang="zh-CN" altLang="en-US" sz="2400" dirty="0">
                <a:solidFill>
                  <a:schemeClr val="bg1"/>
                </a:solidFill>
              </a:rPr>
              <a:t>和</a:t>
            </a:r>
            <a:r>
              <a:rPr lang="en-US" altLang="zh-CN" sz="2400" dirty="0">
                <a:solidFill>
                  <a:schemeClr val="bg1"/>
                </a:solidFill>
              </a:rPr>
              <a:t>Pandas</a:t>
            </a:r>
            <a:r>
              <a:rPr lang="zh-CN" altLang="en-US" sz="2400" dirty="0">
                <a:solidFill>
                  <a:schemeClr val="bg1"/>
                </a:solidFill>
              </a:rPr>
              <a:t>。</a:t>
            </a:r>
          </a:p>
          <a:p>
            <a:endParaRPr lang="zh-CN" altLang="en-US" sz="2400" dirty="0">
              <a:solidFill>
                <a:schemeClr val="bg1"/>
              </a:solidFill>
            </a:endParaRPr>
          </a:p>
          <a:p>
            <a:r>
              <a:rPr lang="zh-CN" altLang="en-US" sz="2400" dirty="0">
                <a:solidFill>
                  <a:schemeClr val="bg1"/>
                </a:solidFill>
              </a:rPr>
              <a:t>总体而言，</a:t>
            </a:r>
            <a:r>
              <a:rPr lang="en-US" altLang="zh-CN" sz="2400" dirty="0">
                <a:solidFill>
                  <a:schemeClr val="bg1"/>
                </a:solidFill>
              </a:rPr>
              <a:t>Python</a:t>
            </a:r>
            <a:r>
              <a:rPr lang="zh-CN" altLang="en-US" sz="2400" dirty="0">
                <a:solidFill>
                  <a:schemeClr val="bg1"/>
                </a:solidFill>
              </a:rPr>
              <a:t>的职业发展路径宽广，既可以“多变”，又可以“专一”。</a:t>
            </a:r>
          </a:p>
        </p:txBody>
      </p:sp>
      <p:sp>
        <p:nvSpPr>
          <p:cNvPr id="9" name="标题 1"/>
          <p:cNvSpPr>
            <a:spLocks noGrp="1"/>
          </p:cNvSpPr>
          <p:nvPr/>
        </p:nvSpPr>
        <p:spPr>
          <a:xfrm>
            <a:off x="1568450" y="116840"/>
            <a:ext cx="9055735" cy="615315"/>
          </a:xfrm>
          <a:prstGeom prst="rect">
            <a:avLst/>
          </a:prstGeom>
          <a:noFill/>
          <a:ln w="12700">
            <a:noFill/>
          </a:ln>
        </p:spPr>
        <p:txBody>
          <a:bodyPr lIns="0" tIns="0" rIns="0" bIns="0" anchor="ctr"/>
          <a:lstStyle>
            <a:lvl1pPr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vl2pPr indent="2286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4572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6858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9144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indent="11430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6pPr>
            <a:lvl7pPr indent="13716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7pPr>
            <a:lvl8pPr indent="16002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8pPr>
            <a:lvl9pPr indent="18288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9pPr>
          </a:lstStyle>
          <a:p>
            <a:pPr algn="ctr"/>
            <a:r>
              <a:rPr lang="en-US" altLang="zh-CN" sz="3200" dirty="0" smtClean="0">
                <a:solidFill>
                  <a:srgbClr val="FFFFFF"/>
                </a:solidFill>
              </a:rPr>
              <a:t>Python</a:t>
            </a:r>
            <a:r>
              <a:rPr lang="zh-CN" altLang="en-US" sz="3200" dirty="0" smtClean="0">
                <a:solidFill>
                  <a:srgbClr val="FFFFFF"/>
                </a:solidFill>
              </a:rPr>
              <a:t>应用相当广泛</a:t>
            </a:r>
            <a:endParaRPr lang="en-US" altLang="zh-CN" sz="3200" dirty="0">
              <a:solidFill>
                <a:srgbClr val="FFFFFF"/>
              </a:solidFill>
              <a:sym typeface="Wingdings" panose="05000000000000000000" pitchFamily="2" charset="2"/>
            </a:endParaRPr>
          </a:p>
        </p:txBody>
      </p:sp>
    </p:spTree>
    <p:extLst>
      <p:ext uri="{BB962C8B-B14F-4D97-AF65-F5344CB8AC3E}">
        <p14:creationId xmlns:p14="http://schemas.microsoft.com/office/powerpoint/2010/main" val="3511976686"/>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4098" name="Picture 2" descr="http://www.mobiletrain.org/page/python/img/python/con1_img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9929" y="714088"/>
            <a:ext cx="8852143" cy="542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668737"/>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2" name="矩形 1"/>
          <p:cNvSpPr/>
          <p:nvPr/>
        </p:nvSpPr>
        <p:spPr>
          <a:xfrm>
            <a:off x="1461000" y="1859447"/>
            <a:ext cx="8505000" cy="2799100"/>
          </a:xfrm>
          <a:prstGeom prst="rect">
            <a:avLst/>
          </a:prstGeom>
        </p:spPr>
        <p:txBody>
          <a:bodyPr wrap="square">
            <a:spAutoFit/>
          </a:bodyPr>
          <a:lstStyle/>
          <a:p>
            <a:pPr>
              <a:lnSpc>
                <a:spcPct val="150000"/>
              </a:lnSpc>
            </a:pPr>
            <a:r>
              <a:rPr lang="en-US" altLang="zh-CN" sz="2400" dirty="0" smtClean="0">
                <a:solidFill>
                  <a:srgbClr val="FFFFFF">
                    <a:lumMod val="95000"/>
                  </a:srgbClr>
                </a:solidFill>
              </a:rPr>
              <a:t>	Python</a:t>
            </a:r>
            <a:r>
              <a:rPr lang="zh-CN" altLang="en-US" sz="2400" dirty="0">
                <a:solidFill>
                  <a:srgbClr val="FFFFFF">
                    <a:lumMod val="95000"/>
                  </a:srgbClr>
                </a:solidFill>
              </a:rPr>
              <a:t>是美国主流大学受欢迎的入门编程语言，诞生至今已经过</a:t>
            </a:r>
            <a:r>
              <a:rPr lang="en-US" altLang="zh-CN" sz="2400" dirty="0">
                <a:solidFill>
                  <a:srgbClr val="FFFFFF">
                    <a:lumMod val="95000"/>
                  </a:srgbClr>
                </a:solidFill>
              </a:rPr>
              <a:t>25</a:t>
            </a:r>
            <a:r>
              <a:rPr lang="zh-CN" altLang="en-US" sz="2400" dirty="0">
                <a:solidFill>
                  <a:srgbClr val="FFFFFF">
                    <a:lumMod val="95000"/>
                  </a:srgbClr>
                </a:solidFill>
              </a:rPr>
              <a:t>个年头。相对于其他语言，它更加易学、易读，非常适合快速开发。</a:t>
            </a:r>
            <a:r>
              <a:rPr lang="en-US" altLang="zh-CN" sz="2400" dirty="0">
                <a:solidFill>
                  <a:srgbClr val="FFFFFF">
                    <a:lumMod val="95000"/>
                  </a:srgbClr>
                </a:solidFill>
              </a:rPr>
              <a:t>Python</a:t>
            </a:r>
            <a:r>
              <a:rPr lang="zh-CN" altLang="en-US" sz="2400" dirty="0">
                <a:solidFill>
                  <a:srgbClr val="FFFFFF">
                    <a:lumMod val="95000"/>
                  </a:srgbClr>
                </a:solidFill>
              </a:rPr>
              <a:t>编程简单直接，难度低于</a:t>
            </a:r>
            <a:r>
              <a:rPr lang="en-US" altLang="zh-CN" sz="2400" dirty="0">
                <a:solidFill>
                  <a:srgbClr val="FFFFFF">
                    <a:lumMod val="95000"/>
                  </a:srgbClr>
                </a:solidFill>
              </a:rPr>
              <a:t>java</a:t>
            </a:r>
            <a:r>
              <a:rPr lang="zh-CN" altLang="en-US" sz="2400" dirty="0">
                <a:solidFill>
                  <a:srgbClr val="FFFFFF">
                    <a:lumMod val="95000"/>
                  </a:srgbClr>
                </a:solidFill>
              </a:rPr>
              <a:t>，更适合初学编程者，让初学者专注于编程逻辑，而不是困惑于晦涩的语法细节上。</a:t>
            </a:r>
          </a:p>
        </p:txBody>
      </p:sp>
    </p:spTree>
    <p:extLst>
      <p:ext uri="{BB962C8B-B14F-4D97-AF65-F5344CB8AC3E}">
        <p14:creationId xmlns:p14="http://schemas.microsoft.com/office/powerpoint/2010/main" val="866521570"/>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4" name="矩形 118"/>
          <p:cNvSpPr/>
          <p:nvPr/>
        </p:nvSpPr>
        <p:spPr>
          <a:xfrm>
            <a:off x="2276667" y="549225"/>
            <a:ext cx="7320850" cy="584775"/>
          </a:xfrm>
          <a:prstGeom prst="rect">
            <a:avLst/>
          </a:prstGeom>
          <a:noFill/>
          <a:ln w="9525">
            <a:noFill/>
          </a:ln>
        </p:spPr>
        <p:txBody>
          <a:bodyPr wrap="none" anchor="t">
            <a:spAutoFit/>
          </a:bodyPr>
          <a:lstStyle/>
          <a:p>
            <a:pPr algn="ctr" latinLnBrk="1" hangingPunct="0"/>
            <a:r>
              <a:rPr lang="en-US" altLang="zh-CN" sz="3200" dirty="0" smtClean="0">
                <a:solidFill>
                  <a:srgbClr val="FFFFFF"/>
                </a:solidFill>
                <a:latin typeface="微软雅黑" panose="020B0503020204020204" pitchFamily="34" charset="-122"/>
                <a:ea typeface="微软雅黑" panose="020B0503020204020204" pitchFamily="34" charset="-122"/>
              </a:rPr>
              <a:t>Python</a:t>
            </a:r>
            <a:r>
              <a:rPr lang="zh-CN" altLang="en-US" sz="3200" dirty="0" smtClean="0">
                <a:solidFill>
                  <a:srgbClr val="FFFFFF"/>
                </a:solidFill>
                <a:latin typeface="微软雅黑" panose="020B0503020204020204" pitchFamily="34" charset="-122"/>
                <a:ea typeface="微软雅黑" panose="020B0503020204020204" pitchFamily="34" charset="-122"/>
              </a:rPr>
              <a:t>被</a:t>
            </a:r>
            <a:r>
              <a:rPr lang="zh-CN" altLang="en-US" sz="3200" dirty="0">
                <a:solidFill>
                  <a:srgbClr val="FFFFFF"/>
                </a:solidFill>
                <a:latin typeface="微软雅黑" panose="020B0503020204020204" pitchFamily="34" charset="-122"/>
                <a:ea typeface="微软雅黑" panose="020B0503020204020204" pitchFamily="34" charset="-122"/>
              </a:rPr>
              <a:t>誉为</a:t>
            </a:r>
            <a:r>
              <a:rPr lang="zh-CN" altLang="en-US" sz="3200" dirty="0" smtClean="0">
                <a:solidFill>
                  <a:srgbClr val="FFFFFF"/>
                </a:solidFill>
                <a:latin typeface="微软雅黑" panose="020B0503020204020204" pitchFamily="34" charset="-122"/>
                <a:ea typeface="微软雅黑" panose="020B0503020204020204" pitchFamily="34" charset="-122"/>
              </a:rPr>
              <a:t>全世界最高效</a:t>
            </a:r>
            <a:r>
              <a:rPr lang="zh-CN" altLang="en-US" sz="3200" dirty="0">
                <a:solidFill>
                  <a:srgbClr val="FFFFFF"/>
                </a:solidFill>
                <a:latin typeface="微软雅黑" panose="020B0503020204020204" pitchFamily="34" charset="-122"/>
                <a:ea typeface="微软雅黑" panose="020B0503020204020204" pitchFamily="34" charset="-122"/>
              </a:rPr>
              <a:t>的编程语言</a:t>
            </a:r>
          </a:p>
        </p:txBody>
      </p:sp>
      <p:pic>
        <p:nvPicPr>
          <p:cNvPr id="614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6000" y="1877659"/>
            <a:ext cx="7436277" cy="402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2062798"/>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4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6000" y="2008165"/>
            <a:ext cx="5400000" cy="4023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矩形 118"/>
          <p:cNvSpPr/>
          <p:nvPr/>
        </p:nvSpPr>
        <p:spPr>
          <a:xfrm>
            <a:off x="3302588" y="549225"/>
            <a:ext cx="5269007" cy="584775"/>
          </a:xfrm>
          <a:prstGeom prst="rect">
            <a:avLst/>
          </a:prstGeom>
          <a:noFill/>
          <a:ln w="9525">
            <a:noFill/>
          </a:ln>
        </p:spPr>
        <p:txBody>
          <a:bodyPr wrap="none" anchor="t">
            <a:spAutoFit/>
          </a:bodyPr>
          <a:lstStyle/>
          <a:p>
            <a:pPr algn="ctr" latinLnBrk="1" hangingPunct="0"/>
            <a:r>
              <a:rPr lang="zh-CN" altLang="en-US" sz="3200" dirty="0">
                <a:solidFill>
                  <a:srgbClr val="FFFFFF"/>
                </a:solidFill>
                <a:latin typeface="微软雅黑" panose="020B0503020204020204" pitchFamily="34" charset="-122"/>
                <a:ea typeface="微软雅黑" panose="020B0503020204020204" pitchFamily="34" charset="-122"/>
              </a:rPr>
              <a:t>全民</a:t>
            </a:r>
            <a:r>
              <a:rPr lang="en-US" altLang="zh-CN" sz="3200" dirty="0" smtClean="0">
                <a:solidFill>
                  <a:srgbClr val="FFFFFF"/>
                </a:solidFill>
                <a:latin typeface="微软雅黑" panose="020B0503020204020204" pitchFamily="34" charset="-122"/>
                <a:ea typeface="微软雅黑" panose="020B0503020204020204" pitchFamily="34" charset="-122"/>
              </a:rPr>
              <a:t>Python</a:t>
            </a:r>
            <a:r>
              <a:rPr lang="zh-CN" altLang="en-US" sz="3200" dirty="0" smtClean="0">
                <a:solidFill>
                  <a:srgbClr val="FFFFFF"/>
                </a:solidFill>
                <a:latin typeface="微软雅黑" panose="020B0503020204020204" pitchFamily="34" charset="-122"/>
                <a:ea typeface="微软雅黑" panose="020B0503020204020204" pitchFamily="34" charset="-122"/>
              </a:rPr>
              <a:t>时代已经</a:t>
            </a:r>
            <a:r>
              <a:rPr lang="zh-CN" altLang="en-US" sz="3200" dirty="0">
                <a:solidFill>
                  <a:srgbClr val="FFFFFF"/>
                </a:solidFill>
                <a:latin typeface="微软雅黑" panose="020B0503020204020204" pitchFamily="34" charset="-122"/>
                <a:ea typeface="微软雅黑" panose="020B0503020204020204" pitchFamily="34" charset="-122"/>
              </a:rPr>
              <a:t>到来！</a:t>
            </a:r>
          </a:p>
        </p:txBody>
      </p:sp>
    </p:spTree>
    <p:extLst>
      <p:ext uri="{BB962C8B-B14F-4D97-AF65-F5344CB8AC3E}">
        <p14:creationId xmlns:p14="http://schemas.microsoft.com/office/powerpoint/2010/main" val="598138859"/>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33" name="AutoShape 33"/>
          <p:cNvSpPr>
            <a:spLocks noChangeArrowheads="1"/>
          </p:cNvSpPr>
          <p:nvPr/>
        </p:nvSpPr>
        <p:spPr bwMode="gray">
          <a:xfrm flipV="1">
            <a:off x="2897188" y="5371306"/>
            <a:ext cx="6397625" cy="361950"/>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rgbClr val="53AADB">
                  <a:alpha val="39999"/>
                </a:srgbClr>
              </a:gs>
              <a:gs pos="100000">
                <a:srgbClr val="53AADB">
                  <a:gamma/>
                  <a:tint val="0"/>
                  <a:invGamma/>
                  <a:alpha val="0"/>
                </a:srgbClr>
              </a:gs>
            </a:gsLst>
            <a:lin ang="5400000" scaled="1"/>
          </a:gradFill>
          <a:ln w="9525" algn="ctr">
            <a:noFill/>
            <a:miter lim="800000"/>
            <a:headEnd/>
            <a:tailEnd/>
          </a:ln>
          <a:effectLst/>
        </p:spPr>
        <p:txBody>
          <a:bodyPr wrap="none" anchor="ctr"/>
          <a:lstStyle/>
          <a:p>
            <a:pPr>
              <a:defRPr/>
            </a:pPr>
            <a:endParaRPr lang="zh-CN" altLang="en-US" kern="0">
              <a:solidFill>
                <a:sysClr val="windowText" lastClr="000000"/>
              </a:solidFill>
            </a:endParaRPr>
          </a:p>
        </p:txBody>
      </p:sp>
      <p:pic>
        <p:nvPicPr>
          <p:cNvPr id="4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275" y="2077200"/>
            <a:ext cx="931545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18"/>
          <p:cNvSpPr/>
          <p:nvPr/>
        </p:nvSpPr>
        <p:spPr>
          <a:xfrm>
            <a:off x="4123326" y="549225"/>
            <a:ext cx="3627533" cy="584775"/>
          </a:xfrm>
          <a:prstGeom prst="rect">
            <a:avLst/>
          </a:prstGeom>
          <a:noFill/>
          <a:ln w="9525">
            <a:noFill/>
          </a:ln>
        </p:spPr>
        <p:txBody>
          <a:bodyPr wrap="none" anchor="t">
            <a:spAutoFit/>
          </a:bodyPr>
          <a:lstStyle/>
          <a:p>
            <a:pPr algn="ctr" latinLnBrk="1" hangingPunct="0"/>
            <a:r>
              <a:rPr lang="zh-CN" altLang="en-US" sz="3200" dirty="0" smtClean="0">
                <a:solidFill>
                  <a:srgbClr val="FFFFFF"/>
                </a:solidFill>
                <a:latin typeface="微软雅黑" panose="020B0503020204020204" pitchFamily="34" charset="-122"/>
                <a:ea typeface="微软雅黑" panose="020B0503020204020204" pitchFamily="34" charset="-122"/>
              </a:rPr>
              <a:t>为什么学</a:t>
            </a:r>
            <a:r>
              <a:rPr lang="en-US" altLang="zh-CN" sz="3200" dirty="0" smtClean="0">
                <a:solidFill>
                  <a:srgbClr val="FFFFFF"/>
                </a:solidFill>
                <a:latin typeface="微软雅黑" panose="020B0503020204020204" pitchFamily="34" charset="-122"/>
                <a:ea typeface="微软雅黑" panose="020B0503020204020204" pitchFamily="34" charset="-122"/>
              </a:rPr>
              <a:t>Python</a:t>
            </a:r>
            <a:r>
              <a:rPr lang="zh-CN" altLang="en-US" sz="3200" dirty="0" smtClean="0">
                <a:solidFill>
                  <a:srgbClr val="FFFFFF"/>
                </a:solidFill>
                <a:latin typeface="微软雅黑" panose="020B0503020204020204" pitchFamily="34" charset="-122"/>
                <a:ea typeface="微软雅黑" panose="020B0503020204020204" pitchFamily="34" charset="-122"/>
              </a:rPr>
              <a:t>？</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01955263"/>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33" name="AutoShape 33"/>
          <p:cNvSpPr>
            <a:spLocks noChangeArrowheads="1"/>
          </p:cNvSpPr>
          <p:nvPr/>
        </p:nvSpPr>
        <p:spPr bwMode="gray">
          <a:xfrm flipV="1">
            <a:off x="2897188" y="5857050"/>
            <a:ext cx="6397625" cy="361950"/>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rgbClr val="53AADB">
                  <a:alpha val="39999"/>
                </a:srgbClr>
              </a:gs>
              <a:gs pos="100000">
                <a:srgbClr val="53AADB">
                  <a:gamma/>
                  <a:tint val="0"/>
                  <a:invGamma/>
                  <a:alpha val="0"/>
                </a:srgbClr>
              </a:gs>
            </a:gsLst>
            <a:lin ang="5400000" scaled="1"/>
          </a:gradFill>
          <a:ln w="9525" algn="ctr">
            <a:noFill/>
            <a:miter lim="800000"/>
            <a:headEnd/>
            <a:tailEnd/>
          </a:ln>
          <a:effectLst/>
        </p:spPr>
        <p:txBody>
          <a:bodyPr wrap="none" anchor="ctr"/>
          <a:lstStyle/>
          <a:p>
            <a:pPr>
              <a:defRPr/>
            </a:pPr>
            <a:endParaRPr lang="zh-CN" altLang="en-US" kern="0">
              <a:solidFill>
                <a:sysClr val="windowText" lastClr="000000"/>
              </a:solidFill>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275" y="1752344"/>
            <a:ext cx="931545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18"/>
          <p:cNvSpPr/>
          <p:nvPr/>
        </p:nvSpPr>
        <p:spPr>
          <a:xfrm>
            <a:off x="4123326" y="549225"/>
            <a:ext cx="3627533" cy="584775"/>
          </a:xfrm>
          <a:prstGeom prst="rect">
            <a:avLst/>
          </a:prstGeom>
          <a:noFill/>
          <a:ln w="9525">
            <a:noFill/>
          </a:ln>
        </p:spPr>
        <p:txBody>
          <a:bodyPr wrap="none" anchor="t">
            <a:spAutoFit/>
          </a:bodyPr>
          <a:lstStyle/>
          <a:p>
            <a:pPr algn="ctr" latinLnBrk="1" hangingPunct="0"/>
            <a:r>
              <a:rPr lang="zh-CN" altLang="en-US" sz="3200" dirty="0" smtClean="0">
                <a:solidFill>
                  <a:srgbClr val="FFFFFF"/>
                </a:solidFill>
                <a:latin typeface="微软雅黑" panose="020B0503020204020204" pitchFamily="34" charset="-122"/>
                <a:ea typeface="微软雅黑" panose="020B0503020204020204" pitchFamily="34" charset="-122"/>
              </a:rPr>
              <a:t>为什么学</a:t>
            </a:r>
            <a:r>
              <a:rPr lang="en-US" altLang="zh-CN" sz="3200" dirty="0" smtClean="0">
                <a:solidFill>
                  <a:srgbClr val="FFFFFF"/>
                </a:solidFill>
                <a:latin typeface="微软雅黑" panose="020B0503020204020204" pitchFamily="34" charset="-122"/>
                <a:ea typeface="微软雅黑" panose="020B0503020204020204" pitchFamily="34" charset="-122"/>
              </a:rPr>
              <a:t>Python</a:t>
            </a:r>
            <a:r>
              <a:rPr lang="zh-CN" altLang="en-US" sz="3200" dirty="0" smtClean="0">
                <a:solidFill>
                  <a:srgbClr val="FFFFFF"/>
                </a:solidFill>
                <a:latin typeface="微软雅黑" panose="020B0503020204020204" pitchFamily="34" charset="-122"/>
                <a:ea typeface="微软雅黑" panose="020B0503020204020204" pitchFamily="34" charset="-122"/>
              </a:rPr>
              <a:t>？</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7027352"/>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8207" y="-30039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45" name="图片 44" descr="logo1"/>
          <p:cNvPicPr>
            <a:picLocks noChangeAspect="1"/>
          </p:cNvPicPr>
          <p:nvPr/>
        </p:nvPicPr>
        <p:blipFill>
          <a:blip r:embed="rId6"/>
          <a:stretch>
            <a:fillRect/>
          </a:stretch>
        </p:blipFill>
        <p:spPr>
          <a:xfrm>
            <a:off x="10310495" y="116840"/>
            <a:ext cx="1681480" cy="423545"/>
          </a:xfrm>
          <a:prstGeom prst="rect">
            <a:avLst/>
          </a:prstGeom>
          <a:noFill/>
          <a:ln w="9525">
            <a:noFill/>
          </a:ln>
        </p:spPr>
      </p:pic>
      <p:sp>
        <p:nvSpPr>
          <p:cNvPr id="19488" name="标题 1"/>
          <p:cNvSpPr>
            <a:spLocks noGrp="1"/>
          </p:cNvSpPr>
          <p:nvPr>
            <p:ph type="title"/>
          </p:nvPr>
        </p:nvSpPr>
        <p:spPr>
          <a:xfrm>
            <a:off x="607406" y="116959"/>
            <a:ext cx="10739887" cy="699595"/>
          </a:xfrm>
        </p:spPr>
        <p:txBody>
          <a:bodyPr lIns="0" tIns="0" rIns="0" bIns="0" anchor="ctr"/>
          <a:lstStyle/>
          <a:p>
            <a:pPr algn="ctr"/>
            <a:r>
              <a:rPr lang="zh-CN" altLang="en-US" b="0" dirty="0">
                <a:solidFill>
                  <a:schemeClr val="bg1"/>
                </a:solidFill>
              </a:rPr>
              <a:t>学</a:t>
            </a:r>
            <a:r>
              <a:rPr lang="en-US" altLang="zh-CN" b="0" dirty="0">
                <a:solidFill>
                  <a:schemeClr val="bg1"/>
                </a:solidFill>
              </a:rPr>
              <a:t>Python</a:t>
            </a:r>
            <a:r>
              <a:rPr lang="zh-CN" altLang="en-US" b="0" dirty="0">
                <a:solidFill>
                  <a:schemeClr val="bg1"/>
                </a:solidFill>
              </a:rPr>
              <a:t>有钱途吗？</a:t>
            </a:r>
          </a:p>
        </p:txBody>
      </p:sp>
      <p:pic>
        <p:nvPicPr>
          <p:cNvPr id="36" name="Picture 3" descr="C:\Users\dengjun\Desktop\newscreen260816875.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3500" y="1089000"/>
            <a:ext cx="7785000" cy="55148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99398883"/>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78207" y="-30039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45" name="图片 44" descr="logo1"/>
          <p:cNvPicPr>
            <a:picLocks noChangeAspect="1"/>
          </p:cNvPicPr>
          <p:nvPr/>
        </p:nvPicPr>
        <p:blipFill>
          <a:blip r:embed="rId6"/>
          <a:stretch>
            <a:fillRect/>
          </a:stretch>
        </p:blipFill>
        <p:spPr>
          <a:xfrm>
            <a:off x="10310495" y="116840"/>
            <a:ext cx="1681480" cy="423545"/>
          </a:xfrm>
          <a:prstGeom prst="rect">
            <a:avLst/>
          </a:prstGeom>
          <a:noFill/>
          <a:ln w="9525">
            <a:noFill/>
          </a:ln>
        </p:spPr>
      </p:pic>
      <p:sp>
        <p:nvSpPr>
          <p:cNvPr id="19488" name="标题 1"/>
          <p:cNvSpPr>
            <a:spLocks noGrp="1"/>
          </p:cNvSpPr>
          <p:nvPr>
            <p:ph type="title"/>
          </p:nvPr>
        </p:nvSpPr>
        <p:spPr>
          <a:xfrm>
            <a:off x="607406" y="116959"/>
            <a:ext cx="10739887" cy="699595"/>
          </a:xfrm>
        </p:spPr>
        <p:txBody>
          <a:bodyPr lIns="0" tIns="0" rIns="0" bIns="0" anchor="ctr"/>
          <a:lstStyle/>
          <a:p>
            <a:pPr algn="ctr"/>
            <a:r>
              <a:rPr lang="zh-CN" altLang="en-US" b="0" dirty="0">
                <a:solidFill>
                  <a:schemeClr val="bg1"/>
                </a:solidFill>
              </a:rPr>
              <a:t>学</a:t>
            </a:r>
            <a:r>
              <a:rPr lang="en-US" altLang="zh-CN" b="0" dirty="0">
                <a:solidFill>
                  <a:schemeClr val="bg1"/>
                </a:solidFill>
              </a:rPr>
              <a:t>Python</a:t>
            </a:r>
            <a:r>
              <a:rPr lang="zh-CN" altLang="en-US" b="0" dirty="0">
                <a:solidFill>
                  <a:schemeClr val="bg1"/>
                </a:solidFill>
              </a:rPr>
              <a:t>有钱途吗？</a:t>
            </a:r>
          </a:p>
        </p:txBody>
      </p:sp>
      <p:sp>
        <p:nvSpPr>
          <p:cNvPr id="3" name="AutoShape 2" descr="https://5b0988e595225.cdn.sohucs.com/images/20180404/9038d022b1ff434d825a5235c3c70556.jpe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27" name="Picture 3" descr="C:\Users\dengjun\Desktop\9038d022b1ff434d825a5235c3c70556.jpe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2000" y="954000"/>
            <a:ext cx="8128000" cy="5778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58997547"/>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63352" y="-137835"/>
            <a:ext cx="11928647" cy="7173635"/>
            <a:chOff x="263352" y="-315635"/>
            <a:chExt cx="11928647" cy="7173635"/>
          </a:xfrm>
        </p:grpSpPr>
        <p:pic>
          <p:nvPicPr>
            <p:cNvPr id="15" name="图片 14"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16" name="组合 15"/>
            <p:cNvGrpSpPr/>
            <p:nvPr/>
          </p:nvGrpSpPr>
          <p:grpSpPr>
            <a:xfrm rot="10800000" flipV="1">
              <a:off x="263352" y="984158"/>
              <a:ext cx="11745783" cy="45719"/>
              <a:chOff x="3182554" y="3904019"/>
              <a:chExt cx="5543625" cy="45719"/>
            </a:xfrm>
          </p:grpSpPr>
          <p:sp>
            <p:nvSpPr>
              <p:cNvPr id="17"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18"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19"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pic>
          <p:nvPicPr>
            <p:cNvPr id="20" name="图片 19"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21" name="文本框 4"/>
          <p:cNvSpPr txBox="1"/>
          <p:nvPr/>
        </p:nvSpPr>
        <p:spPr>
          <a:xfrm>
            <a:off x="-26670" y="214313"/>
            <a:ext cx="12166600" cy="521970"/>
          </a:xfrm>
          <a:prstGeom prst="rect">
            <a:avLst/>
          </a:prstGeom>
          <a:noFill/>
          <a:ln w="9525">
            <a:noFill/>
          </a:ln>
        </p:spPr>
        <p:txBody>
          <a:bodyPr wrap="square" anchor="t">
            <a:spAutoFit/>
          </a:bodyPr>
          <a:lstStyle/>
          <a:p>
            <a:pPr algn="ctr"/>
            <a:r>
              <a:rPr lang="en-US" sz="2800">
                <a:solidFill>
                  <a:srgbClr val="FFFFFF"/>
                </a:solidFill>
                <a:latin typeface="微软雅黑" panose="020B0503020204020204" pitchFamily="34" charset="-122"/>
                <a:ea typeface="微软雅黑" panose="020B0503020204020204" pitchFamily="34" charset="-122"/>
              </a:rPr>
              <a:t>ABOUT  ME</a:t>
            </a:r>
          </a:p>
        </p:txBody>
      </p:sp>
      <p:sp>
        <p:nvSpPr>
          <p:cNvPr id="22" name="矩形 5"/>
          <p:cNvSpPr>
            <a:spLocks noChangeArrowheads="1"/>
          </p:cNvSpPr>
          <p:nvPr/>
        </p:nvSpPr>
        <p:spPr bwMode="auto">
          <a:xfrm>
            <a:off x="869315" y="1219835"/>
            <a:ext cx="10446385" cy="5278120"/>
          </a:xfrm>
          <a:prstGeom prst="rect">
            <a:avLst/>
          </a:prstGeom>
          <a:noFill/>
          <a:ln w="19050">
            <a:noFill/>
            <a:bevel/>
          </a:ln>
          <a:extLst>
            <a:ext uri="{909E8E84-426E-40DD-AFC4-6F175D3DCCD1}">
              <a14:hiddenFill xmlns:a14="http://schemas.microsoft.com/office/drawing/2010/main">
                <a:solidFill>
                  <a:srgbClr val="00AF92"/>
                </a:solidFill>
              </a14:hiddenFill>
            </a:ext>
          </a:extLst>
        </p:spPr>
        <p:txBody>
          <a:bodyPr lIns="68589" tIns="34295" rIns="68589" bIns="34295"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pic>
        <p:nvPicPr>
          <p:cNvPr id="5128" name="图片 788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39093" y="1556386"/>
            <a:ext cx="2634223" cy="3552823"/>
          </a:xfrm>
          <a:prstGeom prst="rect">
            <a:avLst/>
          </a:prstGeom>
          <a:noFill/>
          <a:ln w="9525">
            <a:noFill/>
          </a:ln>
        </p:spPr>
      </p:pic>
      <p:sp>
        <p:nvSpPr>
          <p:cNvPr id="78867" name="TextBox 29"/>
          <p:cNvSpPr txBox="1"/>
          <p:nvPr/>
        </p:nvSpPr>
        <p:spPr>
          <a:xfrm>
            <a:off x="4339590" y="2947670"/>
            <a:ext cx="3711575" cy="1938020"/>
          </a:xfrm>
          <a:prstGeom prst="rect">
            <a:avLst/>
          </a:prstGeom>
          <a:noFill/>
          <a:ln w="9525">
            <a:noFill/>
            <a:miter/>
          </a:ln>
        </p:spPr>
        <p:txBody>
          <a:bodyPr wrap="square">
            <a:spAutoFit/>
          </a:bodyPr>
          <a:lstStyle/>
          <a:p>
            <a:pPr>
              <a:lnSpc>
                <a:spcPct val="150000"/>
              </a:lnSpc>
            </a:pPr>
            <a:r>
              <a:rPr lang="zh-CN" altLang="en-US" sz="1600" b="1"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项目经验</a:t>
            </a:r>
          </a:p>
          <a:p>
            <a:pPr>
              <a:lnSpc>
                <a:spcPct val="150000"/>
              </a:lnSpc>
            </a:pPr>
            <a:r>
              <a:rPr lang="zh-CN" altLang="en-US" sz="1600"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中兴通讯Cloud UniCore云化解决方案</a:t>
            </a:r>
          </a:p>
          <a:p>
            <a:pPr>
              <a:lnSpc>
                <a:spcPct val="150000"/>
              </a:lnSpc>
            </a:pPr>
            <a:r>
              <a:rPr lang="zh-CN" altLang="en-US" sz="1600"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ZXME WEB移动手机上网加速解决方案</a:t>
            </a:r>
          </a:p>
          <a:p>
            <a:pPr>
              <a:lnSpc>
                <a:spcPct val="150000"/>
              </a:lnSpc>
            </a:pPr>
            <a:r>
              <a:rPr lang="zh-CN" altLang="en-US" sz="1600"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中国地质大学</a:t>
            </a:r>
            <a:r>
              <a:rPr lang="en-US" altLang="zh-CN" sz="1600"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r>
              <a:rPr lang="zh-CN" altLang="en-US" sz="1600"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北京</a:t>
            </a:r>
            <a:r>
              <a:rPr lang="en-US" altLang="zh-CN" sz="1600"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a:t>
            </a:r>
            <a:r>
              <a:rPr lang="zh-CN" altLang="en-US" sz="1600"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数字化校园系统</a:t>
            </a:r>
          </a:p>
          <a:p>
            <a:pPr>
              <a:lnSpc>
                <a:spcPct val="150000"/>
              </a:lnSpc>
            </a:pPr>
            <a:r>
              <a:rPr lang="zh-CN" altLang="en-US" sz="1600"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武钢自动化办公系统（OA）</a:t>
            </a:r>
          </a:p>
        </p:txBody>
      </p:sp>
      <p:pic>
        <p:nvPicPr>
          <p:cNvPr id="5130" name="图片 3" descr="logo"/>
          <p:cNvPicPr>
            <a:picLocks noChangeAspect="1"/>
          </p:cNvPicPr>
          <p:nvPr/>
        </p:nvPicPr>
        <p:blipFill>
          <a:blip r:embed="rId9"/>
          <a:stretch>
            <a:fillRect/>
          </a:stretch>
        </p:blipFill>
        <p:spPr>
          <a:xfrm>
            <a:off x="8121000" y="2192971"/>
            <a:ext cx="2095500" cy="523875"/>
          </a:xfrm>
          <a:prstGeom prst="rect">
            <a:avLst/>
          </a:prstGeom>
          <a:noFill/>
          <a:ln w="9525">
            <a:noFill/>
          </a:ln>
        </p:spPr>
      </p:pic>
      <p:pic>
        <p:nvPicPr>
          <p:cNvPr id="5131" name="图片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62553" y="2079000"/>
            <a:ext cx="3048465" cy="771525"/>
          </a:xfrm>
          <a:prstGeom prst="rect">
            <a:avLst/>
          </a:prstGeom>
          <a:noFill/>
          <a:ln w="9525">
            <a:noFill/>
          </a:ln>
        </p:spPr>
      </p:pic>
      <p:sp>
        <p:nvSpPr>
          <p:cNvPr id="23" name="文本框 22"/>
          <p:cNvSpPr txBox="1"/>
          <p:nvPr/>
        </p:nvSpPr>
        <p:spPr>
          <a:xfrm>
            <a:off x="4339590" y="1477010"/>
            <a:ext cx="1098550" cy="384175"/>
          </a:xfrm>
          <a:prstGeom prst="rect">
            <a:avLst/>
          </a:prstGeom>
          <a:noFill/>
        </p:spPr>
        <p:txBody>
          <a:bodyPr wrap="none" rtlCol="0" anchor="t">
            <a:spAutoFit/>
          </a:bodyPr>
          <a:lstStyle/>
          <a:p>
            <a:r>
              <a:rPr lang="zh-CN" altLang="en-US" b="1"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曾任职：</a:t>
            </a:r>
          </a:p>
        </p:txBody>
      </p:sp>
      <p:sp>
        <p:nvSpPr>
          <p:cNvPr id="24" name="文本框 23"/>
          <p:cNvSpPr txBox="1"/>
          <p:nvPr/>
        </p:nvSpPr>
        <p:spPr>
          <a:xfrm>
            <a:off x="8069580" y="2947670"/>
            <a:ext cx="3246120" cy="1938992"/>
          </a:xfrm>
          <a:prstGeom prst="rect">
            <a:avLst/>
          </a:prstGeom>
          <a:noFill/>
        </p:spPr>
        <p:txBody>
          <a:bodyPr wrap="square" rtlCol="0">
            <a:spAutoFit/>
          </a:bodyPr>
          <a:lstStyle/>
          <a:p>
            <a:pPr>
              <a:lnSpc>
                <a:spcPct val="150000"/>
              </a:lnSpc>
            </a:pPr>
            <a:r>
              <a:rPr lang="zh-CN" altLang="en-US" sz="16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海尔</a:t>
            </a:r>
            <a:r>
              <a:rPr lang="en-US" altLang="zh-CN" sz="16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U-Home</a:t>
            </a:r>
            <a:r>
              <a:rPr lang="zh-CN" altLang="en-US" sz="16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智能家居系统</a:t>
            </a:r>
          </a:p>
          <a:p>
            <a:pPr>
              <a:lnSpc>
                <a:spcPct val="150000"/>
              </a:lnSpc>
            </a:pPr>
            <a:r>
              <a:rPr lang="zh-CN" altLang="en-US" sz="1600" dirty="0" smtClean="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东风</a:t>
            </a:r>
            <a:r>
              <a:rPr lang="zh-CN" altLang="en-US"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日产车联网解决方案</a:t>
            </a:r>
          </a:p>
          <a:p>
            <a:pPr>
              <a:lnSpc>
                <a:spcPct val="150000"/>
              </a:lnSpc>
            </a:pPr>
            <a:r>
              <a:rPr lang="zh-CN" altLang="en-US"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第</a:t>
            </a:r>
            <a:r>
              <a:rPr lang="en-US" altLang="zh-CN"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4.5</a:t>
            </a:r>
            <a:r>
              <a:rPr lang="zh-CN" altLang="en-US"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代</a:t>
            </a:r>
            <a:r>
              <a:rPr lang="en-US" altLang="zh-CN"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TFT-LCD</a:t>
            </a:r>
          </a:p>
          <a:p>
            <a:pPr>
              <a:lnSpc>
                <a:spcPct val="150000"/>
              </a:lnSpc>
            </a:pPr>
            <a:r>
              <a:rPr lang="en-US" altLang="zh-CN"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TMT064AMFA</a:t>
            </a:r>
            <a:r>
              <a:rPr lang="zh-CN" altLang="en-US"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航空液晶显示</a:t>
            </a:r>
            <a:r>
              <a:rPr lang="zh-CN" altLang="en-US" sz="1600" dirty="0" smtClean="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模块</a:t>
            </a:r>
            <a:endParaRPr lang="en-US" altLang="zh-CN" sz="1600" dirty="0" smtClean="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a:p>
            <a:pPr>
              <a:lnSpc>
                <a:spcPct val="150000"/>
              </a:lnSpc>
            </a:pPr>
            <a:r>
              <a:rPr lang="zh-CN" altLang="en-US"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基于</a:t>
            </a:r>
            <a:r>
              <a:rPr lang="en-US" altLang="zh-CN"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SDR </a:t>
            </a:r>
            <a:r>
              <a:rPr lang="zh-CN" altLang="en-US"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技术的</a:t>
            </a:r>
            <a:r>
              <a:rPr lang="en-US" altLang="zh-CN"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HSPA+</a:t>
            </a:r>
            <a:r>
              <a:rPr lang="zh-CN" altLang="en-US" sz="1600" dirty="0">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网络终端</a:t>
            </a:r>
          </a:p>
        </p:txBody>
      </p:sp>
      <p:sp>
        <p:nvSpPr>
          <p:cNvPr id="25" name="文本框 24"/>
          <p:cNvSpPr txBox="1"/>
          <p:nvPr/>
        </p:nvSpPr>
        <p:spPr>
          <a:xfrm>
            <a:off x="4339590" y="5109210"/>
            <a:ext cx="1097280" cy="368300"/>
          </a:xfrm>
          <a:prstGeom prst="rect">
            <a:avLst/>
          </a:prstGeom>
          <a:noFill/>
        </p:spPr>
        <p:txBody>
          <a:bodyPr wrap="none" rtlCol="0" anchor="t">
            <a:spAutoFit/>
          </a:bodyPr>
          <a:lstStyle/>
          <a:p>
            <a:r>
              <a:rPr lang="zh-CN" altLang="en-US" b="1" noProof="1">
                <a:solidFill>
                  <a:srgbClr val="FFFFFF"/>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现任职：</a:t>
            </a:r>
          </a:p>
        </p:txBody>
      </p:sp>
      <p:pic>
        <p:nvPicPr>
          <p:cNvPr id="26" name="图片 25" descr="logo2"/>
          <p:cNvPicPr>
            <a:picLocks noChangeAspect="1"/>
          </p:cNvPicPr>
          <p:nvPr/>
        </p:nvPicPr>
        <p:blipFill>
          <a:blip r:embed="rId11"/>
          <a:stretch>
            <a:fillRect/>
          </a:stretch>
        </p:blipFill>
        <p:spPr>
          <a:xfrm>
            <a:off x="5927725" y="5212080"/>
            <a:ext cx="2803525" cy="883285"/>
          </a:xfrm>
          <a:prstGeom prst="rect">
            <a:avLst/>
          </a:prstGeom>
        </p:spPr>
      </p:pic>
      <p:sp>
        <p:nvSpPr>
          <p:cNvPr id="27" name="文本框 26"/>
          <p:cNvSpPr txBox="1"/>
          <p:nvPr/>
        </p:nvSpPr>
        <p:spPr>
          <a:xfrm>
            <a:off x="1981200" y="5361940"/>
            <a:ext cx="1005403" cy="584775"/>
          </a:xfrm>
          <a:prstGeom prst="rect">
            <a:avLst/>
          </a:prstGeom>
          <a:noFill/>
        </p:spPr>
        <p:txBody>
          <a:bodyPr wrap="none" rtlCol="0">
            <a:spAutoFit/>
          </a:bodyPr>
          <a:lstStyle/>
          <a:p>
            <a:r>
              <a:rPr lang="zh-CN" altLang="en-US" sz="3200" dirty="0">
                <a:solidFill>
                  <a:srgbClr val="FFFFFF"/>
                </a:solidFill>
                <a:latin typeface="微软雅黑" panose="020B0503020204020204" pitchFamily="34" charset="-122"/>
                <a:ea typeface="微软雅黑" panose="020B0503020204020204" pitchFamily="34" charset="-122"/>
              </a:rPr>
              <a:t>邓君</a:t>
            </a:r>
          </a:p>
        </p:txBody>
      </p:sp>
      <p:pic>
        <p:nvPicPr>
          <p:cNvPr id="3" name="图片 2" descr="logo1"/>
          <p:cNvPicPr>
            <a:picLocks noChangeAspect="1"/>
          </p:cNvPicPr>
          <p:nvPr/>
        </p:nvPicPr>
        <p:blipFill>
          <a:blip r:embed="rId12"/>
          <a:stretch>
            <a:fillRect/>
          </a:stretch>
        </p:blipFill>
        <p:spPr>
          <a:xfrm>
            <a:off x="10310495" y="116840"/>
            <a:ext cx="1681480" cy="423545"/>
          </a:xfrm>
          <a:prstGeom prst="rect">
            <a:avLst/>
          </a:prstGeom>
          <a:noFill/>
          <a:ln w="9525">
            <a:noFill/>
          </a:ln>
        </p:spPr>
      </p:pic>
    </p:spTree>
    <p:extLst>
      <p:ext uri="{BB962C8B-B14F-4D97-AF65-F5344CB8AC3E}">
        <p14:creationId xmlns:p14="http://schemas.microsoft.com/office/powerpoint/2010/main" val="130709067"/>
      </p:ext>
    </p:extLst>
  </p:cSld>
  <p:clrMapOvr>
    <a:masterClrMapping/>
  </p:clrMapOvr>
  <p:transition spd="slow">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33" name="AutoShape 33"/>
          <p:cNvSpPr>
            <a:spLocks noChangeArrowheads="1"/>
          </p:cNvSpPr>
          <p:nvPr/>
        </p:nvSpPr>
        <p:spPr bwMode="gray">
          <a:xfrm flipV="1">
            <a:off x="2897188" y="5677050"/>
            <a:ext cx="6397625" cy="361950"/>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rgbClr val="53AADB">
                  <a:alpha val="39999"/>
                </a:srgbClr>
              </a:gs>
              <a:gs pos="100000">
                <a:srgbClr val="53AADB">
                  <a:gamma/>
                  <a:tint val="0"/>
                  <a:invGamma/>
                  <a:alpha val="0"/>
                </a:srgbClr>
              </a:gs>
            </a:gsLst>
            <a:lin ang="5400000" scaled="1"/>
          </a:gradFill>
          <a:ln w="9525" algn="ctr">
            <a:noFill/>
            <a:miter lim="800000"/>
            <a:headEnd/>
            <a:tailEnd/>
          </a:ln>
          <a:effectLst/>
        </p:spPr>
        <p:txBody>
          <a:bodyPr wrap="none" anchor="ctr"/>
          <a:lstStyle/>
          <a:p>
            <a:pPr>
              <a:defRPr/>
            </a:pPr>
            <a:endParaRPr lang="zh-CN" altLang="en-US" kern="0">
              <a:solidFill>
                <a:sysClr val="windowText" lastClr="000000"/>
              </a:solidFill>
            </a:endParaRPr>
          </a:p>
        </p:txBody>
      </p:sp>
      <p:pic>
        <p:nvPicPr>
          <p:cNvPr id="1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275" y="1539000"/>
            <a:ext cx="9315450" cy="398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18"/>
          <p:cNvSpPr/>
          <p:nvPr/>
        </p:nvSpPr>
        <p:spPr>
          <a:xfrm>
            <a:off x="4123326" y="549225"/>
            <a:ext cx="3627533" cy="584775"/>
          </a:xfrm>
          <a:prstGeom prst="rect">
            <a:avLst/>
          </a:prstGeom>
          <a:noFill/>
          <a:ln w="9525">
            <a:noFill/>
          </a:ln>
        </p:spPr>
        <p:txBody>
          <a:bodyPr wrap="none" anchor="t">
            <a:spAutoFit/>
          </a:bodyPr>
          <a:lstStyle/>
          <a:p>
            <a:pPr algn="ctr" latinLnBrk="1" hangingPunct="0"/>
            <a:r>
              <a:rPr lang="zh-CN" altLang="en-US" sz="3200" dirty="0" smtClean="0">
                <a:solidFill>
                  <a:srgbClr val="FFFFFF"/>
                </a:solidFill>
                <a:latin typeface="微软雅黑" panose="020B0503020204020204" pitchFamily="34" charset="-122"/>
                <a:ea typeface="微软雅黑" panose="020B0503020204020204" pitchFamily="34" charset="-122"/>
              </a:rPr>
              <a:t>为什么学</a:t>
            </a:r>
            <a:r>
              <a:rPr lang="en-US" altLang="zh-CN" sz="3200" dirty="0" smtClean="0">
                <a:solidFill>
                  <a:srgbClr val="FFFFFF"/>
                </a:solidFill>
                <a:latin typeface="微软雅黑" panose="020B0503020204020204" pitchFamily="34" charset="-122"/>
                <a:ea typeface="微软雅黑" panose="020B0503020204020204" pitchFamily="34" charset="-122"/>
              </a:rPr>
              <a:t>Python</a:t>
            </a:r>
            <a:r>
              <a:rPr lang="zh-CN" altLang="en-US" sz="3200" dirty="0" smtClean="0">
                <a:solidFill>
                  <a:srgbClr val="FFFFFF"/>
                </a:solidFill>
                <a:latin typeface="微软雅黑" panose="020B0503020204020204" pitchFamily="34" charset="-122"/>
                <a:ea typeface="微软雅黑" panose="020B0503020204020204" pitchFamily="34" charset="-122"/>
              </a:rPr>
              <a:t>？</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07027352"/>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a:extLst>
              <a:ext uri="{28A0092B-C50C-407E-A947-70E740481C1C}">
                <a14:useLocalDpi xmlns:a14="http://schemas.microsoft.com/office/drawing/2010/main" val="0"/>
              </a:ext>
            </a:extLst>
          </a:blip>
          <a:srcRect l="21947"/>
          <a:stretch>
            <a:fillRect/>
          </a:stretch>
        </p:blipFill>
        <p:spPr>
          <a:xfrm rot="15300000">
            <a:off x="1598933" y="-439982"/>
            <a:ext cx="6416674" cy="6943596"/>
          </a:xfrm>
          <a:prstGeom prst="rect">
            <a:avLst/>
          </a:prstGeom>
        </p:spPr>
      </p:pic>
      <p:sp>
        <p:nvSpPr>
          <p:cNvPr id="11" name="文本框 10"/>
          <p:cNvSpPr txBox="1"/>
          <p:nvPr/>
        </p:nvSpPr>
        <p:spPr>
          <a:xfrm>
            <a:off x="4450715" y="3418205"/>
            <a:ext cx="3465830" cy="1198880"/>
          </a:xfrm>
          <a:prstGeom prst="rect">
            <a:avLst/>
          </a:prstGeom>
          <a:noFill/>
        </p:spPr>
        <p:txBody>
          <a:bodyPr wrap="square" rtlCol="0">
            <a:spAutoFit/>
          </a:bodyPr>
          <a:lstStyle/>
          <a:p>
            <a:pPr algn="l"/>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就业与职业规划</a:t>
            </a:r>
          </a:p>
          <a:p>
            <a:endParaRPr lang="en-US" altLang="zh-CN" sz="3600" b="1" dirty="0">
              <a:solidFill>
                <a:schemeClr val="bg1">
                  <a:lumMod val="85000"/>
                </a:schemeClr>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4554821" y="3980532"/>
            <a:ext cx="3257550" cy="368300"/>
          </a:xfrm>
          <a:prstGeom prst="rect">
            <a:avLst/>
          </a:prstGeom>
        </p:spPr>
        <p:txBody>
          <a:bodyPr wrap="none">
            <a:spAutoFit/>
          </a:bodyPr>
          <a:lstStyle/>
          <a:p>
            <a:pPr algn="l"/>
            <a:r>
              <a:rPr lang="zh-CN" altLang="en-US" dirty="0">
                <a:solidFill>
                  <a:schemeClr val="bg1"/>
                </a:solidFill>
                <a:cs typeface="+mn-ea"/>
                <a:sym typeface="+mn-lt"/>
              </a:rPr>
              <a:t>Employment and career planning</a:t>
            </a:r>
            <a:endParaRPr lang="zh-CN" altLang="en-US" dirty="0">
              <a:solidFill>
                <a:schemeClr val="bg1">
                  <a:lumMod val="85000"/>
                </a:schemeClr>
              </a:solidFill>
              <a:cs typeface="+mn-ea"/>
              <a:sym typeface="+mn-lt"/>
            </a:endParaRPr>
          </a:p>
        </p:txBody>
      </p:sp>
      <p:sp>
        <p:nvSpPr>
          <p:cNvPr id="13" name="文本框 12"/>
          <p:cNvSpPr txBox="1"/>
          <p:nvPr/>
        </p:nvSpPr>
        <p:spPr>
          <a:xfrm>
            <a:off x="5722208" y="1556792"/>
            <a:ext cx="923290" cy="1861185"/>
          </a:xfrm>
          <a:prstGeom prst="rect">
            <a:avLst/>
          </a:prstGeom>
          <a:noFill/>
        </p:spPr>
        <p:txBody>
          <a:bodyPr wrap="none" rtlCol="0">
            <a:spAutoFit/>
          </a:bodyPr>
          <a:lstStyle/>
          <a:p>
            <a:r>
              <a:rPr lang="en-US" altLang="zh-CN" sz="11500" dirty="0">
                <a:solidFill>
                  <a:schemeClr val="bg1">
                    <a:lumMod val="85000"/>
                  </a:schemeClr>
                </a:solidFill>
                <a:cs typeface="+mn-ea"/>
                <a:sym typeface="+mn-lt"/>
              </a:rPr>
              <a:t>2</a:t>
            </a:r>
            <a:endParaRPr lang="zh-CN" altLang="en-US" sz="11500" dirty="0">
              <a:solidFill>
                <a:schemeClr val="bg1">
                  <a:lumMod val="85000"/>
                </a:schemeClr>
              </a:solidFill>
              <a:cs typeface="+mn-ea"/>
              <a:sym typeface="+mn-lt"/>
            </a:endParaRPr>
          </a:p>
        </p:txBody>
      </p:sp>
      <p:pic>
        <p:nvPicPr>
          <p:cNvPr id="2" name="图片 1" descr="logo1"/>
          <p:cNvPicPr>
            <a:picLocks noChangeAspect="1"/>
          </p:cNvPicPr>
          <p:nvPr/>
        </p:nvPicPr>
        <p:blipFill>
          <a:blip r:embed="rId5"/>
          <a:stretch>
            <a:fillRect/>
          </a:stretch>
        </p:blipFill>
        <p:spPr>
          <a:xfrm>
            <a:off x="10310495" y="116840"/>
            <a:ext cx="1681480" cy="423545"/>
          </a:xfrm>
          <a:prstGeom prst="rect">
            <a:avLst/>
          </a:prstGeom>
          <a:noFill/>
          <a:ln w="9525">
            <a:noFill/>
          </a:ln>
        </p:spPr>
      </p:pic>
    </p:spTree>
    <p:custDataLst>
      <p:tags r:id="rId1"/>
    </p:custDataLst>
    <p:extLst>
      <p:ext uri="{BB962C8B-B14F-4D97-AF65-F5344CB8AC3E}">
        <p14:creationId xmlns:p14="http://schemas.microsoft.com/office/powerpoint/2010/main" val="1523596656"/>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p:nvPr/>
        </p:nvGrpSpPr>
        <p:grpSpPr>
          <a:xfrm>
            <a:off x="191344" y="-315635"/>
            <a:ext cx="11928647" cy="7173635"/>
            <a:chOff x="263352" y="-315635"/>
            <a:chExt cx="11928647" cy="7173635"/>
          </a:xfrm>
        </p:grpSpPr>
        <p:pic>
          <p:nvPicPr>
            <p:cNvPr id="39" name="图片 38"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3"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5"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42" name="图片 41"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26629" name="文本框 41"/>
          <p:cNvSpPr txBox="1"/>
          <p:nvPr/>
        </p:nvSpPr>
        <p:spPr>
          <a:xfrm>
            <a:off x="2540" y="213995"/>
            <a:ext cx="12187238" cy="521970"/>
          </a:xfrm>
          <a:prstGeom prst="rect">
            <a:avLst/>
          </a:prstGeom>
          <a:noFill/>
          <a:ln w="9525">
            <a:noFill/>
            <a:miter/>
          </a:ln>
        </p:spPr>
        <p:txBody>
          <a:bodyPr wrap="square" anchor="t">
            <a:spAutoFit/>
          </a:bodyPr>
          <a:lstStyle/>
          <a:p>
            <a:pPr algn="ctr" fontAlgn="auto">
              <a:buClr>
                <a:srgbClr val="000000"/>
              </a:buClr>
            </a:pPr>
            <a:r>
              <a:rPr lang="zh-CN" altLang="en-US" sz="2800" noProof="1">
                <a:solidFill>
                  <a:schemeClr val="bg1"/>
                </a:solidFill>
                <a:latin typeface="微软雅黑" panose="020B0503020204020204" pitchFamily="34" charset="-122"/>
                <a:ea typeface="微软雅黑" panose="020B0503020204020204" pitchFamily="34" charset="-122"/>
                <a:cs typeface="+mn-cs"/>
              </a:rPr>
              <a:t>大学毕业生人数再创新高</a:t>
            </a:r>
            <a:endParaRPr lang="zh-CN" altLang="en-US" sz="3600" b="1" noProof="1">
              <a:solidFill>
                <a:schemeClr val="bg1"/>
              </a:solidFill>
              <a:effectLst>
                <a:outerShdw blurRad="38100" dist="25400" dir="5400000" algn="ctr" rotWithShape="0">
                  <a:srgbClr val="6E747A">
                    <a:alpha val="43000"/>
                  </a:srgbClr>
                </a:outerShdw>
              </a:effectLst>
              <a:latin typeface="Copperplate Gothic Bold" pitchFamily="34" charset="0"/>
              <a:ea typeface="微软雅黑" panose="020B0503020204020204" pitchFamily="34" charset="-122"/>
              <a:cs typeface="+mn-cs"/>
            </a:endParaRPr>
          </a:p>
        </p:txBody>
      </p:sp>
      <p:sp>
        <p:nvSpPr>
          <p:cNvPr id="3" name="Line 11"/>
          <p:cNvSpPr>
            <a:spLocks noChangeShapeType="1"/>
          </p:cNvSpPr>
          <p:nvPr/>
        </p:nvSpPr>
        <p:spPr bwMode="auto">
          <a:xfrm>
            <a:off x="1376045" y="3173730"/>
            <a:ext cx="10044074" cy="0"/>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1"/>
          <p:cNvSpPr>
            <a:spLocks noChangeShapeType="1"/>
          </p:cNvSpPr>
          <p:nvPr/>
        </p:nvSpPr>
        <p:spPr bwMode="auto">
          <a:xfrm flipV="1">
            <a:off x="1375410" y="5546090"/>
            <a:ext cx="10044074" cy="0"/>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11"/>
          <p:cNvSpPr>
            <a:spLocks noChangeShapeType="1"/>
          </p:cNvSpPr>
          <p:nvPr/>
        </p:nvSpPr>
        <p:spPr bwMode="auto">
          <a:xfrm>
            <a:off x="1375410" y="5015865"/>
            <a:ext cx="10044074" cy="0"/>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 name="Line 11"/>
          <p:cNvSpPr>
            <a:spLocks noChangeShapeType="1"/>
          </p:cNvSpPr>
          <p:nvPr/>
        </p:nvSpPr>
        <p:spPr bwMode="auto">
          <a:xfrm>
            <a:off x="1375410" y="4582795"/>
            <a:ext cx="10044074" cy="0"/>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11"/>
          <p:cNvSpPr>
            <a:spLocks noChangeShapeType="1"/>
          </p:cNvSpPr>
          <p:nvPr/>
        </p:nvSpPr>
        <p:spPr bwMode="auto">
          <a:xfrm>
            <a:off x="1375410" y="4166235"/>
            <a:ext cx="10044074" cy="0"/>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1"/>
          <p:cNvSpPr>
            <a:spLocks noChangeShapeType="1"/>
          </p:cNvSpPr>
          <p:nvPr/>
        </p:nvSpPr>
        <p:spPr bwMode="auto">
          <a:xfrm>
            <a:off x="1375410" y="3685540"/>
            <a:ext cx="10044074" cy="0"/>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11"/>
          <p:cNvSpPr>
            <a:spLocks noChangeShapeType="1"/>
          </p:cNvSpPr>
          <p:nvPr/>
        </p:nvSpPr>
        <p:spPr bwMode="auto">
          <a:xfrm>
            <a:off x="994410" y="6047740"/>
            <a:ext cx="10440077" cy="635"/>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2"/>
          <p:cNvSpPr>
            <a:spLocks noChangeShapeType="1"/>
          </p:cNvSpPr>
          <p:nvPr/>
        </p:nvSpPr>
        <p:spPr bwMode="auto">
          <a:xfrm rot="16200000" flipV="1">
            <a:off x="-1035685" y="3863340"/>
            <a:ext cx="4824095" cy="635"/>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13"/>
          <p:cNvSpPr>
            <a:spLocks noChangeArrowheads="1"/>
          </p:cNvSpPr>
          <p:nvPr/>
        </p:nvSpPr>
        <p:spPr bwMode="auto">
          <a:xfrm>
            <a:off x="1712595" y="3747135"/>
            <a:ext cx="360003" cy="2304017"/>
          </a:xfrm>
          <a:prstGeom prst="rect">
            <a:avLst/>
          </a:prstGeom>
          <a:solidFill>
            <a:srgbClr val="678BE2"/>
          </a:solidFill>
          <a:ln>
            <a:noFill/>
          </a:ln>
          <a:effectLst/>
        </p:spPr>
        <p:txBody>
          <a:bodyPr wrap="none" anchor="ctr">
            <a:no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lvl="0" algn="l" eaLnBrk="1" hangingPunct="1"/>
            <a:endParaRPr lang="zh-CN" altLang="en-US">
              <a:solidFill>
                <a:schemeClr val="bg1"/>
              </a:solidFill>
              <a:sym typeface="+mn-ea"/>
            </a:endParaRPr>
          </a:p>
        </p:txBody>
      </p:sp>
      <p:sp>
        <p:nvSpPr>
          <p:cNvPr id="18" name="Rectangle 14"/>
          <p:cNvSpPr>
            <a:spLocks noChangeArrowheads="1"/>
          </p:cNvSpPr>
          <p:nvPr/>
        </p:nvSpPr>
        <p:spPr bwMode="auto">
          <a:xfrm>
            <a:off x="2489200" y="3395980"/>
            <a:ext cx="360003" cy="2651760"/>
          </a:xfrm>
          <a:prstGeom prst="rect">
            <a:avLst/>
          </a:prstGeom>
          <a:solidFill>
            <a:srgbClr val="678BE2"/>
          </a:solidFill>
          <a:ln>
            <a:noFill/>
          </a:ln>
          <a:effectLst/>
        </p:spPr>
        <p:txBody>
          <a:bodyPr wrap="none"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sp>
        <p:nvSpPr>
          <p:cNvPr id="19" name="Rectangle 15"/>
          <p:cNvSpPr>
            <a:spLocks noChangeArrowheads="1"/>
          </p:cNvSpPr>
          <p:nvPr/>
        </p:nvSpPr>
        <p:spPr bwMode="auto">
          <a:xfrm>
            <a:off x="3280410" y="3030855"/>
            <a:ext cx="360003" cy="3016885"/>
          </a:xfrm>
          <a:prstGeom prst="rect">
            <a:avLst/>
          </a:prstGeom>
          <a:solidFill>
            <a:srgbClr val="678BE2"/>
          </a:solidFill>
          <a:ln>
            <a:noFill/>
          </a:ln>
          <a:effectLst/>
        </p:spPr>
        <p:txBody>
          <a:bodyPr wrap="none" anchor="ctr">
            <a:no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lvl="0" algn="l" eaLnBrk="1" hangingPunct="1"/>
            <a:endParaRPr lang="zh-CN" altLang="en-US">
              <a:solidFill>
                <a:schemeClr val="bg1"/>
              </a:solidFill>
              <a:sym typeface="+mn-ea"/>
            </a:endParaRPr>
          </a:p>
        </p:txBody>
      </p:sp>
      <p:sp>
        <p:nvSpPr>
          <p:cNvPr id="20" name="Rectangle 16"/>
          <p:cNvSpPr>
            <a:spLocks noChangeArrowheads="1"/>
          </p:cNvSpPr>
          <p:nvPr/>
        </p:nvSpPr>
        <p:spPr bwMode="auto">
          <a:xfrm>
            <a:off x="4088765" y="2923540"/>
            <a:ext cx="360003" cy="3124200"/>
          </a:xfrm>
          <a:prstGeom prst="rect">
            <a:avLst/>
          </a:prstGeom>
          <a:solidFill>
            <a:srgbClr val="678BE2"/>
          </a:solidFill>
          <a:ln>
            <a:noFill/>
          </a:ln>
          <a:effectLst/>
        </p:spPr>
        <p:txBody>
          <a:bodyPr wrap="none" anchor="ctr">
            <a:no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lvl="0" algn="l" eaLnBrk="1" hangingPunct="1"/>
            <a:endParaRPr lang="zh-CN" altLang="en-US">
              <a:solidFill>
                <a:schemeClr val="bg1"/>
              </a:solidFill>
              <a:sym typeface="+mn-ea"/>
            </a:endParaRPr>
          </a:p>
        </p:txBody>
      </p:sp>
      <p:sp>
        <p:nvSpPr>
          <p:cNvPr id="22" name="Rectangle 17"/>
          <p:cNvSpPr>
            <a:spLocks noChangeArrowheads="1"/>
          </p:cNvSpPr>
          <p:nvPr/>
        </p:nvSpPr>
        <p:spPr bwMode="auto">
          <a:xfrm>
            <a:off x="4895850" y="2816860"/>
            <a:ext cx="360003" cy="3230880"/>
          </a:xfrm>
          <a:prstGeom prst="rect">
            <a:avLst/>
          </a:prstGeom>
          <a:solidFill>
            <a:srgbClr val="678BE2"/>
          </a:solidFill>
          <a:ln>
            <a:noFill/>
          </a:ln>
          <a:effectLst/>
        </p:spPr>
        <p:txBody>
          <a:bodyPr wrap="none"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sp>
        <p:nvSpPr>
          <p:cNvPr id="23" name="Rectangle 18"/>
          <p:cNvSpPr>
            <a:spLocks noChangeArrowheads="1"/>
          </p:cNvSpPr>
          <p:nvPr/>
        </p:nvSpPr>
        <p:spPr bwMode="auto">
          <a:xfrm>
            <a:off x="5658485" y="2740025"/>
            <a:ext cx="360003" cy="3312025"/>
          </a:xfrm>
          <a:prstGeom prst="rect">
            <a:avLst/>
          </a:prstGeom>
          <a:solidFill>
            <a:srgbClr val="678BE2"/>
          </a:solidFill>
          <a:ln>
            <a:noFill/>
          </a:ln>
          <a:effectLst/>
        </p:spPr>
        <p:txBody>
          <a:bodyPr wrap="none" anchor="ctr">
            <a:no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lvl="0" algn="l" eaLnBrk="1" hangingPunct="1"/>
            <a:endParaRPr lang="zh-CN" altLang="en-US">
              <a:solidFill>
                <a:schemeClr val="bg1"/>
              </a:solidFill>
              <a:sym typeface="+mn-ea"/>
            </a:endParaRPr>
          </a:p>
        </p:txBody>
      </p:sp>
      <p:sp>
        <p:nvSpPr>
          <p:cNvPr id="32" name="TextBox 25"/>
          <p:cNvSpPr txBox="1"/>
          <p:nvPr/>
        </p:nvSpPr>
        <p:spPr>
          <a:xfrm>
            <a:off x="741045" y="5546090"/>
            <a:ext cx="491490" cy="337185"/>
          </a:xfrm>
          <a:prstGeom prst="rect">
            <a:avLst/>
          </a:prstGeom>
          <a:noFill/>
        </p:spPr>
        <p:txBody>
          <a:bodyPr wrap="none" rtlCol="0">
            <a:spAutoFit/>
          </a:bodyPr>
          <a:lstStyle/>
          <a:p>
            <a:r>
              <a:rPr lang="en-US" altLang="zh-CN" sz="1600" dirty="0">
                <a:solidFill>
                  <a:schemeClr val="bg1">
                    <a:lumMod val="65000"/>
                  </a:schemeClr>
                </a:solidFill>
              </a:rPr>
              <a:t>100</a:t>
            </a:r>
          </a:p>
        </p:txBody>
      </p:sp>
      <p:sp>
        <p:nvSpPr>
          <p:cNvPr id="33" name="TextBox 26"/>
          <p:cNvSpPr txBox="1"/>
          <p:nvPr/>
        </p:nvSpPr>
        <p:spPr>
          <a:xfrm>
            <a:off x="741045" y="5015865"/>
            <a:ext cx="491490" cy="337185"/>
          </a:xfrm>
          <a:prstGeom prst="rect">
            <a:avLst/>
          </a:prstGeom>
          <a:noFill/>
        </p:spPr>
        <p:txBody>
          <a:bodyPr wrap="none" rtlCol="0">
            <a:spAutoFit/>
          </a:bodyPr>
          <a:lstStyle/>
          <a:p>
            <a:r>
              <a:rPr lang="en-US" sz="1600" dirty="0">
                <a:solidFill>
                  <a:schemeClr val="bg1">
                    <a:lumMod val="65000"/>
                  </a:schemeClr>
                </a:solidFill>
              </a:rPr>
              <a:t>200</a:t>
            </a:r>
          </a:p>
        </p:txBody>
      </p:sp>
      <p:sp>
        <p:nvSpPr>
          <p:cNvPr id="34" name="TextBox 27"/>
          <p:cNvSpPr txBox="1"/>
          <p:nvPr/>
        </p:nvSpPr>
        <p:spPr>
          <a:xfrm>
            <a:off x="741045" y="4582795"/>
            <a:ext cx="491490" cy="337185"/>
          </a:xfrm>
          <a:prstGeom prst="rect">
            <a:avLst/>
          </a:prstGeom>
          <a:noFill/>
        </p:spPr>
        <p:txBody>
          <a:bodyPr wrap="none" rtlCol="0">
            <a:spAutoFit/>
          </a:bodyPr>
          <a:lstStyle/>
          <a:p>
            <a:r>
              <a:rPr lang="en-US" altLang="zh-CN" sz="1600" dirty="0">
                <a:solidFill>
                  <a:schemeClr val="bg1">
                    <a:lumMod val="65000"/>
                  </a:schemeClr>
                </a:solidFill>
              </a:rPr>
              <a:t>300</a:t>
            </a:r>
          </a:p>
        </p:txBody>
      </p:sp>
      <p:sp>
        <p:nvSpPr>
          <p:cNvPr id="2" name="TextBox 28"/>
          <p:cNvSpPr txBox="1"/>
          <p:nvPr/>
        </p:nvSpPr>
        <p:spPr>
          <a:xfrm>
            <a:off x="741045" y="4171315"/>
            <a:ext cx="491490" cy="337185"/>
          </a:xfrm>
          <a:prstGeom prst="rect">
            <a:avLst/>
          </a:prstGeom>
          <a:noFill/>
        </p:spPr>
        <p:txBody>
          <a:bodyPr wrap="none" rtlCol="0">
            <a:spAutoFit/>
          </a:bodyPr>
          <a:lstStyle/>
          <a:p>
            <a:r>
              <a:rPr lang="en-US" altLang="zh-CN" sz="1600" dirty="0">
                <a:solidFill>
                  <a:schemeClr val="bg1">
                    <a:lumMod val="65000"/>
                  </a:schemeClr>
                </a:solidFill>
              </a:rPr>
              <a:t>400</a:t>
            </a:r>
          </a:p>
        </p:txBody>
      </p:sp>
      <p:sp>
        <p:nvSpPr>
          <p:cNvPr id="37" name="TextBox 29"/>
          <p:cNvSpPr txBox="1"/>
          <p:nvPr/>
        </p:nvSpPr>
        <p:spPr>
          <a:xfrm>
            <a:off x="741045" y="3685540"/>
            <a:ext cx="491490" cy="337185"/>
          </a:xfrm>
          <a:prstGeom prst="rect">
            <a:avLst/>
          </a:prstGeom>
          <a:noFill/>
        </p:spPr>
        <p:txBody>
          <a:bodyPr wrap="none" rtlCol="0">
            <a:spAutoFit/>
          </a:bodyPr>
          <a:lstStyle/>
          <a:p>
            <a:r>
              <a:rPr lang="en-US" sz="1600" dirty="0">
                <a:solidFill>
                  <a:schemeClr val="bg1">
                    <a:lumMod val="65000"/>
                  </a:schemeClr>
                </a:solidFill>
              </a:rPr>
              <a:t>500</a:t>
            </a:r>
          </a:p>
        </p:txBody>
      </p:sp>
      <p:sp>
        <p:nvSpPr>
          <p:cNvPr id="38" name="TextBox 30"/>
          <p:cNvSpPr txBox="1"/>
          <p:nvPr/>
        </p:nvSpPr>
        <p:spPr>
          <a:xfrm>
            <a:off x="1582420" y="6149340"/>
            <a:ext cx="309880" cy="337185"/>
          </a:xfrm>
          <a:prstGeom prst="rect">
            <a:avLst/>
          </a:prstGeom>
          <a:noFill/>
        </p:spPr>
        <p:txBody>
          <a:bodyPr wrap="none" rtlCol="0">
            <a:spAutoFit/>
          </a:bodyPr>
          <a:lstStyle/>
          <a:p>
            <a:endParaRPr lang="zh-CN" altLang="en-US" sz="1600" dirty="0">
              <a:solidFill>
                <a:schemeClr val="bg1">
                  <a:lumMod val="65000"/>
                </a:schemeClr>
              </a:solidFill>
            </a:endParaRPr>
          </a:p>
        </p:txBody>
      </p:sp>
      <p:sp>
        <p:nvSpPr>
          <p:cNvPr id="4" name="TextBox 36"/>
          <p:cNvSpPr txBox="1"/>
          <p:nvPr/>
        </p:nvSpPr>
        <p:spPr>
          <a:xfrm>
            <a:off x="1574800" y="6149340"/>
            <a:ext cx="660400" cy="337185"/>
          </a:xfrm>
          <a:prstGeom prst="rect">
            <a:avLst/>
          </a:prstGeom>
          <a:noFill/>
        </p:spPr>
        <p:txBody>
          <a:bodyPr wrap="none" rtlCol="0">
            <a:spAutoFit/>
          </a:bodyPr>
          <a:lstStyle/>
          <a:p>
            <a:pPr algn="ctr"/>
            <a:r>
              <a:rPr lang="en-US" sz="1600" dirty="0">
                <a:solidFill>
                  <a:schemeClr val="bg1">
                    <a:lumMod val="65000"/>
                  </a:schemeClr>
                </a:solidFill>
                <a:latin typeface="微软雅黑" panose="020B0503020204020204" pitchFamily="34" charset="-122"/>
                <a:ea typeface="微软雅黑" panose="020B0503020204020204" pitchFamily="34" charset="-122"/>
              </a:rPr>
              <a:t>2007</a:t>
            </a:r>
          </a:p>
        </p:txBody>
      </p:sp>
      <p:sp>
        <p:nvSpPr>
          <p:cNvPr id="40" name="TextBox 37"/>
          <p:cNvSpPr txBox="1"/>
          <p:nvPr/>
        </p:nvSpPr>
        <p:spPr>
          <a:xfrm>
            <a:off x="2353310" y="6154420"/>
            <a:ext cx="660400" cy="337185"/>
          </a:xfrm>
          <a:prstGeom prst="rect">
            <a:avLst/>
          </a:prstGeom>
          <a:noFill/>
        </p:spPr>
        <p:txBody>
          <a:bodyPr wrap="none" rtlCol="0">
            <a:spAutoFit/>
          </a:bodyPr>
          <a:lstStyle/>
          <a:p>
            <a:pPr algn="ctr"/>
            <a:r>
              <a:rPr lang="en-US" sz="1600" dirty="0">
                <a:solidFill>
                  <a:schemeClr val="bg1">
                    <a:lumMod val="65000"/>
                  </a:schemeClr>
                </a:solidFill>
                <a:latin typeface="微软雅黑" panose="020B0503020204020204" pitchFamily="34" charset="-122"/>
                <a:ea typeface="微软雅黑" panose="020B0503020204020204" pitchFamily="34" charset="-122"/>
              </a:rPr>
              <a:t>2008</a:t>
            </a:r>
          </a:p>
        </p:txBody>
      </p:sp>
      <p:sp>
        <p:nvSpPr>
          <p:cNvPr id="5" name="TextBox 38"/>
          <p:cNvSpPr txBox="1"/>
          <p:nvPr/>
        </p:nvSpPr>
        <p:spPr>
          <a:xfrm>
            <a:off x="3144520" y="6154420"/>
            <a:ext cx="660400" cy="337185"/>
          </a:xfrm>
          <a:prstGeom prst="rect">
            <a:avLst/>
          </a:prstGeom>
          <a:noFill/>
        </p:spPr>
        <p:txBody>
          <a:bodyPr wrap="none" rtlCol="0">
            <a:spAutoFit/>
          </a:bodyPr>
          <a:lstStyle/>
          <a:p>
            <a:pPr algn="ctr"/>
            <a:r>
              <a:rPr lang="en-US" sz="1600" dirty="0">
                <a:solidFill>
                  <a:schemeClr val="bg1">
                    <a:lumMod val="65000"/>
                  </a:schemeClr>
                </a:solidFill>
                <a:latin typeface="微软雅黑" panose="020B0503020204020204" pitchFamily="34" charset="-122"/>
                <a:ea typeface="微软雅黑" panose="020B0503020204020204" pitchFamily="34" charset="-122"/>
              </a:rPr>
              <a:t>2009</a:t>
            </a:r>
          </a:p>
        </p:txBody>
      </p:sp>
      <p:sp>
        <p:nvSpPr>
          <p:cNvPr id="7" name="TextBox 40"/>
          <p:cNvSpPr txBox="1"/>
          <p:nvPr/>
        </p:nvSpPr>
        <p:spPr>
          <a:xfrm>
            <a:off x="3952875" y="6154420"/>
            <a:ext cx="660400" cy="337185"/>
          </a:xfrm>
          <a:prstGeom prst="rect">
            <a:avLst/>
          </a:prstGeom>
          <a:noFill/>
        </p:spPr>
        <p:txBody>
          <a:bodyPr wrap="none" rtlCol="0">
            <a:spAutoFit/>
          </a:bodyPr>
          <a:lstStyle/>
          <a:p>
            <a:pPr algn="ctr"/>
            <a:r>
              <a:rPr lang="en-US" sz="1600" dirty="0">
                <a:solidFill>
                  <a:schemeClr val="bg1">
                    <a:lumMod val="65000"/>
                  </a:schemeClr>
                </a:solidFill>
                <a:latin typeface="微软雅黑" panose="020B0503020204020204" pitchFamily="34" charset="-122"/>
                <a:ea typeface="微软雅黑" panose="020B0503020204020204" pitchFamily="34" charset="-122"/>
              </a:rPr>
              <a:t>2010</a:t>
            </a:r>
          </a:p>
        </p:txBody>
      </p:sp>
      <p:sp>
        <p:nvSpPr>
          <p:cNvPr id="8" name="TextBox 41"/>
          <p:cNvSpPr txBox="1"/>
          <p:nvPr/>
        </p:nvSpPr>
        <p:spPr>
          <a:xfrm>
            <a:off x="4759960" y="6154420"/>
            <a:ext cx="660400" cy="337185"/>
          </a:xfrm>
          <a:prstGeom prst="rect">
            <a:avLst/>
          </a:prstGeom>
          <a:noFill/>
        </p:spPr>
        <p:txBody>
          <a:bodyPr wrap="none" rtlCol="0">
            <a:spAutoFit/>
          </a:bodyPr>
          <a:lstStyle/>
          <a:p>
            <a:pPr algn="ctr"/>
            <a:r>
              <a:rPr lang="en-US" altLang="zh-CN" sz="1600" dirty="0">
                <a:solidFill>
                  <a:schemeClr val="bg1">
                    <a:lumMod val="65000"/>
                  </a:schemeClr>
                </a:solidFill>
                <a:latin typeface="微软雅黑" panose="020B0503020204020204" pitchFamily="34" charset="-122"/>
                <a:ea typeface="微软雅黑" panose="020B0503020204020204" pitchFamily="34" charset="-122"/>
              </a:rPr>
              <a:t>2011</a:t>
            </a:r>
          </a:p>
        </p:txBody>
      </p:sp>
      <p:sp>
        <p:nvSpPr>
          <p:cNvPr id="47" name="TextBox 42"/>
          <p:cNvSpPr txBox="1"/>
          <p:nvPr/>
        </p:nvSpPr>
        <p:spPr>
          <a:xfrm>
            <a:off x="5522595" y="6154420"/>
            <a:ext cx="660400" cy="337185"/>
          </a:xfrm>
          <a:prstGeom prst="rect">
            <a:avLst/>
          </a:prstGeom>
          <a:noFill/>
        </p:spPr>
        <p:txBody>
          <a:bodyPr wrap="none" rtlCol="0">
            <a:spAutoFit/>
          </a:bodyPr>
          <a:lstStyle/>
          <a:p>
            <a:pPr algn="ctr"/>
            <a:r>
              <a:rPr lang="en-US" altLang="zh-CN" sz="1600" dirty="0">
                <a:solidFill>
                  <a:schemeClr val="bg1">
                    <a:lumMod val="65000"/>
                  </a:schemeClr>
                </a:solidFill>
                <a:latin typeface="微软雅黑" panose="020B0503020204020204" pitchFamily="34" charset="-122"/>
                <a:ea typeface="微软雅黑" panose="020B0503020204020204" pitchFamily="34" charset="-122"/>
              </a:rPr>
              <a:t>2012</a:t>
            </a:r>
          </a:p>
        </p:txBody>
      </p:sp>
      <p:sp>
        <p:nvSpPr>
          <p:cNvPr id="15" name="Line 11"/>
          <p:cNvSpPr>
            <a:spLocks noChangeShapeType="1"/>
          </p:cNvSpPr>
          <p:nvPr/>
        </p:nvSpPr>
        <p:spPr bwMode="auto">
          <a:xfrm>
            <a:off x="1376045" y="2662555"/>
            <a:ext cx="10044074" cy="0"/>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11"/>
          <p:cNvSpPr>
            <a:spLocks noChangeShapeType="1"/>
          </p:cNvSpPr>
          <p:nvPr/>
        </p:nvSpPr>
        <p:spPr bwMode="auto">
          <a:xfrm>
            <a:off x="1376045" y="2187575"/>
            <a:ext cx="10044074" cy="0"/>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1"/>
          <p:cNvSpPr>
            <a:spLocks noChangeShapeType="1"/>
          </p:cNvSpPr>
          <p:nvPr/>
        </p:nvSpPr>
        <p:spPr bwMode="auto">
          <a:xfrm>
            <a:off x="1376680" y="1704975"/>
            <a:ext cx="10044074" cy="0"/>
          </a:xfrm>
          <a:prstGeom prst="line">
            <a:avLst/>
          </a:prstGeom>
          <a:noFill/>
          <a:ln w="12700">
            <a:solidFill>
              <a:schemeClr val="tx1">
                <a:lumMod val="85000"/>
                <a:lumOff val="15000"/>
              </a:schemeClr>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Box 29"/>
          <p:cNvSpPr txBox="1"/>
          <p:nvPr/>
        </p:nvSpPr>
        <p:spPr>
          <a:xfrm>
            <a:off x="741045" y="3173730"/>
            <a:ext cx="491490" cy="337185"/>
          </a:xfrm>
          <a:prstGeom prst="rect">
            <a:avLst/>
          </a:prstGeom>
          <a:noFill/>
        </p:spPr>
        <p:txBody>
          <a:bodyPr wrap="none" rtlCol="0">
            <a:spAutoFit/>
          </a:bodyPr>
          <a:lstStyle/>
          <a:p>
            <a:r>
              <a:rPr lang="en-US" sz="1600" dirty="0">
                <a:solidFill>
                  <a:schemeClr val="bg1">
                    <a:lumMod val="65000"/>
                  </a:schemeClr>
                </a:solidFill>
              </a:rPr>
              <a:t>600</a:t>
            </a:r>
          </a:p>
        </p:txBody>
      </p:sp>
      <p:sp>
        <p:nvSpPr>
          <p:cNvPr id="25" name="TextBox 29"/>
          <p:cNvSpPr txBox="1"/>
          <p:nvPr/>
        </p:nvSpPr>
        <p:spPr>
          <a:xfrm>
            <a:off x="741045" y="2663190"/>
            <a:ext cx="491490" cy="337185"/>
          </a:xfrm>
          <a:prstGeom prst="rect">
            <a:avLst/>
          </a:prstGeom>
          <a:noFill/>
        </p:spPr>
        <p:txBody>
          <a:bodyPr wrap="none" rtlCol="0">
            <a:spAutoFit/>
          </a:bodyPr>
          <a:lstStyle/>
          <a:p>
            <a:r>
              <a:rPr lang="en-US" sz="1600" dirty="0">
                <a:solidFill>
                  <a:schemeClr val="bg1">
                    <a:lumMod val="65000"/>
                  </a:schemeClr>
                </a:solidFill>
              </a:rPr>
              <a:t>700</a:t>
            </a:r>
          </a:p>
        </p:txBody>
      </p:sp>
      <p:sp>
        <p:nvSpPr>
          <p:cNvPr id="26" name="TextBox 29"/>
          <p:cNvSpPr txBox="1"/>
          <p:nvPr/>
        </p:nvSpPr>
        <p:spPr>
          <a:xfrm>
            <a:off x="741045" y="2188210"/>
            <a:ext cx="491490" cy="337185"/>
          </a:xfrm>
          <a:prstGeom prst="rect">
            <a:avLst/>
          </a:prstGeom>
          <a:noFill/>
        </p:spPr>
        <p:txBody>
          <a:bodyPr wrap="none" rtlCol="0">
            <a:spAutoFit/>
          </a:bodyPr>
          <a:lstStyle/>
          <a:p>
            <a:r>
              <a:rPr lang="en-US" sz="1600" dirty="0">
                <a:solidFill>
                  <a:schemeClr val="bg1">
                    <a:lumMod val="65000"/>
                  </a:schemeClr>
                </a:solidFill>
              </a:rPr>
              <a:t>800</a:t>
            </a:r>
          </a:p>
        </p:txBody>
      </p:sp>
      <p:sp>
        <p:nvSpPr>
          <p:cNvPr id="27" name="TextBox 29"/>
          <p:cNvSpPr txBox="1"/>
          <p:nvPr/>
        </p:nvSpPr>
        <p:spPr>
          <a:xfrm>
            <a:off x="741045" y="1704975"/>
            <a:ext cx="491490" cy="337185"/>
          </a:xfrm>
          <a:prstGeom prst="rect">
            <a:avLst/>
          </a:prstGeom>
          <a:noFill/>
        </p:spPr>
        <p:txBody>
          <a:bodyPr wrap="none" rtlCol="0">
            <a:spAutoFit/>
          </a:bodyPr>
          <a:lstStyle/>
          <a:p>
            <a:r>
              <a:rPr lang="en-US" sz="1600" dirty="0">
                <a:solidFill>
                  <a:schemeClr val="bg1">
                    <a:lumMod val="65000"/>
                  </a:schemeClr>
                </a:solidFill>
              </a:rPr>
              <a:t>900</a:t>
            </a:r>
          </a:p>
        </p:txBody>
      </p:sp>
      <p:sp>
        <p:nvSpPr>
          <p:cNvPr id="28" name="Rectangle 14"/>
          <p:cNvSpPr>
            <a:spLocks noChangeArrowheads="1"/>
          </p:cNvSpPr>
          <p:nvPr/>
        </p:nvSpPr>
        <p:spPr bwMode="auto">
          <a:xfrm>
            <a:off x="6426200" y="2663190"/>
            <a:ext cx="360003" cy="3383915"/>
          </a:xfrm>
          <a:prstGeom prst="rect">
            <a:avLst/>
          </a:prstGeom>
          <a:solidFill>
            <a:srgbClr val="678BE2"/>
          </a:solidFill>
          <a:ln>
            <a:noFill/>
          </a:ln>
          <a:effectLst/>
        </p:spPr>
        <p:txBody>
          <a:bodyPr wrap="none"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sp>
        <p:nvSpPr>
          <p:cNvPr id="29" name="Rectangle 15"/>
          <p:cNvSpPr>
            <a:spLocks noChangeArrowheads="1"/>
          </p:cNvSpPr>
          <p:nvPr/>
        </p:nvSpPr>
        <p:spPr bwMode="auto">
          <a:xfrm>
            <a:off x="7186930" y="2555875"/>
            <a:ext cx="360003" cy="3491230"/>
          </a:xfrm>
          <a:prstGeom prst="rect">
            <a:avLst/>
          </a:prstGeom>
          <a:solidFill>
            <a:srgbClr val="678BE2"/>
          </a:solidFill>
          <a:ln>
            <a:noFill/>
          </a:ln>
          <a:effectLst/>
        </p:spPr>
        <p:txBody>
          <a:bodyPr wrap="none" anchor="ctr">
            <a:no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lvl="0" algn="l" eaLnBrk="1" hangingPunct="1"/>
            <a:endParaRPr lang="zh-CN" altLang="en-US">
              <a:solidFill>
                <a:schemeClr val="bg1"/>
              </a:solidFill>
              <a:sym typeface="+mn-ea"/>
            </a:endParaRPr>
          </a:p>
        </p:txBody>
      </p:sp>
      <p:sp>
        <p:nvSpPr>
          <p:cNvPr id="30" name="Rectangle 16"/>
          <p:cNvSpPr>
            <a:spLocks noChangeArrowheads="1"/>
          </p:cNvSpPr>
          <p:nvPr/>
        </p:nvSpPr>
        <p:spPr bwMode="auto">
          <a:xfrm>
            <a:off x="7964805" y="2419985"/>
            <a:ext cx="360003" cy="3627120"/>
          </a:xfrm>
          <a:prstGeom prst="rect">
            <a:avLst/>
          </a:prstGeom>
          <a:solidFill>
            <a:srgbClr val="678BE2"/>
          </a:solidFill>
          <a:ln>
            <a:noFill/>
          </a:ln>
          <a:effectLst/>
        </p:spPr>
        <p:txBody>
          <a:bodyPr wrap="none" anchor="ctr">
            <a:no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lvl="0" algn="l" eaLnBrk="1" hangingPunct="1"/>
            <a:endParaRPr lang="zh-CN" altLang="en-US">
              <a:solidFill>
                <a:schemeClr val="bg1"/>
              </a:solidFill>
              <a:sym typeface="+mn-ea"/>
            </a:endParaRPr>
          </a:p>
        </p:txBody>
      </p:sp>
      <p:sp>
        <p:nvSpPr>
          <p:cNvPr id="31" name="Rectangle 17"/>
          <p:cNvSpPr>
            <a:spLocks noChangeArrowheads="1"/>
          </p:cNvSpPr>
          <p:nvPr/>
        </p:nvSpPr>
        <p:spPr bwMode="auto">
          <a:xfrm>
            <a:off x="8756650" y="2282825"/>
            <a:ext cx="360003" cy="3764280"/>
          </a:xfrm>
          <a:prstGeom prst="rect">
            <a:avLst/>
          </a:prstGeom>
          <a:solidFill>
            <a:srgbClr val="678BE2"/>
          </a:solidFill>
          <a:ln>
            <a:noFill/>
          </a:ln>
          <a:effectLst/>
        </p:spPr>
        <p:txBody>
          <a:bodyPr wrap="none" anchor="ct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eaLnBrk="1" hangingPunct="1"/>
            <a:endParaRPr lang="zh-CN" altLang="en-US">
              <a:solidFill>
                <a:schemeClr val="bg1"/>
              </a:solidFill>
            </a:endParaRPr>
          </a:p>
        </p:txBody>
      </p:sp>
      <p:sp>
        <p:nvSpPr>
          <p:cNvPr id="35" name="Rectangle 18"/>
          <p:cNvSpPr>
            <a:spLocks noChangeArrowheads="1"/>
          </p:cNvSpPr>
          <p:nvPr/>
        </p:nvSpPr>
        <p:spPr bwMode="auto">
          <a:xfrm>
            <a:off x="9565005" y="2188210"/>
            <a:ext cx="360003" cy="3858895"/>
          </a:xfrm>
          <a:prstGeom prst="rect">
            <a:avLst/>
          </a:prstGeom>
          <a:solidFill>
            <a:srgbClr val="678BE2"/>
          </a:solidFill>
          <a:ln>
            <a:noFill/>
          </a:ln>
          <a:effectLst/>
        </p:spPr>
        <p:txBody>
          <a:bodyPr wrap="none" anchor="ctr">
            <a:no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lvl="0" algn="l" eaLnBrk="1" hangingPunct="1"/>
            <a:endParaRPr lang="zh-CN" altLang="en-US">
              <a:solidFill>
                <a:schemeClr val="bg1"/>
              </a:solidFill>
              <a:sym typeface="+mn-ea"/>
            </a:endParaRPr>
          </a:p>
        </p:txBody>
      </p:sp>
      <p:sp>
        <p:nvSpPr>
          <p:cNvPr id="46" name="TextBox 37"/>
          <p:cNvSpPr txBox="1"/>
          <p:nvPr/>
        </p:nvSpPr>
        <p:spPr>
          <a:xfrm>
            <a:off x="6290310" y="6153785"/>
            <a:ext cx="660400" cy="337185"/>
          </a:xfrm>
          <a:prstGeom prst="rect">
            <a:avLst/>
          </a:prstGeom>
          <a:noFill/>
        </p:spPr>
        <p:txBody>
          <a:bodyPr wrap="none" rtlCol="0">
            <a:spAutoFit/>
          </a:bodyPr>
          <a:lstStyle/>
          <a:p>
            <a:pPr algn="ctr"/>
            <a:r>
              <a:rPr lang="en-US" sz="1600" dirty="0">
                <a:solidFill>
                  <a:schemeClr val="bg1">
                    <a:lumMod val="65000"/>
                  </a:schemeClr>
                </a:solidFill>
                <a:latin typeface="微软雅黑" panose="020B0503020204020204" pitchFamily="34" charset="-122"/>
                <a:ea typeface="微软雅黑" panose="020B0503020204020204" pitchFamily="34" charset="-122"/>
              </a:rPr>
              <a:t>2013</a:t>
            </a:r>
          </a:p>
        </p:txBody>
      </p:sp>
      <p:sp>
        <p:nvSpPr>
          <p:cNvPr id="48" name="TextBox 38"/>
          <p:cNvSpPr txBox="1"/>
          <p:nvPr/>
        </p:nvSpPr>
        <p:spPr>
          <a:xfrm>
            <a:off x="7096760" y="6153785"/>
            <a:ext cx="660400" cy="337185"/>
          </a:xfrm>
          <a:prstGeom prst="rect">
            <a:avLst/>
          </a:prstGeom>
          <a:noFill/>
        </p:spPr>
        <p:txBody>
          <a:bodyPr wrap="none" rtlCol="0">
            <a:spAutoFit/>
          </a:bodyPr>
          <a:lstStyle/>
          <a:p>
            <a:pPr algn="ctr"/>
            <a:r>
              <a:rPr lang="en-US" sz="1600" dirty="0">
                <a:solidFill>
                  <a:schemeClr val="bg1">
                    <a:lumMod val="65000"/>
                  </a:schemeClr>
                </a:solidFill>
                <a:latin typeface="微软雅黑" panose="020B0503020204020204" pitchFamily="34" charset="-122"/>
                <a:ea typeface="微软雅黑" panose="020B0503020204020204" pitchFamily="34" charset="-122"/>
              </a:rPr>
              <a:t>2014</a:t>
            </a:r>
          </a:p>
        </p:txBody>
      </p:sp>
      <p:sp>
        <p:nvSpPr>
          <p:cNvPr id="49" name="TextBox 40"/>
          <p:cNvSpPr txBox="1"/>
          <p:nvPr/>
        </p:nvSpPr>
        <p:spPr>
          <a:xfrm>
            <a:off x="7844155" y="6153785"/>
            <a:ext cx="660400" cy="337185"/>
          </a:xfrm>
          <a:prstGeom prst="rect">
            <a:avLst/>
          </a:prstGeom>
          <a:noFill/>
        </p:spPr>
        <p:txBody>
          <a:bodyPr wrap="none" rtlCol="0">
            <a:spAutoFit/>
          </a:bodyPr>
          <a:lstStyle/>
          <a:p>
            <a:pPr algn="ctr"/>
            <a:r>
              <a:rPr lang="en-US" sz="1600" dirty="0">
                <a:solidFill>
                  <a:schemeClr val="bg1">
                    <a:lumMod val="65000"/>
                  </a:schemeClr>
                </a:solidFill>
                <a:latin typeface="微软雅黑" panose="020B0503020204020204" pitchFamily="34" charset="-122"/>
                <a:ea typeface="微软雅黑" panose="020B0503020204020204" pitchFamily="34" charset="-122"/>
              </a:rPr>
              <a:t>2015</a:t>
            </a:r>
          </a:p>
        </p:txBody>
      </p:sp>
      <p:sp>
        <p:nvSpPr>
          <p:cNvPr id="50" name="TextBox 41"/>
          <p:cNvSpPr txBox="1"/>
          <p:nvPr/>
        </p:nvSpPr>
        <p:spPr>
          <a:xfrm>
            <a:off x="8636000" y="6153785"/>
            <a:ext cx="660400" cy="337185"/>
          </a:xfrm>
          <a:prstGeom prst="rect">
            <a:avLst/>
          </a:prstGeom>
          <a:noFill/>
        </p:spPr>
        <p:txBody>
          <a:bodyPr wrap="none" rtlCol="0">
            <a:spAutoFit/>
          </a:bodyPr>
          <a:lstStyle/>
          <a:p>
            <a:pPr algn="ctr"/>
            <a:r>
              <a:rPr lang="en-US" altLang="zh-CN" sz="1600" dirty="0">
                <a:solidFill>
                  <a:schemeClr val="bg1">
                    <a:lumMod val="65000"/>
                  </a:schemeClr>
                </a:solidFill>
                <a:latin typeface="微软雅黑" panose="020B0503020204020204" pitchFamily="34" charset="-122"/>
                <a:ea typeface="微软雅黑" panose="020B0503020204020204" pitchFamily="34" charset="-122"/>
              </a:rPr>
              <a:t>2016</a:t>
            </a:r>
          </a:p>
        </p:txBody>
      </p:sp>
      <p:sp>
        <p:nvSpPr>
          <p:cNvPr id="51" name="TextBox 42"/>
          <p:cNvSpPr txBox="1"/>
          <p:nvPr/>
        </p:nvSpPr>
        <p:spPr>
          <a:xfrm>
            <a:off x="9383395" y="6153785"/>
            <a:ext cx="660400" cy="337185"/>
          </a:xfrm>
          <a:prstGeom prst="rect">
            <a:avLst/>
          </a:prstGeom>
          <a:noFill/>
        </p:spPr>
        <p:txBody>
          <a:bodyPr wrap="none" rtlCol="0">
            <a:spAutoFit/>
          </a:bodyPr>
          <a:lstStyle/>
          <a:p>
            <a:pPr algn="ctr"/>
            <a:r>
              <a:rPr lang="en-US" altLang="zh-CN" sz="1600" dirty="0">
                <a:solidFill>
                  <a:schemeClr val="bg1">
                    <a:lumMod val="65000"/>
                  </a:schemeClr>
                </a:solidFill>
                <a:latin typeface="微软雅黑" panose="020B0503020204020204" pitchFamily="34" charset="-122"/>
                <a:ea typeface="微软雅黑" panose="020B0503020204020204" pitchFamily="34" charset="-122"/>
              </a:rPr>
              <a:t>201</a:t>
            </a:r>
            <a:r>
              <a:rPr lang="en-US" sz="1600" dirty="0">
                <a:solidFill>
                  <a:schemeClr val="bg1">
                    <a:lumMod val="65000"/>
                  </a:schemeClr>
                </a:solidFill>
                <a:latin typeface="微软雅黑" panose="020B0503020204020204" pitchFamily="34" charset="-122"/>
                <a:ea typeface="微软雅黑" panose="020B0503020204020204" pitchFamily="34" charset="-122"/>
              </a:rPr>
              <a:t>7</a:t>
            </a:r>
          </a:p>
        </p:txBody>
      </p:sp>
      <p:sp>
        <p:nvSpPr>
          <p:cNvPr id="52" name="Rectangle 15"/>
          <p:cNvSpPr>
            <a:spLocks noChangeArrowheads="1"/>
          </p:cNvSpPr>
          <p:nvPr/>
        </p:nvSpPr>
        <p:spPr bwMode="auto">
          <a:xfrm>
            <a:off x="10377170" y="2073275"/>
            <a:ext cx="360003" cy="3978910"/>
          </a:xfrm>
          <a:prstGeom prst="rect">
            <a:avLst/>
          </a:prstGeom>
          <a:solidFill>
            <a:srgbClr val="678BE2"/>
          </a:solidFill>
          <a:ln>
            <a:noFill/>
          </a:ln>
          <a:effectLst/>
        </p:spPr>
        <p:txBody>
          <a:bodyPr wrap="none" anchor="ctr">
            <a:noAutofit/>
          </a:bodyPr>
          <a:lstStyle>
            <a:lvl1pPr eaLnBrk="0" hangingPunct="0">
              <a:defRPr sz="2800" b="1">
                <a:solidFill>
                  <a:schemeClr val="tx1"/>
                </a:solidFill>
                <a:latin typeface="Arial" panose="020B0604020202020204" pitchFamily="34" charset="0"/>
                <a:ea typeface="宋体" panose="02010600030101010101" pitchFamily="2" charset="-122"/>
              </a:defRPr>
            </a:lvl1pPr>
            <a:lvl2pPr marL="742950" indent="-285750" eaLnBrk="0" hangingPunct="0">
              <a:defRPr sz="2800" b="1">
                <a:solidFill>
                  <a:schemeClr val="tx1"/>
                </a:solidFill>
                <a:latin typeface="Arial" panose="020B0604020202020204" pitchFamily="34" charset="0"/>
                <a:ea typeface="宋体" panose="02010600030101010101" pitchFamily="2" charset="-122"/>
              </a:defRPr>
            </a:lvl2pPr>
            <a:lvl3pPr marL="1143000" indent="-228600" eaLnBrk="0" hangingPunct="0">
              <a:defRPr sz="2800" b="1">
                <a:solidFill>
                  <a:schemeClr val="tx1"/>
                </a:solidFill>
                <a:latin typeface="Arial" panose="020B0604020202020204" pitchFamily="34" charset="0"/>
                <a:ea typeface="宋体" panose="02010600030101010101" pitchFamily="2" charset="-122"/>
              </a:defRPr>
            </a:lvl3pPr>
            <a:lvl4pPr marL="1600200" indent="-228600" eaLnBrk="0" hangingPunct="0">
              <a:defRPr sz="2800" b="1">
                <a:solidFill>
                  <a:schemeClr val="tx1"/>
                </a:solidFill>
                <a:latin typeface="Arial" panose="020B0604020202020204" pitchFamily="34" charset="0"/>
                <a:ea typeface="宋体" panose="02010600030101010101" pitchFamily="2" charset="-122"/>
              </a:defRPr>
            </a:lvl4pPr>
            <a:lvl5pPr marL="2057400" indent="-228600" eaLnBrk="0" hangingPunct="0">
              <a:defRPr sz="28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800" b="1">
                <a:solidFill>
                  <a:schemeClr val="tx1"/>
                </a:solidFill>
                <a:latin typeface="Arial" panose="020B0604020202020204" pitchFamily="34" charset="0"/>
                <a:ea typeface="宋体" panose="02010600030101010101" pitchFamily="2" charset="-122"/>
              </a:defRPr>
            </a:lvl9pPr>
          </a:lstStyle>
          <a:p>
            <a:pPr lvl="0" algn="l" eaLnBrk="1" hangingPunct="1"/>
            <a:endParaRPr lang="zh-CN" altLang="en-US">
              <a:solidFill>
                <a:schemeClr val="bg1"/>
              </a:solidFill>
              <a:sym typeface="+mn-ea"/>
            </a:endParaRPr>
          </a:p>
        </p:txBody>
      </p:sp>
      <p:sp>
        <p:nvSpPr>
          <p:cNvPr id="53" name="TextBox 38"/>
          <p:cNvSpPr txBox="1"/>
          <p:nvPr/>
        </p:nvSpPr>
        <p:spPr>
          <a:xfrm>
            <a:off x="10215245" y="6158865"/>
            <a:ext cx="660400" cy="337185"/>
          </a:xfrm>
          <a:prstGeom prst="rect">
            <a:avLst/>
          </a:prstGeom>
          <a:noFill/>
        </p:spPr>
        <p:txBody>
          <a:bodyPr wrap="none" rtlCol="0">
            <a:spAutoFit/>
          </a:bodyPr>
          <a:lstStyle/>
          <a:p>
            <a:pPr algn="ctr"/>
            <a:r>
              <a:rPr lang="en-US" sz="1600" dirty="0">
                <a:solidFill>
                  <a:schemeClr val="bg1">
                    <a:lumMod val="65000"/>
                  </a:schemeClr>
                </a:solidFill>
                <a:latin typeface="微软雅黑" panose="020B0503020204020204" pitchFamily="34" charset="-122"/>
                <a:ea typeface="微软雅黑" panose="020B0503020204020204" pitchFamily="34" charset="-122"/>
              </a:rPr>
              <a:t>2018</a:t>
            </a:r>
          </a:p>
        </p:txBody>
      </p:sp>
      <p:sp>
        <p:nvSpPr>
          <p:cNvPr id="54" name="文本框 53"/>
          <p:cNvSpPr txBox="1"/>
          <p:nvPr/>
        </p:nvSpPr>
        <p:spPr>
          <a:xfrm>
            <a:off x="10329545" y="2073275"/>
            <a:ext cx="453390" cy="306705"/>
          </a:xfrm>
          <a:prstGeom prst="rect">
            <a:avLst/>
          </a:prstGeom>
          <a:noFill/>
        </p:spPr>
        <p:txBody>
          <a:bodyPr wrap="none" rtlCol="0">
            <a:spAutoFit/>
          </a:bodyPr>
          <a:lstStyle/>
          <a:p>
            <a:r>
              <a:rPr lang="en-US" altLang="zh-CN" sz="1400">
                <a:solidFill>
                  <a:schemeClr val="bg1"/>
                </a:solidFill>
              </a:rPr>
              <a:t>820</a:t>
            </a:r>
          </a:p>
        </p:txBody>
      </p:sp>
      <p:sp>
        <p:nvSpPr>
          <p:cNvPr id="55" name="文本框 54"/>
          <p:cNvSpPr txBox="1"/>
          <p:nvPr/>
        </p:nvSpPr>
        <p:spPr>
          <a:xfrm>
            <a:off x="1668780" y="3747135"/>
            <a:ext cx="453390" cy="306705"/>
          </a:xfrm>
          <a:prstGeom prst="rect">
            <a:avLst/>
          </a:prstGeom>
          <a:noFill/>
        </p:spPr>
        <p:txBody>
          <a:bodyPr wrap="none" rtlCol="0">
            <a:spAutoFit/>
          </a:bodyPr>
          <a:lstStyle/>
          <a:p>
            <a:r>
              <a:rPr lang="en-US" altLang="zh-CN" sz="1400">
                <a:solidFill>
                  <a:schemeClr val="bg1"/>
                </a:solidFill>
              </a:rPr>
              <a:t>495</a:t>
            </a:r>
          </a:p>
        </p:txBody>
      </p:sp>
      <p:sp>
        <p:nvSpPr>
          <p:cNvPr id="56" name="文本框 55"/>
          <p:cNvSpPr txBox="1"/>
          <p:nvPr/>
        </p:nvSpPr>
        <p:spPr>
          <a:xfrm>
            <a:off x="10838815" y="6149340"/>
            <a:ext cx="995680" cy="337185"/>
          </a:xfrm>
          <a:prstGeom prst="rect">
            <a:avLst/>
          </a:prstGeom>
          <a:noFill/>
        </p:spPr>
        <p:txBody>
          <a:bodyPr wrap="none" rtlCol="0">
            <a:spAutoFit/>
          </a:bodyPr>
          <a:lstStyle/>
          <a:p>
            <a:r>
              <a:rPr lang="zh-CN" altLang="en-US" sz="1600">
                <a:solidFill>
                  <a:schemeClr val="bg1"/>
                </a:solidFill>
                <a:latin typeface="微软雅黑" panose="020B0503020204020204" pitchFamily="34" charset="-122"/>
                <a:ea typeface="微软雅黑" panose="020B0503020204020204" pitchFamily="34" charset="-122"/>
              </a:rPr>
              <a:t>（年份）</a:t>
            </a:r>
          </a:p>
        </p:txBody>
      </p:sp>
      <p:sp>
        <p:nvSpPr>
          <p:cNvPr id="57" name="文本框 56"/>
          <p:cNvSpPr txBox="1"/>
          <p:nvPr/>
        </p:nvSpPr>
        <p:spPr>
          <a:xfrm>
            <a:off x="279400" y="1083310"/>
            <a:ext cx="1097280" cy="368300"/>
          </a:xfrm>
          <a:prstGeom prst="rect">
            <a:avLst/>
          </a:prstGeom>
          <a:noFill/>
        </p:spPr>
        <p:txBody>
          <a:bodyPr wrap="none" rtlCol="0">
            <a:spAutoFit/>
          </a:bodyPr>
          <a:lstStyle/>
          <a:p>
            <a:r>
              <a:rPr lang="zh-CN" altLang="en-US">
                <a:solidFill>
                  <a:schemeClr val="bg1"/>
                </a:solidFill>
                <a:latin typeface="微软雅黑" panose="020B0503020204020204" pitchFamily="34" charset="-122"/>
                <a:ea typeface="微软雅黑" panose="020B0503020204020204" pitchFamily="34" charset="-122"/>
              </a:rPr>
              <a:t>（万人）</a:t>
            </a:r>
          </a:p>
        </p:txBody>
      </p:sp>
      <p:sp>
        <p:nvSpPr>
          <p:cNvPr id="58" name="文本框 57"/>
          <p:cNvSpPr txBox="1"/>
          <p:nvPr/>
        </p:nvSpPr>
        <p:spPr>
          <a:xfrm>
            <a:off x="9565005" y="6486525"/>
            <a:ext cx="2010410" cy="370840"/>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数据来源</a:t>
            </a:r>
            <a:r>
              <a:rPr lang="en-US" altLang="zh-CN" sz="1400" dirty="0" smtClean="0">
                <a:solidFill>
                  <a:schemeClr val="bg1"/>
                </a:solidFill>
                <a:latin typeface="Arial" panose="020B0604020202020204" pitchFamily="34" charset="0"/>
                <a:ea typeface="微软雅黑" panose="020B0503020204020204" pitchFamily="34" charset="-122"/>
              </a:rPr>
              <a:t>:</a:t>
            </a:r>
            <a:r>
              <a:rPr lang="zh-CN" altLang="en-US" sz="1400" dirty="0" smtClean="0">
                <a:solidFill>
                  <a:schemeClr val="bg1"/>
                </a:solidFill>
                <a:latin typeface="Arial" panose="020B0604020202020204" pitchFamily="34" charset="0"/>
                <a:ea typeface="微软雅黑" panose="020B0503020204020204" pitchFamily="34" charset="-122"/>
              </a:rPr>
              <a:t>应届毕业生网</a:t>
            </a:r>
          </a:p>
        </p:txBody>
      </p:sp>
      <p:pic>
        <p:nvPicPr>
          <p:cNvPr id="59" name="图片 58" descr="logo1"/>
          <p:cNvPicPr>
            <a:picLocks noChangeAspect="1"/>
          </p:cNvPicPr>
          <p:nvPr/>
        </p:nvPicPr>
        <p:blipFill>
          <a:blip r:embed="rId8"/>
          <a:stretch>
            <a:fillRect/>
          </a:stretch>
        </p:blipFill>
        <p:spPr>
          <a:xfrm>
            <a:off x="10310495" y="116840"/>
            <a:ext cx="1681480" cy="4235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1250"/>
                                        <p:tgtEl>
                                          <p:spTgt spid="12"/>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1000"/>
                                        <p:tgtEl>
                                          <p:spTgt spid="17"/>
                                        </p:tgtEl>
                                      </p:cBhvr>
                                    </p:animEffect>
                                  </p:childTnLst>
                                </p:cTn>
                              </p:par>
                              <p:par>
                                <p:cTn id="11" presetID="22" presetClass="entr" presetSubtype="8"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1000"/>
                                        <p:tgtEl>
                                          <p:spTgt spid="16"/>
                                        </p:tgtEl>
                                      </p:cBhvr>
                                    </p:animEffect>
                                  </p:childTnLst>
                                </p:cTn>
                              </p:par>
                              <p:par>
                                <p:cTn id="14" presetID="22" presetClass="entr" presetSubtype="8"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1000"/>
                                        <p:tgtEl>
                                          <p:spTgt spid="15"/>
                                        </p:tgtEl>
                                      </p:cBhvr>
                                    </p:animEffect>
                                  </p:childTnLst>
                                </p:cTn>
                              </p:par>
                              <p:par>
                                <p:cTn id="17" presetID="22" presetClass="entr" presetSubtype="8"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left)">
                                      <p:cBhvr>
                                        <p:cTn id="19" dur="1000"/>
                                        <p:tgtEl>
                                          <p:spTgt spid="3"/>
                                        </p:tgtEl>
                                      </p:cBhvr>
                                    </p:animEffect>
                                  </p:childTnLst>
                                </p:cTn>
                              </p:par>
                              <p:par>
                                <p:cTn id="20" presetID="22" presetClass="entr" presetSubtype="8"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1000"/>
                                        <p:tgtEl>
                                          <p:spTgt spid="21"/>
                                        </p:tgtEl>
                                      </p:cBhvr>
                                    </p:animEffect>
                                  </p:childTnLst>
                                </p:cTn>
                              </p:par>
                              <p:par>
                                <p:cTn id="23" presetID="22" presetClass="entr" presetSubtype="8"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1000"/>
                                        <p:tgtEl>
                                          <p:spTgt spid="10"/>
                                        </p:tgtEl>
                                      </p:cBhvr>
                                    </p:animEffect>
                                  </p:childTnLst>
                                </p:cTn>
                              </p:par>
                              <p:par>
                                <p:cTn id="26" presetID="22" presetClass="entr" presetSubtype="8"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1000"/>
                                        <p:tgtEl>
                                          <p:spTgt spid="9"/>
                                        </p:tgtEl>
                                      </p:cBhvr>
                                    </p:animEffect>
                                  </p:childTnLst>
                                </p:cTn>
                              </p:par>
                              <p:par>
                                <p:cTn id="29" presetID="22" presetClass="entr" presetSubtype="8"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1000"/>
                                        <p:tgtEl>
                                          <p:spTgt spid="6"/>
                                        </p:tgtEl>
                                      </p:cBhvr>
                                    </p:animEffect>
                                  </p:childTnLst>
                                </p:cTn>
                              </p:par>
                              <p:par>
                                <p:cTn id="32" presetID="22" presetClass="entr" presetSubtype="8"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left)">
                                      <p:cBhvr>
                                        <p:cTn id="34" dur="1000"/>
                                        <p:tgtEl>
                                          <p:spTgt spid="14"/>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1250"/>
                                        <p:tgtEl>
                                          <p:spTgt spid="13"/>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1250"/>
                                        <p:tgtEl>
                                          <p:spTgt spid="18"/>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down)">
                                      <p:cBhvr>
                                        <p:cTn id="43" dur="1250"/>
                                        <p:tgtEl>
                                          <p:spTgt spid="19"/>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down)">
                                      <p:cBhvr>
                                        <p:cTn id="46" dur="1250"/>
                                        <p:tgtEl>
                                          <p:spTgt spid="20"/>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down)">
                                      <p:cBhvr>
                                        <p:cTn id="49" dur="1250"/>
                                        <p:tgtEl>
                                          <p:spTgt spid="2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down)">
                                      <p:cBhvr>
                                        <p:cTn id="52" dur="1250"/>
                                        <p:tgtEl>
                                          <p:spTgt spid="23"/>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wipe(down)">
                                      <p:cBhvr>
                                        <p:cTn id="55" dur="1250"/>
                                        <p:tgtEl>
                                          <p:spTgt spid="2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down)">
                                      <p:cBhvr>
                                        <p:cTn id="58" dur="1250"/>
                                        <p:tgtEl>
                                          <p:spTgt spid="29"/>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1250"/>
                                        <p:tgtEl>
                                          <p:spTgt spid="3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down)">
                                      <p:cBhvr>
                                        <p:cTn id="64" dur="1250"/>
                                        <p:tgtEl>
                                          <p:spTgt spid="3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1250"/>
                                        <p:tgtEl>
                                          <p:spTgt spid="35"/>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52"/>
                                        </p:tgtEl>
                                        <p:attrNameLst>
                                          <p:attrName>style.visibility</p:attrName>
                                        </p:attrNameLst>
                                      </p:cBhvr>
                                      <p:to>
                                        <p:strVal val="visible"/>
                                      </p:to>
                                    </p:set>
                                    <p:animEffect transition="in" filter="wipe(down)">
                                      <p:cBhvr>
                                        <p:cTn id="70" dur="1250"/>
                                        <p:tgtEl>
                                          <p:spTgt spid="52"/>
                                        </p:tgtEl>
                                      </p:cBhvr>
                                    </p:animEffect>
                                  </p:childTnLst>
                                </p:cTn>
                              </p:par>
                            </p:childTnLst>
                          </p:cTn>
                        </p:par>
                        <p:par>
                          <p:cTn id="71" fill="hold">
                            <p:stCondLst>
                              <p:cond delay="1500"/>
                            </p:stCondLst>
                            <p:childTnLst>
                              <p:par>
                                <p:cTn id="72" presetID="10" presetClass="entr" presetSubtype="0" fill="hold" grpId="0" nodeType="after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fade">
                                      <p:cBhvr>
                                        <p:cTn id="74" dur="500"/>
                                        <p:tgtEl>
                                          <p:spTgt spid="54"/>
                                        </p:tgtEl>
                                      </p:cBhvr>
                                    </p:animEffect>
                                  </p:childTnLst>
                                </p:cTn>
                              </p:par>
                            </p:childTnLst>
                          </p:cTn>
                        </p:par>
                        <p:par>
                          <p:cTn id="75" fill="hold">
                            <p:stCondLst>
                              <p:cond delay="2000"/>
                            </p:stCondLst>
                            <p:childTnLst>
                              <p:par>
                                <p:cTn id="76" presetID="10" presetClass="entr" presetSubtype="0" fill="hold" grpId="0" nodeType="afterEffect">
                                  <p:stCondLst>
                                    <p:cond delay="0"/>
                                  </p:stCondLst>
                                  <p:childTnLst>
                                    <p:set>
                                      <p:cBhvr>
                                        <p:cTn id="77" dur="1" fill="hold">
                                          <p:stCondLst>
                                            <p:cond delay="0"/>
                                          </p:stCondLst>
                                        </p:cTn>
                                        <p:tgtEl>
                                          <p:spTgt spid="55"/>
                                        </p:tgtEl>
                                        <p:attrNameLst>
                                          <p:attrName>style.visibility</p:attrName>
                                        </p:attrNameLst>
                                      </p:cBhvr>
                                      <p:to>
                                        <p:strVal val="visible"/>
                                      </p:to>
                                    </p:set>
                                    <p:animEffect transition="in" filter="fade">
                                      <p:cBhvr>
                                        <p:cTn id="78" dur="500"/>
                                        <p:tgtEl>
                                          <p:spTgt spid="5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500"/>
                                        <p:tgtEl>
                                          <p:spTgt spid="3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
                                        </p:tgtEl>
                                        <p:attrNameLst>
                                          <p:attrName>style.visibility</p:attrName>
                                        </p:attrNameLst>
                                      </p:cBhvr>
                                      <p:to>
                                        <p:strVal val="visible"/>
                                      </p:to>
                                    </p:set>
                                    <p:animEffect transition="in" filter="fade">
                                      <p:cBhvr>
                                        <p:cTn id="84" dur="500"/>
                                        <p:tgtEl>
                                          <p:spTgt spid="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0"/>
                                        </p:tgtEl>
                                        <p:attrNameLst>
                                          <p:attrName>style.visibility</p:attrName>
                                        </p:attrNameLst>
                                      </p:cBhvr>
                                      <p:to>
                                        <p:strVal val="visible"/>
                                      </p:to>
                                    </p:set>
                                    <p:animEffect transition="in" filter="fade">
                                      <p:cBhvr>
                                        <p:cTn id="87" dur="500"/>
                                        <p:tgtEl>
                                          <p:spTgt spid="4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tgtEl>
                                        <p:attrNameLst>
                                          <p:attrName>style.visibility</p:attrName>
                                        </p:attrNameLst>
                                      </p:cBhvr>
                                      <p:to>
                                        <p:strVal val="visible"/>
                                      </p:to>
                                    </p:set>
                                    <p:animEffect transition="in" filter="fade">
                                      <p:cBhvr>
                                        <p:cTn id="90" dur="500"/>
                                        <p:tgtEl>
                                          <p:spTgt spid="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
                                        </p:tgtEl>
                                        <p:attrNameLst>
                                          <p:attrName>style.visibility</p:attrName>
                                        </p:attrNameLst>
                                      </p:cBhvr>
                                      <p:to>
                                        <p:strVal val="visible"/>
                                      </p:to>
                                    </p:set>
                                    <p:animEffect transition="in" filter="fade">
                                      <p:cBhvr>
                                        <p:cTn id="93" dur="500"/>
                                        <p:tgtEl>
                                          <p:spTgt spid="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fade">
                                      <p:cBhvr>
                                        <p:cTn id="99" dur="500"/>
                                        <p:tgtEl>
                                          <p:spTgt spid="47"/>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9"/>
                                        </p:tgtEl>
                                        <p:attrNameLst>
                                          <p:attrName>style.visibility</p:attrName>
                                        </p:attrNameLst>
                                      </p:cBhvr>
                                      <p:to>
                                        <p:strVal val="visible"/>
                                      </p:to>
                                    </p:set>
                                    <p:animEffect transition="in" filter="fade">
                                      <p:cBhvr>
                                        <p:cTn id="108" dur="500"/>
                                        <p:tgtEl>
                                          <p:spTgt spid="4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0"/>
                                        </p:tgtEl>
                                        <p:attrNameLst>
                                          <p:attrName>style.visibility</p:attrName>
                                        </p:attrNameLst>
                                      </p:cBhvr>
                                      <p:to>
                                        <p:strVal val="visible"/>
                                      </p:to>
                                    </p:set>
                                    <p:animEffect transition="in" filter="fade">
                                      <p:cBhvr>
                                        <p:cTn id="111" dur="500"/>
                                        <p:tgtEl>
                                          <p:spTgt spid="5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fade">
                                      <p:cBhvr>
                                        <p:cTn id="114" dur="500"/>
                                        <p:tgtEl>
                                          <p:spTgt spid="5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3"/>
                                        </p:tgtEl>
                                        <p:attrNameLst>
                                          <p:attrName>style.visibility</p:attrName>
                                        </p:attrNameLst>
                                      </p:cBhvr>
                                      <p:to>
                                        <p:strVal val="visible"/>
                                      </p:to>
                                    </p:set>
                                    <p:animEffect transition="in" filter="fade">
                                      <p:cBhvr>
                                        <p:cTn id="117" dur="500"/>
                                        <p:tgtEl>
                                          <p:spTgt spid="53"/>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7"/>
                                        </p:tgtEl>
                                        <p:attrNameLst>
                                          <p:attrName>style.visibility</p:attrName>
                                        </p:attrNameLst>
                                      </p:cBhvr>
                                      <p:to>
                                        <p:strVal val="visible"/>
                                      </p:to>
                                    </p:set>
                                    <p:animEffect transition="in" filter="fade">
                                      <p:cBhvr>
                                        <p:cTn id="123" dur="500"/>
                                        <p:tgtEl>
                                          <p:spTgt spid="57"/>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2"/>
                                        </p:tgtEl>
                                        <p:attrNameLst>
                                          <p:attrName>style.visibility</p:attrName>
                                        </p:attrNameLst>
                                      </p:cBhvr>
                                      <p:to>
                                        <p:strVal val="visible"/>
                                      </p:to>
                                    </p:set>
                                    <p:animEffect transition="in" filter="fade">
                                      <p:cBhvr>
                                        <p:cTn id="126" dur="500"/>
                                        <p:tgtEl>
                                          <p:spTgt spid="32"/>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33"/>
                                        </p:tgtEl>
                                        <p:attrNameLst>
                                          <p:attrName>style.visibility</p:attrName>
                                        </p:attrNameLst>
                                      </p:cBhvr>
                                      <p:to>
                                        <p:strVal val="visible"/>
                                      </p:to>
                                    </p:set>
                                    <p:animEffect transition="in" filter="fade">
                                      <p:cBhvr>
                                        <p:cTn id="129" dur="500"/>
                                        <p:tgtEl>
                                          <p:spTgt spid="33"/>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34"/>
                                        </p:tgtEl>
                                        <p:attrNameLst>
                                          <p:attrName>style.visibility</p:attrName>
                                        </p:attrNameLst>
                                      </p:cBhvr>
                                      <p:to>
                                        <p:strVal val="visible"/>
                                      </p:to>
                                    </p:set>
                                    <p:animEffect transition="in" filter="fade">
                                      <p:cBhvr>
                                        <p:cTn id="132" dur="500"/>
                                        <p:tgtEl>
                                          <p:spTgt spid="34"/>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
                                        </p:tgtEl>
                                        <p:attrNameLst>
                                          <p:attrName>style.visibility</p:attrName>
                                        </p:attrNameLst>
                                      </p:cBhvr>
                                      <p:to>
                                        <p:strVal val="visible"/>
                                      </p:to>
                                    </p:set>
                                    <p:animEffect transition="in" filter="fade">
                                      <p:cBhvr>
                                        <p:cTn id="135" dur="500"/>
                                        <p:tgtEl>
                                          <p:spTgt spid="2"/>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37"/>
                                        </p:tgtEl>
                                        <p:attrNameLst>
                                          <p:attrName>style.visibility</p:attrName>
                                        </p:attrNameLst>
                                      </p:cBhvr>
                                      <p:to>
                                        <p:strVal val="visible"/>
                                      </p:to>
                                    </p:set>
                                    <p:animEffect transition="in" filter="fade">
                                      <p:cBhvr>
                                        <p:cTn id="138" dur="500"/>
                                        <p:tgtEl>
                                          <p:spTgt spid="37"/>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24"/>
                                        </p:tgtEl>
                                        <p:attrNameLst>
                                          <p:attrName>style.visibility</p:attrName>
                                        </p:attrNameLst>
                                      </p:cBhvr>
                                      <p:to>
                                        <p:strVal val="visible"/>
                                      </p:to>
                                    </p:set>
                                    <p:animEffect transition="in" filter="fade">
                                      <p:cBhvr>
                                        <p:cTn id="141" dur="500"/>
                                        <p:tgtEl>
                                          <p:spTgt spid="24"/>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25"/>
                                        </p:tgtEl>
                                        <p:attrNameLst>
                                          <p:attrName>style.visibility</p:attrName>
                                        </p:attrNameLst>
                                      </p:cBhvr>
                                      <p:to>
                                        <p:strVal val="visible"/>
                                      </p:to>
                                    </p:set>
                                    <p:animEffect transition="in" filter="fade">
                                      <p:cBhvr>
                                        <p:cTn id="144" dur="500"/>
                                        <p:tgtEl>
                                          <p:spTgt spid="2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6"/>
                                        </p:tgtEl>
                                        <p:attrNameLst>
                                          <p:attrName>style.visibility</p:attrName>
                                        </p:attrNameLst>
                                      </p:cBhvr>
                                      <p:to>
                                        <p:strVal val="visible"/>
                                      </p:to>
                                    </p:set>
                                    <p:animEffect transition="in" filter="fade">
                                      <p:cBhvr>
                                        <p:cTn id="147" dur="500"/>
                                        <p:tgtEl>
                                          <p:spTgt spid="26"/>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27"/>
                                        </p:tgtEl>
                                        <p:attrNameLst>
                                          <p:attrName>style.visibility</p:attrName>
                                        </p:attrNameLst>
                                      </p:cBhvr>
                                      <p:to>
                                        <p:strVal val="visible"/>
                                      </p:to>
                                    </p:set>
                                    <p:animEffect transition="in" filter="fade">
                                      <p:cBhvr>
                                        <p:cTn id="150" dur="500"/>
                                        <p:tgtEl>
                                          <p:spTgt spid="27"/>
                                        </p:tgtEl>
                                      </p:cBhvr>
                                    </p:animEffect>
                                  </p:childTnLst>
                                </p:cTn>
                              </p:par>
                            </p:childTnLst>
                          </p:cTn>
                        </p:par>
                        <p:par>
                          <p:cTn id="151" fill="hold">
                            <p:stCondLst>
                              <p:cond delay="2500"/>
                            </p:stCondLst>
                            <p:childTnLst>
                              <p:par>
                                <p:cTn id="152" presetID="10" presetClass="entr" presetSubtype="0" fill="hold" grpId="0" nodeType="afterEffect">
                                  <p:stCondLst>
                                    <p:cond delay="0"/>
                                  </p:stCondLst>
                                  <p:childTnLst>
                                    <p:set>
                                      <p:cBhvr>
                                        <p:cTn id="153" dur="1" fill="hold">
                                          <p:stCondLst>
                                            <p:cond delay="0"/>
                                          </p:stCondLst>
                                        </p:cTn>
                                        <p:tgtEl>
                                          <p:spTgt spid="58"/>
                                        </p:tgtEl>
                                        <p:attrNameLst>
                                          <p:attrName>style.visibility</p:attrName>
                                        </p:attrNameLst>
                                      </p:cBhvr>
                                      <p:to>
                                        <p:strVal val="visible"/>
                                      </p:to>
                                    </p:set>
                                    <p:animEffect transition="in" filter="fade">
                                      <p:cBhvr>
                                        <p:cTn id="15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8" grpId="0" bldLvl="0" animBg="1"/>
      <p:bldP spid="19" grpId="0" bldLvl="0" animBg="1"/>
      <p:bldP spid="20" grpId="0" bldLvl="0" animBg="1"/>
      <p:bldP spid="22" grpId="0" bldLvl="0" animBg="1"/>
      <p:bldP spid="23" grpId="0" bldLvl="0" animBg="1"/>
      <p:bldP spid="32" grpId="0"/>
      <p:bldP spid="33" grpId="0"/>
      <p:bldP spid="34" grpId="0"/>
      <p:bldP spid="2" grpId="0"/>
      <p:bldP spid="37" grpId="0"/>
      <p:bldP spid="38" grpId="0"/>
      <p:bldP spid="4" grpId="0"/>
      <p:bldP spid="40" grpId="0"/>
      <p:bldP spid="5" grpId="0"/>
      <p:bldP spid="7" grpId="0"/>
      <p:bldP spid="8" grpId="0"/>
      <p:bldP spid="47" grpId="0"/>
      <p:bldP spid="24" grpId="0"/>
      <p:bldP spid="25" grpId="0"/>
      <p:bldP spid="26" grpId="0"/>
      <p:bldP spid="27" grpId="0"/>
      <p:bldP spid="28" grpId="0" bldLvl="0" animBg="1"/>
      <p:bldP spid="29" grpId="0" bldLvl="0" animBg="1"/>
      <p:bldP spid="30" grpId="0" bldLvl="0" animBg="1"/>
      <p:bldP spid="31" grpId="0" bldLvl="0" animBg="1"/>
      <p:bldP spid="35" grpId="0" bldLvl="0" animBg="1"/>
      <p:bldP spid="46" grpId="0"/>
      <p:bldP spid="48" grpId="0"/>
      <p:bldP spid="49" grpId="0"/>
      <p:bldP spid="50" grpId="0"/>
      <p:bldP spid="51" grpId="0"/>
      <p:bldP spid="52" grpId="0" bldLvl="0" animBg="1"/>
      <p:bldP spid="53" grpId="0"/>
      <p:bldP spid="54" grpId="0"/>
      <p:bldP spid="55" grpId="0"/>
      <p:bldP spid="56" grpId="0"/>
      <p:bldP spid="57" grpId="0"/>
      <p:bldP spid="5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15413" y="-315635"/>
            <a:ext cx="12207412" cy="7173635"/>
            <a:chOff x="-15413" y="-315635"/>
            <a:chExt cx="12207412" cy="7173635"/>
          </a:xfrm>
        </p:grpSpPr>
        <p:pic>
          <p:nvPicPr>
            <p:cNvPr id="26" name="图片 25"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sp>
          <p:nvSpPr>
            <p:cNvPr id="27" name="文本框 26"/>
            <p:cNvSpPr txBox="1"/>
            <p:nvPr/>
          </p:nvSpPr>
          <p:spPr>
            <a:xfrm>
              <a:off x="-15413" y="231100"/>
              <a:ext cx="12207240" cy="521970"/>
            </a:xfrm>
            <a:prstGeom prst="rect">
              <a:avLst/>
            </a:prstGeom>
            <a:noFill/>
          </p:spPr>
          <p:txBody>
            <a:bodyPr wrap="square" rtlCol="0">
              <a:spAutoFit/>
            </a:bodyPr>
            <a:lstStyle/>
            <a:p>
              <a:pPr algn="ctr"/>
              <a:r>
                <a:rPr lang="zh-CN" altLang="en-US" sz="2800">
                  <a:solidFill>
                    <a:schemeClr val="bg1"/>
                  </a:solidFill>
                  <a:latin typeface="微软雅黑" panose="020B0503020204020204" pitchFamily="34" charset="-122"/>
                  <a:ea typeface="微软雅黑" panose="020B0503020204020204" pitchFamily="34" charset="-122"/>
                  <a:sym typeface="+mn-lt"/>
                </a:rPr>
                <a:t>大学生就业形势</a:t>
              </a:r>
              <a:endParaRPr lang="zh-CN" altLang="en-US" sz="2800" b="1" dirty="0">
                <a:solidFill>
                  <a:schemeClr val="bg1">
                    <a:lumMod val="85000"/>
                  </a:schemeClr>
                </a:solidFill>
                <a:cs typeface="+mn-ea"/>
                <a:sym typeface="+mn-lt"/>
              </a:endParaRPr>
            </a:p>
          </p:txBody>
        </p:sp>
        <p:grpSp>
          <p:nvGrpSpPr>
            <p:cNvPr id="28" name="组合 27"/>
            <p:cNvGrpSpPr/>
            <p:nvPr/>
          </p:nvGrpSpPr>
          <p:grpSpPr>
            <a:xfrm rot="10800000" flipV="1">
              <a:off x="263352" y="984158"/>
              <a:ext cx="11745783" cy="45719"/>
              <a:chOff x="3182554" y="3904019"/>
              <a:chExt cx="5543625" cy="45719"/>
            </a:xfrm>
          </p:grpSpPr>
          <p:sp>
            <p:nvSpPr>
              <p:cNvPr id="30"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29697" name="Picture 5" descr="200851511935550_2"/>
          <p:cNvPicPr>
            <a:picLocks noChangeAspect="1"/>
          </p:cNvPicPr>
          <p:nvPr/>
        </p:nvPicPr>
        <p:blipFill>
          <a:blip r:embed="rId7"/>
          <a:stretch>
            <a:fillRect/>
          </a:stretch>
        </p:blipFill>
        <p:spPr>
          <a:xfrm>
            <a:off x="6109335" y="1484630"/>
            <a:ext cx="4849495" cy="3511550"/>
          </a:xfrm>
          <a:prstGeom prst="rect">
            <a:avLst/>
          </a:prstGeom>
          <a:noFill/>
          <a:ln w="9525">
            <a:noFill/>
          </a:ln>
        </p:spPr>
      </p:pic>
      <p:pic>
        <p:nvPicPr>
          <p:cNvPr id="29699" name="Picture 6"/>
          <p:cNvPicPr>
            <a:picLocks noChangeAspect="1"/>
          </p:cNvPicPr>
          <p:nvPr/>
        </p:nvPicPr>
        <p:blipFill>
          <a:blip r:embed="rId8"/>
          <a:stretch>
            <a:fillRect/>
          </a:stretch>
        </p:blipFill>
        <p:spPr>
          <a:xfrm>
            <a:off x="1271905" y="1484630"/>
            <a:ext cx="4124325" cy="3512185"/>
          </a:xfrm>
          <a:prstGeom prst="rect">
            <a:avLst/>
          </a:prstGeom>
          <a:noFill/>
          <a:ln w="9525">
            <a:noFill/>
          </a:ln>
        </p:spPr>
      </p:pic>
      <p:pic>
        <p:nvPicPr>
          <p:cNvPr id="3" name="图片 2"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sp>
        <p:nvSpPr>
          <p:cNvPr id="2" name="文本框 1"/>
          <p:cNvSpPr txBox="1"/>
          <p:nvPr/>
        </p:nvSpPr>
        <p:spPr>
          <a:xfrm>
            <a:off x="3111500" y="5384800"/>
            <a:ext cx="5953125" cy="891540"/>
          </a:xfrm>
          <a:prstGeom prst="rect">
            <a:avLst/>
          </a:prstGeom>
          <a:noFill/>
        </p:spPr>
        <p:txBody>
          <a:bodyPr wrap="none" rtlCol="0">
            <a:spAutoFit/>
          </a:bodyPr>
          <a:lstStyle/>
          <a:p>
            <a:pPr>
              <a:lnSpc>
                <a:spcPct val="130000"/>
              </a:lnSpc>
            </a:pPr>
            <a:r>
              <a:rPr lang="en-US" altLang="zh-CN" sz="4000" dirty="0" smtClean="0">
                <a:solidFill>
                  <a:schemeClr val="accent6"/>
                </a:solidFill>
                <a:latin typeface="微软雅黑" panose="020B0503020204020204" pitchFamily="34" charset="-122"/>
                <a:ea typeface="微软雅黑" panose="020B0503020204020204" pitchFamily="34" charset="-122"/>
              </a:rPr>
              <a:t>820</a:t>
            </a:r>
            <a:r>
              <a:rPr lang="zh-CN" altLang="en-US" sz="3200" dirty="0" smtClean="0">
                <a:solidFill>
                  <a:schemeClr val="bg1"/>
                </a:solidFill>
                <a:latin typeface="微软雅黑" panose="020B0503020204020204" pitchFamily="34" charset="-122"/>
                <a:ea typeface="微软雅黑" panose="020B0503020204020204" pitchFamily="34" charset="-122"/>
              </a:rPr>
              <a:t>万应届生就背后的就业压力</a:t>
            </a:r>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9699"/>
                                        </p:tgtEl>
                                        <p:attrNameLst>
                                          <p:attrName>style.visibility</p:attrName>
                                        </p:attrNameLst>
                                      </p:cBhvr>
                                      <p:to>
                                        <p:strVal val="visible"/>
                                      </p:to>
                                    </p:set>
                                    <p:anim calcmode="lin" valueType="num">
                                      <p:cBhvr>
                                        <p:cTn id="7" dur="500"/>
                                        <p:tgtEl>
                                          <p:spTgt spid="29699"/>
                                        </p:tgtEl>
                                        <p:attrNameLst>
                                          <p:attrName>ppt_x</p:attrName>
                                        </p:attrNameLst>
                                      </p:cBhvr>
                                      <p:tavLst>
                                        <p:tav tm="0">
                                          <p:val>
                                            <p:strVal val="#ppt_x-#ppt_w*1.125000"/>
                                          </p:val>
                                        </p:tav>
                                        <p:tav tm="100000">
                                          <p:val>
                                            <p:strVal val="#ppt_x"/>
                                          </p:val>
                                        </p:tav>
                                      </p:tavLst>
                                    </p:anim>
                                    <p:animEffect transition="in" filter="wipe(right)">
                                      <p:cBhvr>
                                        <p:cTn id="8" dur="500"/>
                                        <p:tgtEl>
                                          <p:spTgt spid="29699"/>
                                        </p:tgtEl>
                                      </p:cBhvr>
                                    </p:animEffect>
                                  </p:childTnLst>
                                </p:cTn>
                              </p:par>
                            </p:childTnLst>
                          </p:cTn>
                        </p:par>
                        <p:par>
                          <p:cTn id="9" fill="hold">
                            <p:stCondLst>
                              <p:cond delay="500"/>
                            </p:stCondLst>
                            <p:childTnLst>
                              <p:par>
                                <p:cTn id="10" presetID="12" presetClass="entr" presetSubtype="2" fill="hold" nodeType="afterEffect">
                                  <p:stCondLst>
                                    <p:cond delay="0"/>
                                  </p:stCondLst>
                                  <p:childTnLst>
                                    <p:set>
                                      <p:cBhvr>
                                        <p:cTn id="11" dur="1" fill="hold">
                                          <p:stCondLst>
                                            <p:cond delay="0"/>
                                          </p:stCondLst>
                                        </p:cTn>
                                        <p:tgtEl>
                                          <p:spTgt spid="29697"/>
                                        </p:tgtEl>
                                        <p:attrNameLst>
                                          <p:attrName>style.visibility</p:attrName>
                                        </p:attrNameLst>
                                      </p:cBhvr>
                                      <p:to>
                                        <p:strVal val="visible"/>
                                      </p:to>
                                    </p:set>
                                    <p:anim calcmode="lin" valueType="num">
                                      <p:cBhvr>
                                        <p:cTn id="12" dur="500"/>
                                        <p:tgtEl>
                                          <p:spTgt spid="29697"/>
                                        </p:tgtEl>
                                        <p:attrNameLst>
                                          <p:attrName>ppt_x</p:attrName>
                                        </p:attrNameLst>
                                      </p:cBhvr>
                                      <p:tavLst>
                                        <p:tav tm="0">
                                          <p:val>
                                            <p:strVal val="#ppt_x+#ppt_w*1.125000"/>
                                          </p:val>
                                        </p:tav>
                                        <p:tav tm="100000">
                                          <p:val>
                                            <p:strVal val="#ppt_x"/>
                                          </p:val>
                                        </p:tav>
                                      </p:tavLst>
                                    </p:anim>
                                    <p:animEffect transition="in" filter="wipe(left)">
                                      <p:cBhvr>
                                        <p:cTn id="13" dur="500"/>
                                        <p:tgtEl>
                                          <p:spTgt spid="2969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1"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04627" y="-37532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26629" name="文本框 41"/>
          <p:cNvSpPr txBox="1"/>
          <p:nvPr/>
        </p:nvSpPr>
        <p:spPr>
          <a:xfrm>
            <a:off x="953" y="209233"/>
            <a:ext cx="12187238" cy="521970"/>
          </a:xfrm>
          <a:prstGeom prst="rect">
            <a:avLst/>
          </a:prstGeom>
          <a:noFill/>
          <a:ln w="9525">
            <a:noFill/>
            <a:miter/>
          </a:ln>
        </p:spPr>
        <p:txBody>
          <a:bodyPr wrap="square" anchor="t">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从收入看行业</a:t>
            </a:r>
          </a:p>
        </p:txBody>
      </p:sp>
      <p:cxnSp>
        <p:nvCxnSpPr>
          <p:cNvPr id="4" name="直接连接符 3"/>
          <p:cNvCxnSpPr/>
          <p:nvPr/>
        </p:nvCxnSpPr>
        <p:spPr>
          <a:xfrm flipV="1">
            <a:off x="1733550" y="6108065"/>
            <a:ext cx="8724265" cy="0"/>
          </a:xfrm>
          <a:prstGeom prst="line">
            <a:avLst/>
          </a:prstGeom>
        </p:spPr>
        <p:style>
          <a:lnRef idx="1">
            <a:schemeClr val="dk1"/>
          </a:lnRef>
          <a:fillRef idx="0">
            <a:schemeClr val="dk1"/>
          </a:fillRef>
          <a:effectRef idx="0">
            <a:schemeClr val="dk1"/>
          </a:effectRef>
          <a:fontRef idx="minor">
            <a:schemeClr val="tx1"/>
          </a:fontRef>
        </p:style>
      </p:cxnSp>
      <p:cxnSp>
        <p:nvCxnSpPr>
          <p:cNvPr id="5" name="直接连接符 4"/>
          <p:cNvCxnSpPr/>
          <p:nvPr/>
        </p:nvCxnSpPr>
        <p:spPr>
          <a:xfrm flipV="1">
            <a:off x="1733550" y="5673090"/>
            <a:ext cx="8724265" cy="0"/>
          </a:xfrm>
          <a:prstGeom prst="line">
            <a:avLst/>
          </a:prstGeom>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flipV="1">
            <a:off x="1734185" y="5245100"/>
            <a:ext cx="8724265" cy="0"/>
          </a:xfrm>
          <a:prstGeom prst="line">
            <a:avLst/>
          </a:prstGeom>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flipV="1">
            <a:off x="1733550" y="4810125"/>
            <a:ext cx="8724265" cy="0"/>
          </a:xfrm>
          <a:prstGeom prst="line">
            <a:avLst/>
          </a:prstGeom>
        </p:spPr>
        <p:style>
          <a:lnRef idx="1">
            <a:schemeClr val="dk1"/>
          </a:lnRef>
          <a:fillRef idx="0">
            <a:schemeClr val="dk1"/>
          </a:fillRef>
          <a:effectRef idx="0">
            <a:schemeClr val="dk1"/>
          </a:effectRef>
          <a:fontRef idx="minor">
            <a:schemeClr val="tx1"/>
          </a:fontRef>
        </p:style>
      </p:cxnSp>
      <p:cxnSp>
        <p:nvCxnSpPr>
          <p:cNvPr id="8" name="直接连接符 7"/>
          <p:cNvCxnSpPr/>
          <p:nvPr/>
        </p:nvCxnSpPr>
        <p:spPr>
          <a:xfrm flipV="1">
            <a:off x="1732915" y="4358005"/>
            <a:ext cx="8724265" cy="0"/>
          </a:xfrm>
          <a:prstGeom prst="line">
            <a:avLst/>
          </a:prstGeom>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flipV="1">
            <a:off x="1732915" y="3923030"/>
            <a:ext cx="8724265" cy="0"/>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a:xfrm flipV="1">
            <a:off x="1733550" y="3495040"/>
            <a:ext cx="8724265" cy="0"/>
          </a:xfrm>
          <a:prstGeom prst="line">
            <a:avLst/>
          </a:prstGeom>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a:xfrm flipV="1">
            <a:off x="1732915" y="3060065"/>
            <a:ext cx="8724265" cy="0"/>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1732915" y="2620010"/>
            <a:ext cx="8724265" cy="0"/>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a:xfrm flipV="1">
            <a:off x="1734185" y="2188845"/>
            <a:ext cx="8724265" cy="0"/>
          </a:xfrm>
          <a:prstGeom prst="line">
            <a:avLst/>
          </a:prstGeom>
        </p:spPr>
        <p:style>
          <a:lnRef idx="1">
            <a:schemeClr val="dk1"/>
          </a:lnRef>
          <a:fillRef idx="0">
            <a:schemeClr val="dk1"/>
          </a:fillRef>
          <a:effectRef idx="0">
            <a:schemeClr val="dk1"/>
          </a:effectRef>
          <a:fontRef idx="minor">
            <a:schemeClr val="tx1"/>
          </a:fontRef>
        </p:style>
      </p:cxnSp>
      <p:sp>
        <p:nvSpPr>
          <p:cNvPr id="14" name="矩形 13"/>
          <p:cNvSpPr/>
          <p:nvPr/>
        </p:nvSpPr>
        <p:spPr>
          <a:xfrm>
            <a:off x="2207895" y="3865880"/>
            <a:ext cx="539750" cy="224853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微软雅黑" panose="020B0503020204020204" pitchFamily="34" charset="-122"/>
                <a:ea typeface="微软雅黑" panose="020B0503020204020204" pitchFamily="34" charset="-122"/>
              </a:rPr>
              <a:t>计算机科学与技术</a:t>
            </a:r>
          </a:p>
        </p:txBody>
      </p:sp>
      <p:sp>
        <p:nvSpPr>
          <p:cNvPr id="15" name="矩形 14"/>
          <p:cNvSpPr/>
          <p:nvPr/>
        </p:nvSpPr>
        <p:spPr>
          <a:xfrm>
            <a:off x="3015615" y="4205605"/>
            <a:ext cx="539750" cy="19088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国际经济与贸易</a:t>
            </a:r>
          </a:p>
        </p:txBody>
      </p:sp>
      <p:sp>
        <p:nvSpPr>
          <p:cNvPr id="16" name="矩形 15"/>
          <p:cNvSpPr/>
          <p:nvPr/>
        </p:nvSpPr>
        <p:spPr>
          <a:xfrm>
            <a:off x="3813175" y="4439285"/>
            <a:ext cx="539750" cy="16687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土木工程</a:t>
            </a:r>
          </a:p>
        </p:txBody>
      </p:sp>
      <p:sp>
        <p:nvSpPr>
          <p:cNvPr id="17" name="矩形 16"/>
          <p:cNvSpPr/>
          <p:nvPr/>
        </p:nvSpPr>
        <p:spPr>
          <a:xfrm>
            <a:off x="4610735" y="4439285"/>
            <a:ext cx="539750" cy="167195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机械与自动化</a:t>
            </a:r>
          </a:p>
        </p:txBody>
      </p:sp>
      <p:sp>
        <p:nvSpPr>
          <p:cNvPr id="18" name="矩形 17"/>
          <p:cNvSpPr/>
          <p:nvPr/>
        </p:nvSpPr>
        <p:spPr>
          <a:xfrm>
            <a:off x="5418455" y="4438650"/>
            <a:ext cx="539750" cy="167259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法学</a:t>
            </a:r>
          </a:p>
        </p:txBody>
      </p:sp>
      <p:sp>
        <p:nvSpPr>
          <p:cNvPr id="19" name="矩形 18"/>
          <p:cNvSpPr/>
          <p:nvPr/>
        </p:nvSpPr>
        <p:spPr>
          <a:xfrm>
            <a:off x="6246495" y="4439285"/>
            <a:ext cx="539750" cy="16814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艺术设计</a:t>
            </a:r>
          </a:p>
        </p:txBody>
      </p:sp>
      <p:sp>
        <p:nvSpPr>
          <p:cNvPr id="20" name="矩形 19"/>
          <p:cNvSpPr/>
          <p:nvPr/>
        </p:nvSpPr>
        <p:spPr>
          <a:xfrm>
            <a:off x="7054215" y="4536440"/>
            <a:ext cx="539750" cy="158432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会计</a:t>
            </a:r>
          </a:p>
        </p:txBody>
      </p:sp>
      <p:sp>
        <p:nvSpPr>
          <p:cNvPr id="21" name="矩形 20"/>
          <p:cNvSpPr/>
          <p:nvPr/>
        </p:nvSpPr>
        <p:spPr>
          <a:xfrm>
            <a:off x="7851775" y="4537075"/>
            <a:ext cx="539750" cy="157734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英语</a:t>
            </a:r>
          </a:p>
        </p:txBody>
      </p:sp>
      <p:sp>
        <p:nvSpPr>
          <p:cNvPr id="22" name="矩形 21"/>
          <p:cNvSpPr/>
          <p:nvPr/>
        </p:nvSpPr>
        <p:spPr>
          <a:xfrm>
            <a:off x="8649335" y="4537710"/>
            <a:ext cx="539750" cy="157988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汉语言文学</a:t>
            </a:r>
          </a:p>
        </p:txBody>
      </p:sp>
      <p:sp>
        <p:nvSpPr>
          <p:cNvPr id="23" name="矩形 22"/>
          <p:cNvSpPr/>
          <p:nvPr/>
        </p:nvSpPr>
        <p:spPr>
          <a:xfrm>
            <a:off x="9457055" y="4631690"/>
            <a:ext cx="539750" cy="14859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zh-CN" altLang="en-US" sz="1600">
                <a:latin typeface="微软雅黑" panose="020B0503020204020204" pitchFamily="34" charset="-122"/>
                <a:ea typeface="微软雅黑" panose="020B0503020204020204" pitchFamily="34" charset="-122"/>
                <a:sym typeface="+mn-ea"/>
              </a:rPr>
              <a:t>财务管理</a:t>
            </a:r>
          </a:p>
        </p:txBody>
      </p:sp>
      <p:sp>
        <p:nvSpPr>
          <p:cNvPr id="24" name="文本框 23"/>
          <p:cNvSpPr txBox="1"/>
          <p:nvPr/>
        </p:nvSpPr>
        <p:spPr>
          <a:xfrm>
            <a:off x="1161415" y="6108065"/>
            <a:ext cx="281940" cy="370840"/>
          </a:xfrm>
          <a:prstGeom prst="rect">
            <a:avLst/>
          </a:prstGeom>
          <a:noFill/>
        </p:spPr>
        <p:txBody>
          <a:bodyPr wrap="non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0</a:t>
            </a:r>
          </a:p>
        </p:txBody>
      </p:sp>
      <p:sp>
        <p:nvSpPr>
          <p:cNvPr id="25" name="文本框 24"/>
          <p:cNvSpPr txBox="1"/>
          <p:nvPr/>
        </p:nvSpPr>
        <p:spPr>
          <a:xfrm>
            <a:off x="864870" y="5673090"/>
            <a:ext cx="579120" cy="370840"/>
          </a:xfrm>
          <a:prstGeom prst="rect">
            <a:avLst/>
          </a:prstGeom>
          <a:noFill/>
        </p:spPr>
        <p:txBody>
          <a:bodyPr wrap="non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1000</a:t>
            </a:r>
          </a:p>
        </p:txBody>
      </p:sp>
      <p:sp>
        <p:nvSpPr>
          <p:cNvPr id="26" name="文本框 25"/>
          <p:cNvSpPr txBox="1"/>
          <p:nvPr/>
        </p:nvSpPr>
        <p:spPr>
          <a:xfrm>
            <a:off x="864235" y="5245100"/>
            <a:ext cx="579755" cy="370840"/>
          </a:xfrm>
          <a:prstGeom prst="rect">
            <a:avLst/>
          </a:prstGeom>
          <a:noFill/>
        </p:spPr>
        <p:txBody>
          <a:bodyPr wrap="squar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2000</a:t>
            </a:r>
          </a:p>
        </p:txBody>
      </p:sp>
      <p:sp>
        <p:nvSpPr>
          <p:cNvPr id="27" name="文本框 26"/>
          <p:cNvSpPr txBox="1"/>
          <p:nvPr/>
        </p:nvSpPr>
        <p:spPr>
          <a:xfrm>
            <a:off x="865505" y="4810125"/>
            <a:ext cx="648970" cy="370840"/>
          </a:xfrm>
          <a:prstGeom prst="rect">
            <a:avLst/>
          </a:prstGeom>
          <a:noFill/>
        </p:spPr>
        <p:txBody>
          <a:bodyPr wrap="squar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3000</a:t>
            </a:r>
          </a:p>
        </p:txBody>
      </p:sp>
      <p:sp>
        <p:nvSpPr>
          <p:cNvPr id="30" name="文本框 29"/>
          <p:cNvSpPr txBox="1"/>
          <p:nvPr/>
        </p:nvSpPr>
        <p:spPr>
          <a:xfrm>
            <a:off x="866140" y="4358005"/>
            <a:ext cx="579755" cy="370840"/>
          </a:xfrm>
          <a:prstGeom prst="rect">
            <a:avLst/>
          </a:prstGeom>
          <a:noFill/>
        </p:spPr>
        <p:txBody>
          <a:bodyPr wrap="squar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4000</a:t>
            </a:r>
          </a:p>
        </p:txBody>
      </p:sp>
      <p:sp>
        <p:nvSpPr>
          <p:cNvPr id="31" name="文本框 30"/>
          <p:cNvSpPr txBox="1"/>
          <p:nvPr/>
        </p:nvSpPr>
        <p:spPr>
          <a:xfrm>
            <a:off x="866140" y="3926205"/>
            <a:ext cx="648970" cy="370840"/>
          </a:xfrm>
          <a:prstGeom prst="rect">
            <a:avLst/>
          </a:prstGeom>
          <a:noFill/>
        </p:spPr>
        <p:txBody>
          <a:bodyPr wrap="squar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5000</a:t>
            </a:r>
          </a:p>
        </p:txBody>
      </p:sp>
      <p:sp>
        <p:nvSpPr>
          <p:cNvPr id="32" name="文本框 31"/>
          <p:cNvSpPr txBox="1"/>
          <p:nvPr/>
        </p:nvSpPr>
        <p:spPr>
          <a:xfrm>
            <a:off x="866140" y="3495040"/>
            <a:ext cx="648335" cy="370840"/>
          </a:xfrm>
          <a:prstGeom prst="rect">
            <a:avLst/>
          </a:prstGeom>
          <a:noFill/>
        </p:spPr>
        <p:txBody>
          <a:bodyPr wrap="squar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6000</a:t>
            </a:r>
          </a:p>
        </p:txBody>
      </p:sp>
      <p:sp>
        <p:nvSpPr>
          <p:cNvPr id="33" name="文本框 32"/>
          <p:cNvSpPr txBox="1"/>
          <p:nvPr/>
        </p:nvSpPr>
        <p:spPr>
          <a:xfrm>
            <a:off x="864235" y="3060065"/>
            <a:ext cx="650240" cy="370840"/>
          </a:xfrm>
          <a:prstGeom prst="rect">
            <a:avLst/>
          </a:prstGeom>
          <a:noFill/>
        </p:spPr>
        <p:txBody>
          <a:bodyPr wrap="squar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7000</a:t>
            </a:r>
          </a:p>
        </p:txBody>
      </p:sp>
      <p:sp>
        <p:nvSpPr>
          <p:cNvPr id="34" name="文本框 33"/>
          <p:cNvSpPr txBox="1"/>
          <p:nvPr/>
        </p:nvSpPr>
        <p:spPr>
          <a:xfrm>
            <a:off x="866140" y="2620010"/>
            <a:ext cx="648335" cy="370840"/>
          </a:xfrm>
          <a:prstGeom prst="rect">
            <a:avLst/>
          </a:prstGeom>
          <a:noFill/>
        </p:spPr>
        <p:txBody>
          <a:bodyPr wrap="squar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8000</a:t>
            </a:r>
          </a:p>
        </p:txBody>
      </p:sp>
      <p:sp>
        <p:nvSpPr>
          <p:cNvPr id="35" name="文本框 34"/>
          <p:cNvSpPr txBox="1"/>
          <p:nvPr/>
        </p:nvSpPr>
        <p:spPr>
          <a:xfrm>
            <a:off x="866140" y="2186305"/>
            <a:ext cx="648335" cy="370840"/>
          </a:xfrm>
          <a:prstGeom prst="rect">
            <a:avLst/>
          </a:prstGeom>
          <a:noFill/>
        </p:spPr>
        <p:txBody>
          <a:bodyPr wrap="squar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9000</a:t>
            </a:r>
          </a:p>
        </p:txBody>
      </p:sp>
      <p:cxnSp>
        <p:nvCxnSpPr>
          <p:cNvPr id="37" name="直接连接符 36"/>
          <p:cNvCxnSpPr/>
          <p:nvPr/>
        </p:nvCxnSpPr>
        <p:spPr>
          <a:xfrm flipV="1">
            <a:off x="1732915" y="1727835"/>
            <a:ext cx="8724265" cy="0"/>
          </a:xfrm>
          <a:prstGeom prst="line">
            <a:avLst/>
          </a:prstGeom>
        </p:spPr>
        <p:style>
          <a:lnRef idx="1">
            <a:schemeClr val="dk1"/>
          </a:lnRef>
          <a:fillRef idx="0">
            <a:schemeClr val="dk1"/>
          </a:fillRef>
          <a:effectRef idx="0">
            <a:schemeClr val="dk1"/>
          </a:effectRef>
          <a:fontRef idx="minor">
            <a:schemeClr val="tx1"/>
          </a:fontRef>
        </p:style>
      </p:cxnSp>
      <p:sp>
        <p:nvSpPr>
          <p:cNvPr id="38" name="文本框 37"/>
          <p:cNvSpPr txBox="1"/>
          <p:nvPr/>
        </p:nvSpPr>
        <p:spPr>
          <a:xfrm>
            <a:off x="771525" y="1727835"/>
            <a:ext cx="769620" cy="370840"/>
          </a:xfrm>
          <a:prstGeom prst="rect">
            <a:avLst/>
          </a:prstGeom>
          <a:noFill/>
        </p:spPr>
        <p:txBody>
          <a:bodyPr wrap="squar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10000</a:t>
            </a:r>
          </a:p>
        </p:txBody>
      </p:sp>
      <p:sp>
        <p:nvSpPr>
          <p:cNvPr id="184" name=" 184"/>
          <p:cNvSpPr/>
          <p:nvPr/>
        </p:nvSpPr>
        <p:spPr>
          <a:xfrm>
            <a:off x="2381250" y="2573655"/>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9" name=" 184"/>
          <p:cNvSpPr/>
          <p:nvPr/>
        </p:nvSpPr>
        <p:spPr>
          <a:xfrm>
            <a:off x="3231515" y="3259455"/>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0" name=" 184"/>
          <p:cNvSpPr/>
          <p:nvPr/>
        </p:nvSpPr>
        <p:spPr>
          <a:xfrm>
            <a:off x="4029075" y="3191510"/>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5" name=" 184"/>
          <p:cNvSpPr/>
          <p:nvPr/>
        </p:nvSpPr>
        <p:spPr>
          <a:xfrm>
            <a:off x="4826635" y="3322955"/>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6" name=" 184"/>
          <p:cNvSpPr/>
          <p:nvPr/>
        </p:nvSpPr>
        <p:spPr>
          <a:xfrm>
            <a:off x="5634355" y="3151505"/>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7" name=" 184"/>
          <p:cNvSpPr/>
          <p:nvPr/>
        </p:nvSpPr>
        <p:spPr>
          <a:xfrm>
            <a:off x="6462395" y="3215005"/>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8" name=" 184"/>
          <p:cNvSpPr/>
          <p:nvPr/>
        </p:nvSpPr>
        <p:spPr>
          <a:xfrm>
            <a:off x="7270115" y="3259455"/>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9" name=" 184"/>
          <p:cNvSpPr/>
          <p:nvPr/>
        </p:nvSpPr>
        <p:spPr>
          <a:xfrm>
            <a:off x="8067675" y="3367405"/>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0" name=" 184"/>
          <p:cNvSpPr/>
          <p:nvPr/>
        </p:nvSpPr>
        <p:spPr>
          <a:xfrm>
            <a:off x="8865235" y="3626485"/>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51" name=" 184"/>
          <p:cNvSpPr/>
          <p:nvPr/>
        </p:nvSpPr>
        <p:spPr>
          <a:xfrm>
            <a:off x="9672955" y="3299460"/>
            <a:ext cx="108001" cy="108001"/>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53" name="直接连接符 52"/>
          <p:cNvCxnSpPr>
            <a:stCxn id="39" idx="6"/>
            <a:endCxn id="40" idx="2"/>
          </p:cNvCxnSpPr>
          <p:nvPr/>
        </p:nvCxnSpPr>
        <p:spPr>
          <a:xfrm flipV="1">
            <a:off x="3339465" y="3245485"/>
            <a:ext cx="689610" cy="6794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184" idx="5"/>
            <a:endCxn id="39" idx="1"/>
          </p:cNvCxnSpPr>
          <p:nvPr/>
        </p:nvCxnSpPr>
        <p:spPr>
          <a:xfrm>
            <a:off x="2473325" y="2665730"/>
            <a:ext cx="774065" cy="6096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stCxn id="45" idx="2"/>
            <a:endCxn id="40" idx="6"/>
          </p:cNvCxnSpPr>
          <p:nvPr/>
        </p:nvCxnSpPr>
        <p:spPr>
          <a:xfrm flipH="1" flipV="1">
            <a:off x="4137025" y="3245485"/>
            <a:ext cx="689610" cy="131445"/>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a:stCxn id="45" idx="6"/>
            <a:endCxn id="46" idx="2"/>
          </p:cNvCxnSpPr>
          <p:nvPr/>
        </p:nvCxnSpPr>
        <p:spPr>
          <a:xfrm flipV="1">
            <a:off x="4934585" y="3205480"/>
            <a:ext cx="699770" cy="171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a:stCxn id="47" idx="2"/>
            <a:endCxn id="46" idx="6"/>
          </p:cNvCxnSpPr>
          <p:nvPr/>
        </p:nvCxnSpPr>
        <p:spPr>
          <a:xfrm flipH="1" flipV="1">
            <a:off x="5742305" y="3205480"/>
            <a:ext cx="720090" cy="6350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stCxn id="47" idx="6"/>
            <a:endCxn id="48" idx="2"/>
          </p:cNvCxnSpPr>
          <p:nvPr/>
        </p:nvCxnSpPr>
        <p:spPr>
          <a:xfrm>
            <a:off x="6570345" y="3268980"/>
            <a:ext cx="699770" cy="444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49" idx="2"/>
            <a:endCxn id="48" idx="6"/>
          </p:cNvCxnSpPr>
          <p:nvPr/>
        </p:nvCxnSpPr>
        <p:spPr>
          <a:xfrm flipH="1" flipV="1">
            <a:off x="7378065" y="3313430"/>
            <a:ext cx="689610" cy="1079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50" idx="1"/>
          </p:cNvCxnSpPr>
          <p:nvPr/>
        </p:nvCxnSpPr>
        <p:spPr>
          <a:xfrm>
            <a:off x="8184515" y="3429000"/>
            <a:ext cx="696595" cy="21336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endCxn id="50" idx="6"/>
          </p:cNvCxnSpPr>
          <p:nvPr/>
        </p:nvCxnSpPr>
        <p:spPr>
          <a:xfrm flipH="1">
            <a:off x="8973185" y="3356610"/>
            <a:ext cx="723265" cy="32385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a:off x="4511675" y="6195695"/>
            <a:ext cx="1148715" cy="370840"/>
            <a:chOff x="7105" y="9757"/>
            <a:chExt cx="1809" cy="584"/>
          </a:xfrm>
        </p:grpSpPr>
        <p:sp>
          <p:nvSpPr>
            <p:cNvPr id="61" name="矩形 60"/>
            <p:cNvSpPr/>
            <p:nvPr/>
          </p:nvSpPr>
          <p:spPr>
            <a:xfrm>
              <a:off x="7105" y="9936"/>
              <a:ext cx="681" cy="22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62" name="文本框 61"/>
            <p:cNvSpPr txBox="1"/>
            <p:nvPr/>
          </p:nvSpPr>
          <p:spPr>
            <a:xfrm>
              <a:off x="7786" y="9757"/>
              <a:ext cx="1128" cy="584"/>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半年后</a:t>
              </a:r>
            </a:p>
          </p:txBody>
        </p:sp>
      </p:grpSp>
      <p:grpSp>
        <p:nvGrpSpPr>
          <p:cNvPr id="69" name="组合 68"/>
          <p:cNvGrpSpPr/>
          <p:nvPr/>
        </p:nvGrpSpPr>
        <p:grpSpPr>
          <a:xfrm>
            <a:off x="6326505" y="6195695"/>
            <a:ext cx="1076325" cy="370840"/>
            <a:chOff x="9963" y="9757"/>
            <a:chExt cx="1695" cy="584"/>
          </a:xfrm>
        </p:grpSpPr>
        <p:sp>
          <p:nvSpPr>
            <p:cNvPr id="64" name="文本框 63"/>
            <p:cNvSpPr txBox="1"/>
            <p:nvPr/>
          </p:nvSpPr>
          <p:spPr>
            <a:xfrm>
              <a:off x="10530" y="9757"/>
              <a:ext cx="1128" cy="584"/>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三年后</a:t>
              </a:r>
            </a:p>
          </p:txBody>
        </p:sp>
        <p:grpSp>
          <p:nvGrpSpPr>
            <p:cNvPr id="67" name="组合 66"/>
            <p:cNvGrpSpPr/>
            <p:nvPr/>
          </p:nvGrpSpPr>
          <p:grpSpPr>
            <a:xfrm>
              <a:off x="9963" y="9964"/>
              <a:ext cx="566" cy="170"/>
              <a:chOff x="9963" y="9964"/>
              <a:chExt cx="566" cy="170"/>
            </a:xfrm>
          </p:grpSpPr>
          <p:cxnSp>
            <p:nvCxnSpPr>
              <p:cNvPr id="66" name="直接连接符 65"/>
              <p:cNvCxnSpPr/>
              <p:nvPr/>
            </p:nvCxnSpPr>
            <p:spPr>
              <a:xfrm flipH="1" flipV="1">
                <a:off x="9963" y="10044"/>
                <a:ext cx="567"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 184"/>
              <p:cNvSpPr/>
              <p:nvPr/>
            </p:nvSpPr>
            <p:spPr>
              <a:xfrm>
                <a:off x="10177" y="9964"/>
                <a:ext cx="170" cy="17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bg1"/>
                  </a:solidFill>
                </a:endParaRPr>
              </a:p>
            </p:txBody>
          </p:sp>
        </p:grpSp>
      </p:grpSp>
      <p:sp>
        <p:nvSpPr>
          <p:cNvPr id="70" name="文本框 69"/>
          <p:cNvSpPr txBox="1"/>
          <p:nvPr/>
        </p:nvSpPr>
        <p:spPr>
          <a:xfrm>
            <a:off x="9950450" y="6141085"/>
            <a:ext cx="1477010" cy="370840"/>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数据来源</a:t>
            </a:r>
            <a:r>
              <a:rPr lang="en-US" altLang="zh-CN" sz="1400" dirty="0" smtClean="0">
                <a:solidFill>
                  <a:schemeClr val="bg1"/>
                </a:solidFill>
                <a:latin typeface="Arial" panose="020B0604020202020204" pitchFamily="34" charset="0"/>
                <a:ea typeface="微软雅黑" panose="020B0503020204020204" pitchFamily="34" charset="-122"/>
              </a:rPr>
              <a:t>:</a:t>
            </a:r>
            <a:r>
              <a:rPr lang="zh-CN" altLang="en-US" sz="1400" dirty="0" smtClean="0">
                <a:solidFill>
                  <a:schemeClr val="bg1"/>
                </a:solidFill>
                <a:latin typeface="Arial" panose="020B0604020202020204" pitchFamily="34" charset="0"/>
                <a:ea typeface="微软雅黑" panose="020B0503020204020204" pitchFamily="34" charset="-122"/>
              </a:rPr>
              <a:t>拉勾网</a:t>
            </a:r>
          </a:p>
        </p:txBody>
      </p:sp>
      <p:pic>
        <p:nvPicPr>
          <p:cNvPr id="2" name="图片 1" descr="logo1"/>
          <p:cNvPicPr>
            <a:picLocks noChangeAspect="1"/>
          </p:cNvPicPr>
          <p:nvPr/>
        </p:nvPicPr>
        <p:blipFill>
          <a:blip r:embed="rId7"/>
          <a:stretch>
            <a:fillRect/>
          </a:stretch>
        </p:blipFill>
        <p:spPr>
          <a:xfrm>
            <a:off x="10310495" y="116840"/>
            <a:ext cx="1681480" cy="4235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500"/>
                                        <p:tgtEl>
                                          <p:spTgt spid="37"/>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1000"/>
                                        <p:tgtEl>
                                          <p:spTgt spid="14"/>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1000"/>
                                        <p:tgtEl>
                                          <p:spTgt spid="1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1000"/>
                                        <p:tgtEl>
                                          <p:spTgt spid="1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down)">
                                      <p:cBhvr>
                                        <p:cTn id="49" dur="1000"/>
                                        <p:tgtEl>
                                          <p:spTgt spid="17"/>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1000"/>
                                        <p:tgtEl>
                                          <p:spTgt spid="18"/>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wipe(down)">
                                      <p:cBhvr>
                                        <p:cTn id="55" dur="1000"/>
                                        <p:tgtEl>
                                          <p:spTgt spid="1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1000"/>
                                        <p:tgtEl>
                                          <p:spTgt spid="20"/>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wipe(down)">
                                      <p:cBhvr>
                                        <p:cTn id="61" dur="1000"/>
                                        <p:tgtEl>
                                          <p:spTgt spid="21"/>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wipe(down)">
                                      <p:cBhvr>
                                        <p:cTn id="64" dur="1000"/>
                                        <p:tgtEl>
                                          <p:spTgt spid="2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down)">
                                      <p:cBhvr>
                                        <p:cTn id="67" dur="10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500"/>
                                        <p:tgtEl>
                                          <p:spTgt spid="2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500"/>
                                        <p:tgtEl>
                                          <p:spTgt spid="3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500"/>
                                        <p:tgtEl>
                                          <p:spTgt spid="32"/>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3"/>
                                        </p:tgtEl>
                                        <p:attrNameLst>
                                          <p:attrName>style.visibility</p:attrName>
                                        </p:attrNameLst>
                                      </p:cBhvr>
                                      <p:to>
                                        <p:strVal val="visible"/>
                                      </p:to>
                                    </p:set>
                                    <p:animEffect transition="in" filter="fade">
                                      <p:cBhvr>
                                        <p:cTn id="91" dur="500"/>
                                        <p:tgtEl>
                                          <p:spTgt spid="3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fade">
                                      <p:cBhvr>
                                        <p:cTn id="97" dur="500"/>
                                        <p:tgtEl>
                                          <p:spTgt spid="35"/>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500"/>
                                        <p:tgtEl>
                                          <p:spTgt spid="38"/>
                                        </p:tgtEl>
                                      </p:cBhvr>
                                    </p:animEffect>
                                  </p:childTnLst>
                                </p:cTn>
                              </p:par>
                            </p:childTnLst>
                          </p:cTn>
                        </p:par>
                        <p:par>
                          <p:cTn id="101" fill="hold">
                            <p:stCondLst>
                              <p:cond delay="500"/>
                            </p:stCondLst>
                            <p:childTnLst>
                              <p:par>
                                <p:cTn id="102" presetID="10" presetClass="entr" presetSubtype="0" fill="hold" nodeType="after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500"/>
                                        <p:tgtEl>
                                          <p:spTgt spid="6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184"/>
                                        </p:tgtEl>
                                        <p:attrNameLst>
                                          <p:attrName>style.visibility</p:attrName>
                                        </p:attrNameLst>
                                      </p:cBhvr>
                                      <p:to>
                                        <p:strVal val="visible"/>
                                      </p:to>
                                    </p:set>
                                    <p:animEffect transition="in" filter="fade">
                                      <p:cBhvr>
                                        <p:cTn id="109" dur="500"/>
                                        <p:tgtEl>
                                          <p:spTgt spid="184"/>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9"/>
                                        </p:tgtEl>
                                        <p:attrNameLst>
                                          <p:attrName>style.visibility</p:attrName>
                                        </p:attrNameLst>
                                      </p:cBhvr>
                                      <p:to>
                                        <p:strVal val="visible"/>
                                      </p:to>
                                    </p:set>
                                    <p:animEffect transition="in" filter="fade">
                                      <p:cBhvr>
                                        <p:cTn id="112" dur="500"/>
                                        <p:tgtEl>
                                          <p:spTgt spid="39"/>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0"/>
                                        </p:tgtEl>
                                        <p:attrNameLst>
                                          <p:attrName>style.visibility</p:attrName>
                                        </p:attrNameLst>
                                      </p:cBhvr>
                                      <p:to>
                                        <p:strVal val="visible"/>
                                      </p:to>
                                    </p:set>
                                    <p:animEffect transition="in" filter="fade">
                                      <p:cBhvr>
                                        <p:cTn id="115" dur="500"/>
                                        <p:tgtEl>
                                          <p:spTgt spid="40"/>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500"/>
                                        <p:tgtEl>
                                          <p:spTgt spid="4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46"/>
                                        </p:tgtEl>
                                        <p:attrNameLst>
                                          <p:attrName>style.visibility</p:attrName>
                                        </p:attrNameLst>
                                      </p:cBhvr>
                                      <p:to>
                                        <p:strVal val="visible"/>
                                      </p:to>
                                    </p:set>
                                    <p:animEffect transition="in" filter="fade">
                                      <p:cBhvr>
                                        <p:cTn id="121" dur="500"/>
                                        <p:tgtEl>
                                          <p:spTgt spid="4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47"/>
                                        </p:tgtEl>
                                        <p:attrNameLst>
                                          <p:attrName>style.visibility</p:attrName>
                                        </p:attrNameLst>
                                      </p:cBhvr>
                                      <p:to>
                                        <p:strVal val="visible"/>
                                      </p:to>
                                    </p:set>
                                    <p:animEffect transition="in" filter="fade">
                                      <p:cBhvr>
                                        <p:cTn id="124" dur="500"/>
                                        <p:tgtEl>
                                          <p:spTgt spid="4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transition="in" filter="fade">
                                      <p:cBhvr>
                                        <p:cTn id="127" dur="500"/>
                                        <p:tgtEl>
                                          <p:spTgt spid="4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9"/>
                                        </p:tgtEl>
                                        <p:attrNameLst>
                                          <p:attrName>style.visibility</p:attrName>
                                        </p:attrNameLst>
                                      </p:cBhvr>
                                      <p:to>
                                        <p:strVal val="visible"/>
                                      </p:to>
                                    </p:set>
                                    <p:animEffect transition="in" filter="fade">
                                      <p:cBhvr>
                                        <p:cTn id="130" dur="500"/>
                                        <p:tgtEl>
                                          <p:spTgt spid="4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0"/>
                                        </p:tgtEl>
                                        <p:attrNameLst>
                                          <p:attrName>style.visibility</p:attrName>
                                        </p:attrNameLst>
                                      </p:cBhvr>
                                      <p:to>
                                        <p:strVal val="visible"/>
                                      </p:to>
                                    </p:set>
                                    <p:animEffect transition="in" filter="fade">
                                      <p:cBhvr>
                                        <p:cTn id="133" dur="500"/>
                                        <p:tgtEl>
                                          <p:spTgt spid="5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51"/>
                                        </p:tgtEl>
                                        <p:attrNameLst>
                                          <p:attrName>style.visibility</p:attrName>
                                        </p:attrNameLst>
                                      </p:cBhvr>
                                      <p:to>
                                        <p:strVal val="visible"/>
                                      </p:to>
                                    </p:set>
                                    <p:animEffect transition="in" filter="fade">
                                      <p:cBhvr>
                                        <p:cTn id="136" dur="500"/>
                                        <p:tgtEl>
                                          <p:spTgt spid="51"/>
                                        </p:tgtEl>
                                      </p:cBhvr>
                                    </p:animEffect>
                                  </p:childTnLst>
                                </p:cTn>
                              </p:par>
                            </p:childTnLst>
                          </p:cTn>
                        </p:par>
                        <p:par>
                          <p:cTn id="137" fill="hold">
                            <p:stCondLst>
                              <p:cond delay="500"/>
                            </p:stCondLst>
                            <p:childTnLst>
                              <p:par>
                                <p:cTn id="138" presetID="22" presetClass="entr" presetSubtype="8" fill="hold" nodeType="afterEffect">
                                  <p:stCondLst>
                                    <p:cond delay="0"/>
                                  </p:stCondLst>
                                  <p:childTnLst>
                                    <p:set>
                                      <p:cBhvr>
                                        <p:cTn id="139" dur="1" fill="hold">
                                          <p:stCondLst>
                                            <p:cond delay="0"/>
                                          </p:stCondLst>
                                        </p:cTn>
                                        <p:tgtEl>
                                          <p:spTgt spid="52"/>
                                        </p:tgtEl>
                                        <p:attrNameLst>
                                          <p:attrName>style.visibility</p:attrName>
                                        </p:attrNameLst>
                                      </p:cBhvr>
                                      <p:to>
                                        <p:strVal val="visible"/>
                                      </p:to>
                                    </p:set>
                                    <p:animEffect transition="in" filter="wipe(left)">
                                      <p:cBhvr>
                                        <p:cTn id="140" dur="500"/>
                                        <p:tgtEl>
                                          <p:spTgt spid="52"/>
                                        </p:tgtEl>
                                      </p:cBhvr>
                                    </p:animEffect>
                                  </p:childTnLst>
                                </p:cTn>
                              </p:par>
                            </p:childTnLst>
                          </p:cTn>
                        </p:par>
                        <p:par>
                          <p:cTn id="141" fill="hold">
                            <p:stCondLst>
                              <p:cond delay="1000"/>
                            </p:stCondLst>
                            <p:childTnLst>
                              <p:par>
                                <p:cTn id="142" presetID="22" presetClass="entr" presetSubtype="8" fill="hold" nodeType="afterEffect">
                                  <p:stCondLst>
                                    <p:cond delay="0"/>
                                  </p:stCondLst>
                                  <p:childTnLst>
                                    <p:set>
                                      <p:cBhvr>
                                        <p:cTn id="143" dur="1" fill="hold">
                                          <p:stCondLst>
                                            <p:cond delay="0"/>
                                          </p:stCondLst>
                                        </p:cTn>
                                        <p:tgtEl>
                                          <p:spTgt spid="53"/>
                                        </p:tgtEl>
                                        <p:attrNameLst>
                                          <p:attrName>style.visibility</p:attrName>
                                        </p:attrNameLst>
                                      </p:cBhvr>
                                      <p:to>
                                        <p:strVal val="visible"/>
                                      </p:to>
                                    </p:set>
                                    <p:animEffect transition="in" filter="wipe(left)">
                                      <p:cBhvr>
                                        <p:cTn id="144" dur="500"/>
                                        <p:tgtEl>
                                          <p:spTgt spid="53"/>
                                        </p:tgtEl>
                                      </p:cBhvr>
                                    </p:animEffect>
                                  </p:childTnLst>
                                </p:cTn>
                              </p:par>
                            </p:childTnLst>
                          </p:cTn>
                        </p:par>
                        <p:par>
                          <p:cTn id="145" fill="hold">
                            <p:stCondLst>
                              <p:cond delay="1500"/>
                            </p:stCondLst>
                            <p:childTnLst>
                              <p:par>
                                <p:cTn id="146" presetID="22" presetClass="entr" presetSubtype="8" fill="hold" nodeType="afterEffect">
                                  <p:stCondLst>
                                    <p:cond delay="0"/>
                                  </p:stCondLst>
                                  <p:childTnLst>
                                    <p:set>
                                      <p:cBhvr>
                                        <p:cTn id="147" dur="1" fill="hold">
                                          <p:stCondLst>
                                            <p:cond delay="0"/>
                                          </p:stCondLst>
                                        </p:cTn>
                                        <p:tgtEl>
                                          <p:spTgt spid="54"/>
                                        </p:tgtEl>
                                        <p:attrNameLst>
                                          <p:attrName>style.visibility</p:attrName>
                                        </p:attrNameLst>
                                      </p:cBhvr>
                                      <p:to>
                                        <p:strVal val="visible"/>
                                      </p:to>
                                    </p:set>
                                    <p:animEffect transition="in" filter="wipe(left)">
                                      <p:cBhvr>
                                        <p:cTn id="148" dur="500"/>
                                        <p:tgtEl>
                                          <p:spTgt spid="54"/>
                                        </p:tgtEl>
                                      </p:cBhvr>
                                    </p:animEffect>
                                  </p:childTnLst>
                                </p:cTn>
                              </p:par>
                            </p:childTnLst>
                          </p:cTn>
                        </p:par>
                        <p:par>
                          <p:cTn id="149" fill="hold">
                            <p:stCondLst>
                              <p:cond delay="2000"/>
                            </p:stCondLst>
                            <p:childTnLst>
                              <p:par>
                                <p:cTn id="150" presetID="22" presetClass="entr" presetSubtype="8" fill="hold" nodeType="afterEffect">
                                  <p:stCondLst>
                                    <p:cond delay="0"/>
                                  </p:stCondLst>
                                  <p:childTnLst>
                                    <p:set>
                                      <p:cBhvr>
                                        <p:cTn id="151" dur="1" fill="hold">
                                          <p:stCondLst>
                                            <p:cond delay="0"/>
                                          </p:stCondLst>
                                        </p:cTn>
                                        <p:tgtEl>
                                          <p:spTgt spid="55"/>
                                        </p:tgtEl>
                                        <p:attrNameLst>
                                          <p:attrName>style.visibility</p:attrName>
                                        </p:attrNameLst>
                                      </p:cBhvr>
                                      <p:to>
                                        <p:strVal val="visible"/>
                                      </p:to>
                                    </p:set>
                                    <p:animEffect transition="in" filter="wipe(left)">
                                      <p:cBhvr>
                                        <p:cTn id="152" dur="500"/>
                                        <p:tgtEl>
                                          <p:spTgt spid="55"/>
                                        </p:tgtEl>
                                      </p:cBhvr>
                                    </p:animEffect>
                                  </p:childTnLst>
                                </p:cTn>
                              </p:par>
                            </p:childTnLst>
                          </p:cTn>
                        </p:par>
                        <p:par>
                          <p:cTn id="153" fill="hold">
                            <p:stCondLst>
                              <p:cond delay="2500"/>
                            </p:stCondLst>
                            <p:childTnLst>
                              <p:par>
                                <p:cTn id="154" presetID="22" presetClass="entr" presetSubtype="8" fill="hold" nodeType="after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wipe(left)">
                                      <p:cBhvr>
                                        <p:cTn id="156" dur="500"/>
                                        <p:tgtEl>
                                          <p:spTgt spid="56"/>
                                        </p:tgtEl>
                                      </p:cBhvr>
                                    </p:animEffect>
                                  </p:childTnLst>
                                </p:cTn>
                              </p:par>
                            </p:childTnLst>
                          </p:cTn>
                        </p:par>
                        <p:par>
                          <p:cTn id="157" fill="hold">
                            <p:stCondLst>
                              <p:cond delay="3000"/>
                            </p:stCondLst>
                            <p:childTnLst>
                              <p:par>
                                <p:cTn id="158" presetID="22" presetClass="entr" presetSubtype="8" fill="hold" nodeType="afterEffect">
                                  <p:stCondLst>
                                    <p:cond delay="0"/>
                                  </p:stCondLst>
                                  <p:childTnLst>
                                    <p:set>
                                      <p:cBhvr>
                                        <p:cTn id="159" dur="1" fill="hold">
                                          <p:stCondLst>
                                            <p:cond delay="0"/>
                                          </p:stCondLst>
                                        </p:cTn>
                                        <p:tgtEl>
                                          <p:spTgt spid="57"/>
                                        </p:tgtEl>
                                        <p:attrNameLst>
                                          <p:attrName>style.visibility</p:attrName>
                                        </p:attrNameLst>
                                      </p:cBhvr>
                                      <p:to>
                                        <p:strVal val="visible"/>
                                      </p:to>
                                    </p:set>
                                    <p:animEffect transition="in" filter="wipe(left)">
                                      <p:cBhvr>
                                        <p:cTn id="160" dur="500"/>
                                        <p:tgtEl>
                                          <p:spTgt spid="57"/>
                                        </p:tgtEl>
                                      </p:cBhvr>
                                    </p:animEffect>
                                  </p:childTnLst>
                                </p:cTn>
                              </p:par>
                            </p:childTnLst>
                          </p:cTn>
                        </p:par>
                        <p:par>
                          <p:cTn id="161" fill="hold">
                            <p:stCondLst>
                              <p:cond delay="3500"/>
                            </p:stCondLst>
                            <p:childTnLst>
                              <p:par>
                                <p:cTn id="162" presetID="22" presetClass="entr" presetSubtype="8" fill="hold" nodeType="afterEffect">
                                  <p:stCondLst>
                                    <p:cond delay="0"/>
                                  </p:stCondLst>
                                  <p:childTnLst>
                                    <p:set>
                                      <p:cBhvr>
                                        <p:cTn id="163" dur="1" fill="hold">
                                          <p:stCondLst>
                                            <p:cond delay="0"/>
                                          </p:stCondLst>
                                        </p:cTn>
                                        <p:tgtEl>
                                          <p:spTgt spid="58"/>
                                        </p:tgtEl>
                                        <p:attrNameLst>
                                          <p:attrName>style.visibility</p:attrName>
                                        </p:attrNameLst>
                                      </p:cBhvr>
                                      <p:to>
                                        <p:strVal val="visible"/>
                                      </p:to>
                                    </p:set>
                                    <p:animEffect transition="in" filter="wipe(left)">
                                      <p:cBhvr>
                                        <p:cTn id="164" dur="500"/>
                                        <p:tgtEl>
                                          <p:spTgt spid="58"/>
                                        </p:tgtEl>
                                      </p:cBhvr>
                                    </p:animEffect>
                                  </p:childTnLst>
                                </p:cTn>
                              </p:par>
                            </p:childTnLst>
                          </p:cTn>
                        </p:par>
                        <p:par>
                          <p:cTn id="165" fill="hold">
                            <p:stCondLst>
                              <p:cond delay="4000"/>
                            </p:stCondLst>
                            <p:childTnLst>
                              <p:par>
                                <p:cTn id="166" presetID="22" presetClass="entr" presetSubtype="8" fill="hold" nodeType="afterEffect">
                                  <p:stCondLst>
                                    <p:cond delay="0"/>
                                  </p:stCondLst>
                                  <p:childTnLst>
                                    <p:set>
                                      <p:cBhvr>
                                        <p:cTn id="167" dur="1" fill="hold">
                                          <p:stCondLst>
                                            <p:cond delay="0"/>
                                          </p:stCondLst>
                                        </p:cTn>
                                        <p:tgtEl>
                                          <p:spTgt spid="59"/>
                                        </p:tgtEl>
                                        <p:attrNameLst>
                                          <p:attrName>style.visibility</p:attrName>
                                        </p:attrNameLst>
                                      </p:cBhvr>
                                      <p:to>
                                        <p:strVal val="visible"/>
                                      </p:to>
                                    </p:set>
                                    <p:animEffect transition="in" filter="wipe(left)">
                                      <p:cBhvr>
                                        <p:cTn id="168" dur="500"/>
                                        <p:tgtEl>
                                          <p:spTgt spid="59"/>
                                        </p:tgtEl>
                                      </p:cBhvr>
                                    </p:animEffect>
                                  </p:childTnLst>
                                </p:cTn>
                              </p:par>
                            </p:childTnLst>
                          </p:cTn>
                        </p:par>
                        <p:par>
                          <p:cTn id="169" fill="hold">
                            <p:stCondLst>
                              <p:cond delay="4500"/>
                            </p:stCondLst>
                            <p:childTnLst>
                              <p:par>
                                <p:cTn id="170" presetID="22" presetClass="entr" presetSubtype="8" fill="hold" nodeType="afterEffect">
                                  <p:stCondLst>
                                    <p:cond delay="0"/>
                                  </p:stCondLst>
                                  <p:childTnLst>
                                    <p:set>
                                      <p:cBhvr>
                                        <p:cTn id="171" dur="1" fill="hold">
                                          <p:stCondLst>
                                            <p:cond delay="0"/>
                                          </p:stCondLst>
                                        </p:cTn>
                                        <p:tgtEl>
                                          <p:spTgt spid="60"/>
                                        </p:tgtEl>
                                        <p:attrNameLst>
                                          <p:attrName>style.visibility</p:attrName>
                                        </p:attrNameLst>
                                      </p:cBhvr>
                                      <p:to>
                                        <p:strVal val="visible"/>
                                      </p:to>
                                    </p:set>
                                    <p:animEffect transition="in" filter="wipe(left)">
                                      <p:cBhvr>
                                        <p:cTn id="172" dur="500"/>
                                        <p:tgtEl>
                                          <p:spTgt spid="60"/>
                                        </p:tgtEl>
                                      </p:cBhvr>
                                    </p:animEffect>
                                  </p:childTnLst>
                                </p:cTn>
                              </p:par>
                              <p:par>
                                <p:cTn id="173" presetID="10" presetClass="entr" presetSubtype="0" fill="hold" nodeType="withEffect">
                                  <p:stCondLst>
                                    <p:cond delay="0"/>
                                  </p:stCondLst>
                                  <p:childTnLst>
                                    <p:set>
                                      <p:cBhvr>
                                        <p:cTn id="174" dur="1" fill="hold">
                                          <p:stCondLst>
                                            <p:cond delay="0"/>
                                          </p:stCondLst>
                                        </p:cTn>
                                        <p:tgtEl>
                                          <p:spTgt spid="69"/>
                                        </p:tgtEl>
                                        <p:attrNameLst>
                                          <p:attrName>style.visibility</p:attrName>
                                        </p:attrNameLst>
                                      </p:cBhvr>
                                      <p:to>
                                        <p:strVal val="visible"/>
                                      </p:to>
                                    </p:set>
                                    <p:animEffect transition="in" filter="fade">
                                      <p:cBhvr>
                                        <p:cTn id="175" dur="500"/>
                                        <p:tgtEl>
                                          <p:spTgt spid="69"/>
                                        </p:tgtEl>
                                      </p:cBhvr>
                                    </p:animEffect>
                                  </p:childTnLst>
                                </p:cTn>
                              </p:par>
                            </p:childTnLst>
                          </p:cTn>
                        </p:par>
                        <p:par>
                          <p:cTn id="176" fill="hold">
                            <p:stCondLst>
                              <p:cond delay="5000"/>
                            </p:stCondLst>
                            <p:childTnLst>
                              <p:par>
                                <p:cTn id="177" presetID="10" presetClass="entr" presetSubtype="0" fill="hold" grpId="0" nodeType="afterEffect">
                                  <p:stCondLst>
                                    <p:cond delay="0"/>
                                  </p:stCondLst>
                                  <p:childTnLst>
                                    <p:set>
                                      <p:cBhvr>
                                        <p:cTn id="178" dur="1" fill="hold">
                                          <p:stCondLst>
                                            <p:cond delay="0"/>
                                          </p:stCondLst>
                                        </p:cTn>
                                        <p:tgtEl>
                                          <p:spTgt spid="70"/>
                                        </p:tgtEl>
                                        <p:attrNameLst>
                                          <p:attrName>style.visibility</p:attrName>
                                        </p:attrNameLst>
                                      </p:cBhvr>
                                      <p:to>
                                        <p:strVal val="visible"/>
                                      </p:to>
                                    </p:set>
                                    <p:animEffect transition="in" filter="fade">
                                      <p:cBhvr>
                                        <p:cTn id="17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30" grpId="0"/>
      <p:bldP spid="31" grpId="0"/>
      <p:bldP spid="32" grpId="0"/>
      <p:bldP spid="33" grpId="0"/>
      <p:bldP spid="34" grpId="0"/>
      <p:bldP spid="35" grpId="0"/>
      <p:bldP spid="38" grpId="0"/>
      <p:bldP spid="184" grpId="0" animBg="1"/>
      <p:bldP spid="39" grpId="0" animBg="1"/>
      <p:bldP spid="40" grpId="0" animBg="1"/>
      <p:bldP spid="45" grpId="0" animBg="1"/>
      <p:bldP spid="46" grpId="0" animBg="1"/>
      <p:bldP spid="47" grpId="0" animBg="1"/>
      <p:bldP spid="48" grpId="0" animBg="1"/>
      <p:bldP spid="49" grpId="0" animBg="1"/>
      <p:bldP spid="50" grpId="0" animBg="1"/>
      <p:bldP spid="51" grpId="0" animBg="1"/>
      <p:bldP spid="7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cxnSp>
        <p:nvCxnSpPr>
          <p:cNvPr id="5" name="直接箭头连接符 4"/>
          <p:cNvCxnSpPr/>
          <p:nvPr/>
        </p:nvCxnSpPr>
        <p:spPr>
          <a:xfrm flipV="1">
            <a:off x="1775460" y="5584825"/>
            <a:ext cx="9074150" cy="0"/>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1952625" y="1628140"/>
            <a:ext cx="0" cy="4083685"/>
          </a:xfrm>
          <a:prstGeom prst="straightConnector1">
            <a:avLst/>
          </a:prstGeom>
          <a:ln>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543810" y="1901825"/>
            <a:ext cx="360045" cy="3683000"/>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2903855" y="1998980"/>
            <a:ext cx="360045" cy="358584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263900" y="2628265"/>
            <a:ext cx="360045" cy="29565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623945" y="3107055"/>
            <a:ext cx="360045" cy="24777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508500" y="2150745"/>
            <a:ext cx="360045" cy="3434080"/>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18" name="矩形 17"/>
          <p:cNvSpPr/>
          <p:nvPr/>
        </p:nvSpPr>
        <p:spPr>
          <a:xfrm>
            <a:off x="4868545" y="1902460"/>
            <a:ext cx="360045" cy="368236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228590" y="2753360"/>
            <a:ext cx="360045" cy="283146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588635" y="2999740"/>
            <a:ext cx="360045" cy="25850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6544945" y="1998980"/>
            <a:ext cx="360045" cy="3585845"/>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22" name="矩形 21"/>
          <p:cNvSpPr/>
          <p:nvPr/>
        </p:nvSpPr>
        <p:spPr>
          <a:xfrm>
            <a:off x="6904990" y="2150745"/>
            <a:ext cx="360045" cy="3434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7265035" y="2843530"/>
            <a:ext cx="360045" cy="27412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625080" y="3216275"/>
            <a:ext cx="360045" cy="23685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510270" y="2151380"/>
            <a:ext cx="360045" cy="3433445"/>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26" name="矩形 25"/>
          <p:cNvSpPr/>
          <p:nvPr/>
        </p:nvSpPr>
        <p:spPr>
          <a:xfrm>
            <a:off x="8870315" y="1998345"/>
            <a:ext cx="360045" cy="35864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9230360" y="2844165"/>
            <a:ext cx="360045" cy="27406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9590405" y="3369945"/>
            <a:ext cx="360045" cy="22148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grpSp>
        <p:nvGrpSpPr>
          <p:cNvPr id="53" name="组合 52"/>
          <p:cNvGrpSpPr/>
          <p:nvPr/>
        </p:nvGrpSpPr>
        <p:grpSpPr>
          <a:xfrm>
            <a:off x="10462260" y="2550795"/>
            <a:ext cx="754380" cy="370840"/>
            <a:chOff x="16476" y="4017"/>
            <a:chExt cx="1188" cy="584"/>
          </a:xfrm>
        </p:grpSpPr>
        <p:sp>
          <p:nvSpPr>
            <p:cNvPr id="31" name="矩形 30"/>
            <p:cNvSpPr/>
            <p:nvPr/>
          </p:nvSpPr>
          <p:spPr>
            <a:xfrm>
              <a:off x="16476" y="4139"/>
              <a:ext cx="340" cy="341"/>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33" name="文本框 32"/>
            <p:cNvSpPr txBox="1"/>
            <p:nvPr/>
          </p:nvSpPr>
          <p:spPr>
            <a:xfrm>
              <a:off x="16816" y="4017"/>
              <a:ext cx="848" cy="584"/>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北京</a:t>
              </a:r>
            </a:p>
          </p:txBody>
        </p:sp>
      </p:grpSp>
      <p:grpSp>
        <p:nvGrpSpPr>
          <p:cNvPr id="54" name="组合 53"/>
          <p:cNvGrpSpPr/>
          <p:nvPr/>
        </p:nvGrpSpPr>
        <p:grpSpPr>
          <a:xfrm>
            <a:off x="10462260" y="2921635"/>
            <a:ext cx="754380" cy="370840"/>
            <a:chOff x="16476" y="4601"/>
            <a:chExt cx="1188" cy="584"/>
          </a:xfrm>
        </p:grpSpPr>
        <p:sp>
          <p:nvSpPr>
            <p:cNvPr id="34" name="矩形 33"/>
            <p:cNvSpPr/>
            <p:nvPr/>
          </p:nvSpPr>
          <p:spPr>
            <a:xfrm>
              <a:off x="16476" y="4723"/>
              <a:ext cx="340" cy="3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35" name="文本框 34"/>
            <p:cNvSpPr txBox="1"/>
            <p:nvPr/>
          </p:nvSpPr>
          <p:spPr>
            <a:xfrm>
              <a:off x="16816" y="4601"/>
              <a:ext cx="848" cy="584"/>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上海</a:t>
              </a:r>
            </a:p>
          </p:txBody>
        </p:sp>
      </p:grpSp>
      <p:grpSp>
        <p:nvGrpSpPr>
          <p:cNvPr id="55" name="组合 54"/>
          <p:cNvGrpSpPr/>
          <p:nvPr/>
        </p:nvGrpSpPr>
        <p:grpSpPr>
          <a:xfrm>
            <a:off x="10462260" y="3292475"/>
            <a:ext cx="754380" cy="370840"/>
            <a:chOff x="16476" y="5185"/>
            <a:chExt cx="1188" cy="584"/>
          </a:xfrm>
        </p:grpSpPr>
        <p:sp>
          <p:nvSpPr>
            <p:cNvPr id="36" name="矩形 35"/>
            <p:cNvSpPr/>
            <p:nvPr/>
          </p:nvSpPr>
          <p:spPr>
            <a:xfrm>
              <a:off x="16476" y="5307"/>
              <a:ext cx="340" cy="34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37" name="文本框 36"/>
            <p:cNvSpPr txBox="1"/>
            <p:nvPr/>
          </p:nvSpPr>
          <p:spPr>
            <a:xfrm>
              <a:off x="16816" y="5185"/>
              <a:ext cx="848" cy="584"/>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广州</a:t>
              </a:r>
            </a:p>
          </p:txBody>
        </p:sp>
      </p:grpSp>
      <p:grpSp>
        <p:nvGrpSpPr>
          <p:cNvPr id="56" name="组合 55"/>
          <p:cNvGrpSpPr/>
          <p:nvPr/>
        </p:nvGrpSpPr>
        <p:grpSpPr>
          <a:xfrm>
            <a:off x="10462260" y="3663315"/>
            <a:ext cx="754380" cy="370840"/>
            <a:chOff x="16476" y="5769"/>
            <a:chExt cx="1188" cy="584"/>
          </a:xfrm>
        </p:grpSpPr>
        <p:sp>
          <p:nvSpPr>
            <p:cNvPr id="38" name="矩形 37"/>
            <p:cNvSpPr/>
            <p:nvPr/>
          </p:nvSpPr>
          <p:spPr>
            <a:xfrm>
              <a:off x="16476" y="5891"/>
              <a:ext cx="340" cy="34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endParaRPr lang="zh-CN" altLang="en-US">
                <a:sym typeface="+mn-ea"/>
              </a:endParaRPr>
            </a:p>
          </p:txBody>
        </p:sp>
        <p:sp>
          <p:nvSpPr>
            <p:cNvPr id="39" name="文本框 38"/>
            <p:cNvSpPr txBox="1"/>
            <p:nvPr/>
          </p:nvSpPr>
          <p:spPr>
            <a:xfrm>
              <a:off x="16816" y="5769"/>
              <a:ext cx="848" cy="584"/>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武汉</a:t>
              </a:r>
            </a:p>
          </p:txBody>
        </p:sp>
      </p:grpSp>
      <p:sp>
        <p:nvSpPr>
          <p:cNvPr id="40" name="文本框 39"/>
          <p:cNvSpPr txBox="1"/>
          <p:nvPr/>
        </p:nvSpPr>
        <p:spPr>
          <a:xfrm>
            <a:off x="2586000" y="5623560"/>
            <a:ext cx="1311578" cy="372410"/>
          </a:xfrm>
          <a:prstGeom prst="rect">
            <a:avLst/>
          </a:prstGeom>
          <a:noFill/>
        </p:spPr>
        <p:txBody>
          <a:bodyPr wrap="none" rtlCol="0">
            <a:spAutoFit/>
          </a:bodyPr>
          <a:lstStyle/>
          <a:p>
            <a:pPr>
              <a:lnSpc>
                <a:spcPct val="130000"/>
              </a:lnSpc>
            </a:pPr>
            <a:r>
              <a:rPr lang="zh-CN" altLang="en-US" sz="1400" b="1" dirty="0" smtClean="0">
                <a:solidFill>
                  <a:schemeClr val="bg1"/>
                </a:solidFill>
                <a:latin typeface="Arial" panose="020B0604020202020204" pitchFamily="34" charset="0"/>
                <a:ea typeface="微软雅黑" panose="020B0503020204020204" pitchFamily="34" charset="-122"/>
              </a:rPr>
              <a:t>物联网</a:t>
            </a:r>
            <a:r>
              <a:rPr lang="en-US" altLang="zh-CN" sz="1400" b="1" dirty="0" smtClean="0">
                <a:solidFill>
                  <a:schemeClr val="bg1"/>
                </a:solidFill>
                <a:latin typeface="Arial" panose="020B0604020202020204" pitchFamily="34" charset="0"/>
                <a:ea typeface="微软雅黑" panose="020B0503020204020204" pitchFamily="34" charset="-122"/>
              </a:rPr>
              <a:t>/</a:t>
            </a:r>
            <a:r>
              <a:rPr lang="zh-CN" altLang="en-US" sz="1400" b="1" dirty="0" smtClean="0">
                <a:solidFill>
                  <a:schemeClr val="bg1"/>
                </a:solidFill>
                <a:latin typeface="Arial" panose="020B0604020202020204" pitchFamily="34" charset="0"/>
                <a:ea typeface="微软雅黑" panose="020B0503020204020204" pitchFamily="34" charset="-122"/>
              </a:rPr>
              <a:t>嵌入式</a:t>
            </a:r>
            <a:endParaRPr lang="en-US" altLang="zh-CN" sz="1400" b="1" dirty="0" smtClean="0">
              <a:solidFill>
                <a:schemeClr val="bg1"/>
              </a:solidFill>
              <a:latin typeface="Arial" panose="020B0604020202020204" pitchFamily="34" charset="0"/>
              <a:ea typeface="微软雅黑" panose="020B0503020204020204" pitchFamily="34" charset="-122"/>
            </a:endParaRPr>
          </a:p>
        </p:txBody>
      </p:sp>
      <p:sp>
        <p:nvSpPr>
          <p:cNvPr id="45" name="文本框 44"/>
          <p:cNvSpPr txBox="1"/>
          <p:nvPr/>
        </p:nvSpPr>
        <p:spPr>
          <a:xfrm>
            <a:off x="4566000" y="5623560"/>
            <a:ext cx="1311578" cy="372410"/>
          </a:xfrm>
          <a:prstGeom prst="rect">
            <a:avLst/>
          </a:prstGeom>
          <a:noFill/>
        </p:spPr>
        <p:txBody>
          <a:bodyPr wrap="none" rtlCol="0">
            <a:spAutoFit/>
          </a:bodyPr>
          <a:lstStyle/>
          <a:p>
            <a:pPr>
              <a:lnSpc>
                <a:spcPct val="130000"/>
              </a:lnSpc>
            </a:pPr>
            <a:r>
              <a:rPr lang="zh-CN" altLang="en-US" sz="1400" b="1" dirty="0">
                <a:solidFill>
                  <a:schemeClr val="bg1"/>
                </a:solidFill>
                <a:latin typeface="Arial" panose="020B0604020202020204" pitchFamily="34" charset="0"/>
                <a:ea typeface="微软雅黑" panose="020B0503020204020204" pitchFamily="34" charset="-122"/>
              </a:rPr>
              <a:t>云</a:t>
            </a:r>
            <a:r>
              <a:rPr lang="zh-CN" altLang="en-US" sz="1400" b="1" dirty="0" smtClean="0">
                <a:solidFill>
                  <a:schemeClr val="bg1"/>
                </a:solidFill>
                <a:latin typeface="Arial" panose="020B0604020202020204" pitchFamily="34" charset="0"/>
                <a:ea typeface="微软雅黑" panose="020B0503020204020204" pitchFamily="34" charset="-122"/>
              </a:rPr>
              <a:t>计算</a:t>
            </a:r>
            <a:r>
              <a:rPr lang="en-US" altLang="zh-CN" sz="1400" b="1" dirty="0" smtClean="0">
                <a:solidFill>
                  <a:schemeClr val="bg1"/>
                </a:solidFill>
                <a:latin typeface="Arial" panose="020B0604020202020204" pitchFamily="34" charset="0"/>
                <a:ea typeface="微软雅黑" panose="020B0503020204020204" pitchFamily="34" charset="-122"/>
              </a:rPr>
              <a:t>/</a:t>
            </a:r>
            <a:r>
              <a:rPr lang="zh-CN" altLang="en-US" sz="1400" b="1" dirty="0" smtClean="0">
                <a:solidFill>
                  <a:schemeClr val="bg1"/>
                </a:solidFill>
                <a:latin typeface="Arial" panose="020B0604020202020204" pitchFamily="34" charset="0"/>
                <a:ea typeface="微软雅黑" panose="020B0503020204020204" pitchFamily="34" charset="-122"/>
              </a:rPr>
              <a:t>大数据</a:t>
            </a:r>
          </a:p>
        </p:txBody>
      </p:sp>
      <p:sp>
        <p:nvSpPr>
          <p:cNvPr id="46" name="文本框 45"/>
          <p:cNvSpPr txBox="1"/>
          <p:nvPr/>
        </p:nvSpPr>
        <p:spPr>
          <a:xfrm>
            <a:off x="6908800" y="5623560"/>
            <a:ext cx="697230" cy="370840"/>
          </a:xfrm>
          <a:prstGeom prst="rect">
            <a:avLst/>
          </a:prstGeom>
          <a:noFill/>
        </p:spPr>
        <p:txBody>
          <a:bodyPr wrap="none" rtlCol="0">
            <a:spAutoFit/>
          </a:bodyPr>
          <a:lstStyle/>
          <a:p>
            <a:pPr>
              <a:lnSpc>
                <a:spcPct val="130000"/>
              </a:lnSpc>
            </a:pPr>
            <a:r>
              <a:rPr lang="en-US" altLang="zh-CN" sz="1400" b="1" dirty="0" smtClean="0">
                <a:solidFill>
                  <a:schemeClr val="bg1"/>
                </a:solidFill>
                <a:latin typeface="Arial" panose="020B0604020202020204" pitchFamily="34" charset="0"/>
                <a:ea typeface="微软雅黑" panose="020B0503020204020204" pitchFamily="34" charset="-122"/>
              </a:rPr>
              <a:t>C/C++</a:t>
            </a:r>
          </a:p>
        </p:txBody>
      </p:sp>
      <p:sp>
        <p:nvSpPr>
          <p:cNvPr id="47" name="文本框 46"/>
          <p:cNvSpPr txBox="1"/>
          <p:nvPr/>
        </p:nvSpPr>
        <p:spPr>
          <a:xfrm>
            <a:off x="8874125" y="5623560"/>
            <a:ext cx="790601" cy="343235"/>
          </a:xfrm>
          <a:prstGeom prst="rect">
            <a:avLst/>
          </a:prstGeom>
          <a:noFill/>
        </p:spPr>
        <p:txBody>
          <a:bodyPr wrap="none" rtlCol="0">
            <a:spAutoFit/>
          </a:bodyPr>
          <a:lstStyle/>
          <a:p>
            <a:pPr>
              <a:lnSpc>
                <a:spcPct val="130000"/>
              </a:lnSpc>
            </a:pPr>
            <a:r>
              <a:rPr lang="en-US" altLang="zh-CN" sz="1400" b="1" dirty="0">
                <a:solidFill>
                  <a:schemeClr val="bg1"/>
                </a:solidFill>
                <a:latin typeface="Arial" panose="020B0604020202020204" pitchFamily="34" charset="0"/>
                <a:ea typeface="微软雅黑" panose="020B0503020204020204" pitchFamily="34" charset="-122"/>
              </a:rPr>
              <a:t>P</a:t>
            </a:r>
            <a:r>
              <a:rPr lang="en-US" altLang="zh-CN" sz="1400" b="1" dirty="0" smtClean="0">
                <a:solidFill>
                  <a:schemeClr val="bg1"/>
                </a:solidFill>
                <a:latin typeface="Arial" panose="020B0604020202020204" pitchFamily="34" charset="0"/>
                <a:ea typeface="微软雅黑" panose="020B0503020204020204" pitchFamily="34" charset="-122"/>
              </a:rPr>
              <a:t>ython</a:t>
            </a:r>
          </a:p>
        </p:txBody>
      </p:sp>
      <p:sp>
        <p:nvSpPr>
          <p:cNvPr id="48" name="文本框 47"/>
          <p:cNvSpPr txBox="1"/>
          <p:nvPr/>
        </p:nvSpPr>
        <p:spPr>
          <a:xfrm>
            <a:off x="1370965" y="1628140"/>
            <a:ext cx="538480" cy="370840"/>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月薪</a:t>
            </a:r>
          </a:p>
        </p:txBody>
      </p:sp>
      <p:cxnSp>
        <p:nvCxnSpPr>
          <p:cNvPr id="49" name="直接连接符 48"/>
          <p:cNvCxnSpPr/>
          <p:nvPr/>
        </p:nvCxnSpPr>
        <p:spPr>
          <a:xfrm>
            <a:off x="1952625" y="4345940"/>
            <a:ext cx="216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958975" y="3107055"/>
            <a:ext cx="21653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1330325" y="4345940"/>
            <a:ext cx="579120" cy="370840"/>
          </a:xfrm>
          <a:prstGeom prst="rect">
            <a:avLst/>
          </a:prstGeom>
          <a:noFill/>
        </p:spPr>
        <p:txBody>
          <a:bodyPr wrap="none" rtlCol="0">
            <a:spAutoFit/>
          </a:bodyPr>
          <a:lstStyle/>
          <a:p>
            <a:pPr>
              <a:lnSpc>
                <a:spcPct val="130000"/>
              </a:lnSpc>
            </a:pPr>
            <a:r>
              <a:rPr lang="en-US" altLang="zh-CN" sz="1400" b="1" dirty="0" smtClean="0">
                <a:solidFill>
                  <a:schemeClr val="bg1"/>
                </a:solidFill>
                <a:latin typeface="Arial" panose="020B0604020202020204" pitchFamily="34" charset="0"/>
                <a:ea typeface="微软雅黑" panose="020B0503020204020204" pitchFamily="34" charset="-122"/>
              </a:rPr>
              <a:t>5000</a:t>
            </a:r>
          </a:p>
        </p:txBody>
      </p:sp>
      <p:sp>
        <p:nvSpPr>
          <p:cNvPr id="52" name="文本框 51"/>
          <p:cNvSpPr txBox="1"/>
          <p:nvPr/>
        </p:nvSpPr>
        <p:spPr>
          <a:xfrm>
            <a:off x="1280795" y="3107055"/>
            <a:ext cx="678180" cy="370840"/>
          </a:xfrm>
          <a:prstGeom prst="rect">
            <a:avLst/>
          </a:prstGeom>
          <a:noFill/>
        </p:spPr>
        <p:txBody>
          <a:bodyPr wrap="none" rtlCol="0">
            <a:spAutoFit/>
          </a:bodyPr>
          <a:lstStyle/>
          <a:p>
            <a:pPr>
              <a:lnSpc>
                <a:spcPct val="130000"/>
              </a:lnSpc>
            </a:pPr>
            <a:r>
              <a:rPr lang="en-US" altLang="zh-CN" sz="1400" b="1" dirty="0" smtClean="0">
                <a:solidFill>
                  <a:schemeClr val="bg1"/>
                </a:solidFill>
                <a:latin typeface="Arial" panose="020B0604020202020204" pitchFamily="34" charset="0"/>
                <a:ea typeface="微软雅黑" panose="020B0503020204020204" pitchFamily="34" charset="-122"/>
              </a:rPr>
              <a:t>10000</a:t>
            </a:r>
          </a:p>
        </p:txBody>
      </p:sp>
      <p:sp>
        <p:nvSpPr>
          <p:cNvPr id="57" name="文本框 4"/>
          <p:cNvSpPr txBox="1"/>
          <p:nvPr/>
        </p:nvSpPr>
        <p:spPr>
          <a:xfrm>
            <a:off x="12700" y="224473"/>
            <a:ext cx="12166600" cy="521970"/>
          </a:xfrm>
          <a:prstGeom prst="rect">
            <a:avLst/>
          </a:prstGeom>
          <a:noFill/>
          <a:ln w="9525">
            <a:noFill/>
          </a:ln>
        </p:spPr>
        <p:txBody>
          <a:bodyPr wrap="square" anchor="t">
            <a:spAutoFit/>
          </a:bodyPr>
          <a:lstStyle/>
          <a:p>
            <a:pPr algn="ctr"/>
            <a:r>
              <a:rPr lang="zh-CN" altLang="en-US" sz="2800">
                <a:solidFill>
                  <a:schemeClr val="bg1"/>
                </a:solidFill>
                <a:latin typeface="微软雅黑" panose="020B0503020204020204" pitchFamily="34" charset="-122"/>
                <a:ea typeface="微软雅黑" panose="020B0503020204020204" pitchFamily="34" charset="-122"/>
              </a:rPr>
              <a:t>从收入看行业</a:t>
            </a:r>
            <a:r>
              <a:rPr lang="en-US" altLang="zh-CN" sz="2800">
                <a:solidFill>
                  <a:schemeClr val="bg1"/>
                </a:solidFill>
                <a:latin typeface="微软雅黑" panose="020B0503020204020204" pitchFamily="34" charset="-122"/>
                <a:ea typeface="微软雅黑" panose="020B0503020204020204" pitchFamily="34" charset="-122"/>
              </a:rPr>
              <a:t>(</a:t>
            </a:r>
            <a:r>
              <a:rPr lang="zh-CN" altLang="en-US" sz="2800">
                <a:solidFill>
                  <a:schemeClr val="bg1"/>
                </a:solidFill>
                <a:latin typeface="微软雅黑" panose="020B0503020204020204" pitchFamily="34" charset="-122"/>
                <a:ea typeface="微软雅黑" panose="020B0503020204020204" pitchFamily="34" charset="-122"/>
              </a:rPr>
              <a:t>部分技术岗两年左右工作经验待遇</a:t>
            </a:r>
            <a:r>
              <a:rPr lang="en-US" altLang="zh-CN" sz="2800">
                <a:solidFill>
                  <a:schemeClr val="bg1"/>
                </a:solidFill>
                <a:latin typeface="微软雅黑" panose="020B0503020204020204" pitchFamily="34" charset="-122"/>
                <a:ea typeface="微软雅黑" panose="020B0503020204020204" pitchFamily="34" charset="-122"/>
              </a:rPr>
              <a:t>)</a:t>
            </a:r>
          </a:p>
        </p:txBody>
      </p:sp>
      <p:sp>
        <p:nvSpPr>
          <p:cNvPr id="58" name="文本框 57"/>
          <p:cNvSpPr txBox="1"/>
          <p:nvPr/>
        </p:nvSpPr>
        <p:spPr>
          <a:xfrm>
            <a:off x="9950450" y="6141085"/>
            <a:ext cx="1477010" cy="370840"/>
          </a:xfrm>
          <a:prstGeom prst="rect">
            <a:avLst/>
          </a:prstGeom>
          <a:noFill/>
        </p:spPr>
        <p:txBody>
          <a:bodyPr wrap="none" rtlCol="0">
            <a:spAutoFit/>
          </a:bodyPr>
          <a:lstStyle/>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数据来源</a:t>
            </a:r>
            <a:r>
              <a:rPr lang="en-US" altLang="zh-CN" sz="1400" dirty="0" smtClean="0">
                <a:solidFill>
                  <a:schemeClr val="bg1"/>
                </a:solidFill>
                <a:latin typeface="Arial" panose="020B0604020202020204" pitchFamily="34" charset="0"/>
                <a:ea typeface="微软雅黑" panose="020B0503020204020204" pitchFamily="34" charset="-122"/>
              </a:rPr>
              <a:t>:</a:t>
            </a:r>
            <a:r>
              <a:rPr lang="zh-CN" altLang="en-US" sz="1400" dirty="0" smtClean="0">
                <a:solidFill>
                  <a:schemeClr val="bg1"/>
                </a:solidFill>
                <a:latin typeface="Arial" panose="020B0604020202020204" pitchFamily="34" charset="0"/>
                <a:ea typeface="微软雅黑" panose="020B0503020204020204" pitchFamily="34" charset="-122"/>
              </a:rPr>
              <a:t>拉勾网</a:t>
            </a:r>
          </a:p>
        </p:txBody>
      </p:sp>
      <p:pic>
        <p:nvPicPr>
          <p:cNvPr id="2" name="图片 1" descr="logo1"/>
          <p:cNvPicPr>
            <a:picLocks noChangeAspect="1"/>
          </p:cNvPicPr>
          <p:nvPr/>
        </p:nvPicPr>
        <p:blipFill>
          <a:blip r:embed="rId8"/>
          <a:stretch>
            <a:fillRect/>
          </a:stretch>
        </p:blipFill>
        <p:spPr>
          <a:xfrm>
            <a:off x="10310495" y="116840"/>
            <a:ext cx="1681480" cy="4235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down)">
                                      <p:cBhvr>
                                        <p:cTn id="13" dur="1000"/>
                                        <p:tgtEl>
                                          <p:spTgt spid="13"/>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down)">
                                      <p:cBhvr>
                                        <p:cTn id="16" dur="1000"/>
                                        <p:tgtEl>
                                          <p:spTgt spid="14"/>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down)">
                                      <p:cBhvr>
                                        <p:cTn id="19" dur="1000"/>
                                        <p:tgtEl>
                                          <p:spTgt spid="15"/>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down)">
                                      <p:cBhvr>
                                        <p:cTn id="22" dur="1000"/>
                                        <p:tgtEl>
                                          <p:spTgt spid="16"/>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down)">
                                      <p:cBhvr>
                                        <p:cTn id="25" dur="1000"/>
                                        <p:tgtEl>
                                          <p:spTgt spid="17"/>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1000"/>
                                        <p:tgtEl>
                                          <p:spTgt spid="18"/>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wipe(down)">
                                      <p:cBhvr>
                                        <p:cTn id="31" dur="1000"/>
                                        <p:tgtEl>
                                          <p:spTgt spid="19"/>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down)">
                                      <p:cBhvr>
                                        <p:cTn id="34" dur="1000"/>
                                        <p:tgtEl>
                                          <p:spTgt spid="20"/>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down)">
                                      <p:cBhvr>
                                        <p:cTn id="37" dur="1000"/>
                                        <p:tgtEl>
                                          <p:spTgt spid="21"/>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1000"/>
                                        <p:tgtEl>
                                          <p:spTgt spid="22"/>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down)">
                                      <p:cBhvr>
                                        <p:cTn id="43" dur="1000"/>
                                        <p:tgtEl>
                                          <p:spTgt spid="2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1000"/>
                                        <p:tgtEl>
                                          <p:spTgt spid="24"/>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1000"/>
                                        <p:tgtEl>
                                          <p:spTgt spid="25"/>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down)">
                                      <p:cBhvr>
                                        <p:cTn id="52" dur="1000"/>
                                        <p:tgtEl>
                                          <p:spTgt spid="26"/>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1000"/>
                                        <p:tgtEl>
                                          <p:spTgt spid="27"/>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wipe(down)">
                                      <p:cBhvr>
                                        <p:cTn id="58" dur="1000"/>
                                        <p:tgtEl>
                                          <p:spTgt spid="30"/>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500"/>
                                        <p:tgtEl>
                                          <p:spTgt spid="4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fade">
                                      <p:cBhvr>
                                        <p:cTn id="78" dur="500"/>
                                        <p:tgtEl>
                                          <p:spTgt spid="4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6"/>
                                        </p:tgtEl>
                                        <p:attrNameLst>
                                          <p:attrName>style.visibility</p:attrName>
                                        </p:attrNameLst>
                                      </p:cBhvr>
                                      <p:to>
                                        <p:strVal val="visible"/>
                                      </p:to>
                                    </p:set>
                                    <p:animEffect transition="in" filter="fade">
                                      <p:cBhvr>
                                        <p:cTn id="81" dur="500"/>
                                        <p:tgtEl>
                                          <p:spTgt spid="4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fade">
                                      <p:cBhvr>
                                        <p:cTn id="84" dur="500"/>
                                        <p:tgtEl>
                                          <p:spTgt spid="47"/>
                                        </p:tgtEl>
                                      </p:cBhvr>
                                    </p:animEffect>
                                  </p:childTnLst>
                                </p:cTn>
                              </p:par>
                              <p:par>
                                <p:cTn id="85" presetID="10"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500"/>
                                        <p:tgtEl>
                                          <p:spTgt spid="49"/>
                                        </p:tgtEl>
                                      </p:cBhvr>
                                    </p:animEffect>
                                  </p:childTnLst>
                                </p:cTn>
                              </p:par>
                              <p:par>
                                <p:cTn id="88" presetID="10" presetClass="entr" presetSubtype="0" fill="hold" nodeType="withEffect">
                                  <p:stCondLst>
                                    <p:cond delay="0"/>
                                  </p:stCondLst>
                                  <p:childTnLst>
                                    <p:set>
                                      <p:cBhvr>
                                        <p:cTn id="89" dur="1" fill="hold">
                                          <p:stCondLst>
                                            <p:cond delay="0"/>
                                          </p:stCondLst>
                                        </p:cTn>
                                        <p:tgtEl>
                                          <p:spTgt spid="50"/>
                                        </p:tgtEl>
                                        <p:attrNameLst>
                                          <p:attrName>style.visibility</p:attrName>
                                        </p:attrNameLst>
                                      </p:cBhvr>
                                      <p:to>
                                        <p:strVal val="visible"/>
                                      </p:to>
                                    </p:set>
                                    <p:animEffect transition="in" filter="fade">
                                      <p:cBhvr>
                                        <p:cTn id="90" dur="500"/>
                                        <p:tgtEl>
                                          <p:spTgt spid="50"/>
                                        </p:tgtEl>
                                      </p:cBhvr>
                                    </p:animEffect>
                                  </p:childTnLst>
                                </p:cTn>
                              </p:par>
                            </p:childTnLst>
                          </p:cTn>
                        </p:par>
                        <p:par>
                          <p:cTn id="91" fill="hold">
                            <p:stCondLst>
                              <p:cond delay="1500"/>
                            </p:stCondLst>
                            <p:childTnLst>
                              <p:par>
                                <p:cTn id="92" presetID="10" presetClass="entr" presetSubtype="0" fill="hold"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par>
                                <p:cTn id="95" presetID="10" presetClass="entr" presetSubtype="0" fill="hold" nodeType="with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fade">
                                      <p:cBhvr>
                                        <p:cTn id="97" dur="500"/>
                                        <p:tgtEl>
                                          <p:spTgt spid="54"/>
                                        </p:tgtEl>
                                      </p:cBhvr>
                                    </p:animEffect>
                                  </p:childTnLst>
                                </p:cTn>
                              </p:par>
                              <p:par>
                                <p:cTn id="98" presetID="10" presetClass="entr" presetSubtype="0" fill="hold" nodeType="withEffect">
                                  <p:stCondLst>
                                    <p:cond delay="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childTnLst>
                                </p:cTn>
                              </p:par>
                              <p:par>
                                <p:cTn id="101" presetID="10" presetClass="entr" presetSubtype="0" fill="hold" nodeType="withEffect">
                                  <p:stCondLst>
                                    <p:cond delay="0"/>
                                  </p:stCondLst>
                                  <p:childTnLst>
                                    <p:set>
                                      <p:cBhvr>
                                        <p:cTn id="102" dur="1" fill="hold">
                                          <p:stCondLst>
                                            <p:cond delay="0"/>
                                          </p:stCondLst>
                                        </p:cTn>
                                        <p:tgtEl>
                                          <p:spTgt spid="56"/>
                                        </p:tgtEl>
                                        <p:attrNameLst>
                                          <p:attrName>style.visibility</p:attrName>
                                        </p:attrNameLst>
                                      </p:cBhvr>
                                      <p:to>
                                        <p:strVal val="visible"/>
                                      </p:to>
                                    </p:set>
                                    <p:animEffect transition="in" filter="fade">
                                      <p:cBhvr>
                                        <p:cTn id="103" dur="500"/>
                                        <p:tgtEl>
                                          <p:spTgt spid="56"/>
                                        </p:tgtEl>
                                      </p:cBhvr>
                                    </p:animEffect>
                                  </p:childTnLst>
                                </p:cTn>
                              </p:par>
                            </p:childTnLst>
                          </p:cTn>
                        </p:par>
                        <p:par>
                          <p:cTn id="104" fill="hold">
                            <p:stCondLst>
                              <p:cond delay="2000"/>
                            </p:stCondLst>
                            <p:childTnLst>
                              <p:par>
                                <p:cTn id="105" presetID="10" presetClass="entr" presetSubtype="0" fill="hold" grpId="0" nodeType="afterEffect">
                                  <p:stCondLst>
                                    <p:cond delay="0"/>
                                  </p:stCondLst>
                                  <p:childTnLst>
                                    <p:set>
                                      <p:cBhvr>
                                        <p:cTn id="106" dur="1" fill="hold">
                                          <p:stCondLst>
                                            <p:cond delay="0"/>
                                          </p:stCondLst>
                                        </p:cTn>
                                        <p:tgtEl>
                                          <p:spTgt spid="58"/>
                                        </p:tgtEl>
                                        <p:attrNameLst>
                                          <p:attrName>style.visibility</p:attrName>
                                        </p:attrNameLst>
                                      </p:cBhvr>
                                      <p:to>
                                        <p:strVal val="visible"/>
                                      </p:to>
                                    </p:set>
                                    <p:animEffect transition="in" filter="fade">
                                      <p:cBhvr>
                                        <p:cTn id="10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30" grpId="0" bldLvl="0" animBg="1"/>
      <p:bldP spid="40" grpId="0"/>
      <p:bldP spid="45" grpId="0"/>
      <p:bldP spid="46" grpId="0"/>
      <p:bldP spid="47" grpId="0"/>
      <p:bldP spid="48" grpId="0"/>
      <p:bldP spid="51" grpId="0"/>
      <p:bldP spid="52" grpId="0"/>
      <p:bldP spid="5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0652" y="-315635"/>
            <a:ext cx="11928647" cy="7173635"/>
            <a:chOff x="263352" y="-315635"/>
            <a:chExt cx="11928647" cy="7173635"/>
          </a:xfrm>
        </p:grpSpPr>
        <p:pic>
          <p:nvPicPr>
            <p:cNvPr id="6" name="图片 5"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15" name="组合 14"/>
            <p:cNvGrpSpPr/>
            <p:nvPr/>
          </p:nvGrpSpPr>
          <p:grpSpPr>
            <a:xfrm rot="10800000" flipV="1">
              <a:off x="263352" y="984158"/>
              <a:ext cx="11745783" cy="45719"/>
              <a:chOff x="3182554" y="3904019"/>
              <a:chExt cx="5543625" cy="45719"/>
            </a:xfrm>
          </p:grpSpPr>
          <p:sp>
            <p:nvSpPr>
              <p:cNvPr id="16"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grpSp>
        <p:nvGrpSpPr>
          <p:cNvPr id="2" name="组合 1"/>
          <p:cNvGrpSpPr/>
          <p:nvPr/>
        </p:nvGrpSpPr>
        <p:grpSpPr>
          <a:xfrm>
            <a:off x="305512" y="-31563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7" name="文本框 4"/>
          <p:cNvSpPr txBox="1"/>
          <p:nvPr/>
        </p:nvSpPr>
        <p:spPr>
          <a:xfrm>
            <a:off x="12700" y="224473"/>
            <a:ext cx="12166600" cy="521970"/>
          </a:xfrm>
          <a:prstGeom prst="rect">
            <a:avLst/>
          </a:prstGeom>
          <a:noFill/>
          <a:ln w="9525">
            <a:noFill/>
          </a:ln>
        </p:spPr>
        <p:txBody>
          <a:bodyPr wrap="square" anchor="t">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企业招聘</a:t>
            </a:r>
            <a:r>
              <a:rPr lang="zh-CN" altLang="en-US" sz="2800" dirty="0" smtClean="0">
                <a:solidFill>
                  <a:schemeClr val="bg1"/>
                </a:solidFill>
                <a:latin typeface="微软雅黑" panose="020B0503020204020204" pitchFamily="34" charset="-122"/>
                <a:ea typeface="微软雅黑" panose="020B0503020204020204" pitchFamily="34" charset="-122"/>
              </a:rPr>
              <a:t>要求</a:t>
            </a:r>
            <a:r>
              <a:rPr lang="en-US" altLang="zh-CN" sz="2800" dirty="0" smtClean="0">
                <a:solidFill>
                  <a:schemeClr val="bg1"/>
                </a:solidFill>
                <a:latin typeface="微软雅黑" panose="020B0503020204020204" pitchFamily="34" charset="-122"/>
                <a:ea typeface="微软雅黑" panose="020B0503020204020204" pitchFamily="34" charset="-122"/>
              </a:rPr>
              <a:t>-Python</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7" name="图片 6"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5814" y="1224000"/>
            <a:ext cx="5280372" cy="5439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4091878506"/>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0652" y="-315635"/>
            <a:ext cx="11928647" cy="7173635"/>
            <a:chOff x="263352" y="-315635"/>
            <a:chExt cx="11928647" cy="7173635"/>
          </a:xfrm>
        </p:grpSpPr>
        <p:pic>
          <p:nvPicPr>
            <p:cNvPr id="6" name="图片 5"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15" name="组合 14"/>
            <p:cNvGrpSpPr/>
            <p:nvPr/>
          </p:nvGrpSpPr>
          <p:grpSpPr>
            <a:xfrm rot="10800000" flipV="1">
              <a:off x="263352" y="984158"/>
              <a:ext cx="11745783" cy="45719"/>
              <a:chOff x="3182554" y="3904019"/>
              <a:chExt cx="5543625" cy="45719"/>
            </a:xfrm>
          </p:grpSpPr>
          <p:sp>
            <p:nvSpPr>
              <p:cNvPr id="16"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grpSp>
        <p:nvGrpSpPr>
          <p:cNvPr id="2" name="组合 1"/>
          <p:cNvGrpSpPr/>
          <p:nvPr/>
        </p:nvGrpSpPr>
        <p:grpSpPr>
          <a:xfrm>
            <a:off x="305512" y="-31563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7" name="文本框 4"/>
          <p:cNvSpPr txBox="1"/>
          <p:nvPr/>
        </p:nvSpPr>
        <p:spPr>
          <a:xfrm>
            <a:off x="12700" y="224473"/>
            <a:ext cx="12166600" cy="521970"/>
          </a:xfrm>
          <a:prstGeom prst="rect">
            <a:avLst/>
          </a:prstGeom>
          <a:noFill/>
          <a:ln w="9525">
            <a:noFill/>
          </a:ln>
        </p:spPr>
        <p:txBody>
          <a:bodyPr wrap="square" anchor="t">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企业招聘</a:t>
            </a:r>
            <a:r>
              <a:rPr lang="zh-CN" altLang="en-US" sz="2800" dirty="0" smtClean="0">
                <a:solidFill>
                  <a:schemeClr val="bg1"/>
                </a:solidFill>
                <a:latin typeface="微软雅黑" panose="020B0503020204020204" pitchFamily="34" charset="-122"/>
                <a:ea typeface="微软雅黑" panose="020B0503020204020204" pitchFamily="34" charset="-122"/>
              </a:rPr>
              <a:t>要求</a:t>
            </a:r>
            <a:r>
              <a:rPr lang="en-US" altLang="zh-CN" sz="2800" dirty="0" smtClean="0">
                <a:solidFill>
                  <a:schemeClr val="bg1"/>
                </a:solidFill>
                <a:latin typeface="微软雅黑" panose="020B0503020204020204" pitchFamily="34" charset="-122"/>
                <a:ea typeface="微软雅黑" panose="020B0503020204020204" pitchFamily="34" charset="-122"/>
              </a:rPr>
              <a:t>-Python</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7" name="图片 6"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67100" y="1135945"/>
            <a:ext cx="6457800" cy="5623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37544969"/>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0652" y="-315635"/>
            <a:ext cx="11928647" cy="7173635"/>
            <a:chOff x="263352" y="-315635"/>
            <a:chExt cx="11928647" cy="7173635"/>
          </a:xfrm>
        </p:grpSpPr>
        <p:pic>
          <p:nvPicPr>
            <p:cNvPr id="6" name="图片 5"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15" name="组合 14"/>
            <p:cNvGrpSpPr/>
            <p:nvPr/>
          </p:nvGrpSpPr>
          <p:grpSpPr>
            <a:xfrm rot="10800000" flipV="1">
              <a:off x="263352" y="984158"/>
              <a:ext cx="11745783" cy="45719"/>
              <a:chOff x="3182554" y="3904019"/>
              <a:chExt cx="5543625" cy="45719"/>
            </a:xfrm>
          </p:grpSpPr>
          <p:sp>
            <p:nvSpPr>
              <p:cNvPr id="16"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grpSp>
        <p:nvGrpSpPr>
          <p:cNvPr id="2" name="组合 1"/>
          <p:cNvGrpSpPr/>
          <p:nvPr/>
        </p:nvGrpSpPr>
        <p:grpSpPr>
          <a:xfrm>
            <a:off x="305512" y="-31563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7" name="文本框 4"/>
          <p:cNvSpPr txBox="1"/>
          <p:nvPr/>
        </p:nvSpPr>
        <p:spPr>
          <a:xfrm>
            <a:off x="12700" y="224473"/>
            <a:ext cx="12166600" cy="521970"/>
          </a:xfrm>
          <a:prstGeom prst="rect">
            <a:avLst/>
          </a:prstGeom>
          <a:noFill/>
          <a:ln w="9525">
            <a:noFill/>
          </a:ln>
        </p:spPr>
        <p:txBody>
          <a:bodyPr wrap="square" anchor="t">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企业招聘</a:t>
            </a:r>
            <a:r>
              <a:rPr lang="zh-CN" altLang="en-US" sz="2800" dirty="0" smtClean="0">
                <a:solidFill>
                  <a:schemeClr val="bg1"/>
                </a:solidFill>
                <a:latin typeface="微软雅黑" panose="020B0503020204020204" pitchFamily="34" charset="-122"/>
                <a:ea typeface="微软雅黑" panose="020B0503020204020204" pitchFamily="34" charset="-122"/>
              </a:rPr>
              <a:t>要求</a:t>
            </a:r>
            <a:r>
              <a:rPr lang="en-US" altLang="zh-CN" sz="2800" dirty="0" smtClean="0">
                <a:solidFill>
                  <a:schemeClr val="bg1"/>
                </a:solidFill>
                <a:latin typeface="微软雅黑" panose="020B0503020204020204" pitchFamily="34" charset="-122"/>
                <a:ea typeface="微软雅黑" panose="020B0503020204020204" pitchFamily="34" charset="-122"/>
              </a:rPr>
              <a:t>-Python</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7" name="图片 6"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pic>
        <p:nvPicPr>
          <p:cNvPr id="2051" name="Picture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28925" y="1146150"/>
            <a:ext cx="6534150" cy="565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603378153"/>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0652" y="-315635"/>
            <a:ext cx="11928647" cy="7173635"/>
            <a:chOff x="263352" y="-315635"/>
            <a:chExt cx="11928647" cy="7173635"/>
          </a:xfrm>
        </p:grpSpPr>
        <p:pic>
          <p:nvPicPr>
            <p:cNvPr id="6" name="图片 5"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15" name="组合 14"/>
            <p:cNvGrpSpPr/>
            <p:nvPr/>
          </p:nvGrpSpPr>
          <p:grpSpPr>
            <a:xfrm rot="10800000" flipV="1">
              <a:off x="263352" y="984158"/>
              <a:ext cx="11745783" cy="45719"/>
              <a:chOff x="3182554" y="3904019"/>
              <a:chExt cx="5543625" cy="45719"/>
            </a:xfrm>
          </p:grpSpPr>
          <p:sp>
            <p:nvSpPr>
              <p:cNvPr id="16"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grpSp>
        <p:nvGrpSpPr>
          <p:cNvPr id="2" name="组合 1"/>
          <p:cNvGrpSpPr/>
          <p:nvPr/>
        </p:nvGrpSpPr>
        <p:grpSpPr>
          <a:xfrm>
            <a:off x="305512" y="-31563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7" name="文本框 4"/>
          <p:cNvSpPr txBox="1"/>
          <p:nvPr/>
        </p:nvSpPr>
        <p:spPr>
          <a:xfrm>
            <a:off x="12700" y="224473"/>
            <a:ext cx="12166600" cy="521970"/>
          </a:xfrm>
          <a:prstGeom prst="rect">
            <a:avLst/>
          </a:prstGeom>
          <a:noFill/>
          <a:ln w="9525">
            <a:noFill/>
          </a:ln>
        </p:spPr>
        <p:txBody>
          <a:bodyPr wrap="square" anchor="t">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企业招聘</a:t>
            </a:r>
            <a:r>
              <a:rPr lang="zh-CN" altLang="en-US" sz="2800" dirty="0" smtClean="0">
                <a:solidFill>
                  <a:schemeClr val="bg1"/>
                </a:solidFill>
                <a:latin typeface="微软雅黑" panose="020B0503020204020204" pitchFamily="34" charset="-122"/>
                <a:ea typeface="微软雅黑" panose="020B0503020204020204" pitchFamily="34" charset="-122"/>
              </a:rPr>
              <a:t>要求</a:t>
            </a:r>
            <a:r>
              <a:rPr lang="en-US" altLang="zh-CN" sz="2800" dirty="0" smtClean="0">
                <a:solidFill>
                  <a:schemeClr val="bg1"/>
                </a:solidFill>
                <a:latin typeface="微软雅黑" panose="020B0503020204020204" pitchFamily="34" charset="-122"/>
                <a:ea typeface="微软雅黑" panose="020B0503020204020204" pitchFamily="34" charset="-122"/>
              </a:rPr>
              <a:t>-Python</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7" name="图片 6"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pic>
        <p:nvPicPr>
          <p:cNvPr id="4098"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66988" y="1151047"/>
            <a:ext cx="7058025" cy="55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80522195"/>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1026" name="Picture 2" descr="C:\Users\dengjun\Desktop\IT魔君微信公众号和网站\公众号二维码图片\公众号二维码_430×43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8125" y="1763250"/>
            <a:ext cx="4095750" cy="40957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4"/>
          <p:cNvSpPr txBox="1"/>
          <p:nvPr/>
        </p:nvSpPr>
        <p:spPr>
          <a:xfrm>
            <a:off x="2110740" y="369000"/>
            <a:ext cx="7970520" cy="830997"/>
          </a:xfrm>
          <a:prstGeom prst="rect">
            <a:avLst/>
          </a:prstGeom>
          <a:noFill/>
          <a:ln w="9525">
            <a:noFill/>
          </a:ln>
        </p:spPr>
        <p:txBody>
          <a:bodyPr wrap="square" anchor="t">
            <a:spAutoFit/>
          </a:bodyPr>
          <a:lstStyle/>
          <a:p>
            <a:pPr algn="ctr"/>
            <a:r>
              <a:rPr lang="zh-CN" altLang="en-US" sz="4800" dirty="0" smtClean="0">
                <a:solidFill>
                  <a:schemeClr val="bg1"/>
                </a:solidFill>
                <a:latin typeface="微软雅黑" panose="020B0503020204020204" pitchFamily="34" charset="-122"/>
                <a:ea typeface="微软雅黑" panose="020B0503020204020204" pitchFamily="34" charset="-122"/>
              </a:rPr>
              <a:t>关注我领取</a:t>
            </a:r>
            <a:r>
              <a:rPr lang="en-US" altLang="zh-CN" sz="4800" dirty="0" smtClean="0">
                <a:solidFill>
                  <a:schemeClr val="bg1"/>
                </a:solidFill>
                <a:latin typeface="微软雅黑" panose="020B0503020204020204" pitchFamily="34" charset="-122"/>
                <a:ea typeface="微软雅黑" panose="020B0503020204020204" pitchFamily="34" charset="-122"/>
              </a:rPr>
              <a:t>5T</a:t>
            </a:r>
            <a:r>
              <a:rPr lang="zh-CN" altLang="en-US" sz="4800" dirty="0" smtClean="0">
                <a:solidFill>
                  <a:schemeClr val="bg1"/>
                </a:solidFill>
                <a:latin typeface="微软雅黑" panose="020B0503020204020204" pitchFamily="34" charset="-122"/>
                <a:ea typeface="微软雅黑" panose="020B0503020204020204" pitchFamily="34" charset="-122"/>
              </a:rPr>
              <a:t>学习资料</a:t>
            </a:r>
            <a:endParaRPr lang="zh-CN" altLang="en-US" sz="4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9243699"/>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1"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0652" y="-315635"/>
            <a:ext cx="11928647" cy="7173635"/>
            <a:chOff x="263352" y="-315635"/>
            <a:chExt cx="11928647" cy="7173635"/>
          </a:xfrm>
        </p:grpSpPr>
        <p:pic>
          <p:nvPicPr>
            <p:cNvPr id="6" name="图片 5"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15" name="组合 14"/>
            <p:cNvGrpSpPr/>
            <p:nvPr/>
          </p:nvGrpSpPr>
          <p:grpSpPr>
            <a:xfrm rot="10800000" flipV="1">
              <a:off x="263352" y="984158"/>
              <a:ext cx="11745783" cy="45719"/>
              <a:chOff x="3182554" y="3904019"/>
              <a:chExt cx="5543625" cy="45719"/>
            </a:xfrm>
          </p:grpSpPr>
          <p:sp>
            <p:nvSpPr>
              <p:cNvPr id="16"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grpSp>
        <p:nvGrpSpPr>
          <p:cNvPr id="2" name="组合 1"/>
          <p:cNvGrpSpPr/>
          <p:nvPr/>
        </p:nvGrpSpPr>
        <p:grpSpPr>
          <a:xfrm>
            <a:off x="305512" y="-31563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7" name="文本框 4"/>
          <p:cNvSpPr txBox="1"/>
          <p:nvPr/>
        </p:nvSpPr>
        <p:spPr>
          <a:xfrm>
            <a:off x="12700" y="224473"/>
            <a:ext cx="12166600" cy="521970"/>
          </a:xfrm>
          <a:prstGeom prst="rect">
            <a:avLst/>
          </a:prstGeom>
          <a:noFill/>
          <a:ln w="9525">
            <a:noFill/>
          </a:ln>
        </p:spPr>
        <p:txBody>
          <a:bodyPr wrap="square" anchor="t">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企业招聘要求</a:t>
            </a:r>
            <a:r>
              <a:rPr lang="en-US" altLang="zh-CN" sz="2800" dirty="0" smtClean="0">
                <a:solidFill>
                  <a:schemeClr val="bg1"/>
                </a:solidFill>
                <a:latin typeface="微软雅黑" panose="020B0503020204020204" pitchFamily="34" charset="-122"/>
                <a:ea typeface="微软雅黑" panose="020B0503020204020204" pitchFamily="34" charset="-122"/>
              </a:rPr>
              <a:t>-</a:t>
            </a:r>
            <a:r>
              <a:rPr lang="zh-CN" altLang="en-US" sz="2800" dirty="0" smtClean="0">
                <a:solidFill>
                  <a:schemeClr val="bg1"/>
                </a:solidFill>
                <a:latin typeface="微软雅黑" panose="020B0503020204020204" pitchFamily="34" charset="-122"/>
                <a:ea typeface="微软雅黑" panose="020B0503020204020204" pitchFamily="34" charset="-122"/>
              </a:rPr>
              <a:t>武汉嵌入式</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4" name="图片 3"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pic>
        <p:nvPicPr>
          <p:cNvPr id="205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09319" y="1121316"/>
            <a:ext cx="5973363" cy="563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0652" y="-315635"/>
            <a:ext cx="11928647" cy="7173635"/>
            <a:chOff x="263352" y="-315635"/>
            <a:chExt cx="11928647" cy="7173635"/>
          </a:xfrm>
        </p:grpSpPr>
        <p:pic>
          <p:nvPicPr>
            <p:cNvPr id="6" name="图片 5"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15" name="组合 14"/>
            <p:cNvGrpSpPr/>
            <p:nvPr/>
          </p:nvGrpSpPr>
          <p:grpSpPr>
            <a:xfrm rot="10800000" flipV="1">
              <a:off x="263352" y="984158"/>
              <a:ext cx="11745783" cy="45719"/>
              <a:chOff x="3182554" y="3904019"/>
              <a:chExt cx="5543625" cy="45719"/>
            </a:xfrm>
          </p:grpSpPr>
          <p:sp>
            <p:nvSpPr>
              <p:cNvPr id="16"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grpSp>
        <p:nvGrpSpPr>
          <p:cNvPr id="2" name="组合 1"/>
          <p:cNvGrpSpPr/>
          <p:nvPr/>
        </p:nvGrpSpPr>
        <p:grpSpPr>
          <a:xfrm>
            <a:off x="305512" y="-31563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7" name="文本框 4"/>
          <p:cNvSpPr txBox="1"/>
          <p:nvPr/>
        </p:nvSpPr>
        <p:spPr>
          <a:xfrm>
            <a:off x="12700" y="224473"/>
            <a:ext cx="12166600" cy="521970"/>
          </a:xfrm>
          <a:prstGeom prst="rect">
            <a:avLst/>
          </a:prstGeom>
          <a:noFill/>
          <a:ln w="9525">
            <a:noFill/>
          </a:ln>
        </p:spPr>
        <p:txBody>
          <a:bodyPr wrap="square" anchor="t">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企业招聘要求</a:t>
            </a:r>
            <a:r>
              <a:rPr lang="en-US" altLang="zh-CN" sz="2800" dirty="0" smtClean="0">
                <a:solidFill>
                  <a:schemeClr val="bg1"/>
                </a:solidFill>
                <a:latin typeface="微软雅黑" panose="020B0503020204020204" pitchFamily="34" charset="-122"/>
                <a:ea typeface="微软雅黑" panose="020B0503020204020204" pitchFamily="34" charset="-122"/>
              </a:rPr>
              <a:t>-</a:t>
            </a:r>
            <a:r>
              <a:rPr lang="zh-CN" altLang="en-US" sz="2800" dirty="0" smtClean="0">
                <a:solidFill>
                  <a:schemeClr val="bg1"/>
                </a:solidFill>
                <a:latin typeface="微软雅黑" panose="020B0503020204020204" pitchFamily="34" charset="-122"/>
                <a:ea typeface="微软雅黑" panose="020B0503020204020204" pitchFamily="34" charset="-122"/>
              </a:rPr>
              <a:t>深圳嵌入式</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4" name="图片 3"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pic>
        <p:nvPicPr>
          <p:cNvPr id="3074"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36000" y="1136143"/>
            <a:ext cx="6120000" cy="5622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50652" y="-254675"/>
            <a:ext cx="11928647" cy="7173635"/>
            <a:chOff x="263352" y="-315635"/>
            <a:chExt cx="11928647" cy="7173635"/>
          </a:xfrm>
        </p:grpSpPr>
        <p:pic>
          <p:nvPicPr>
            <p:cNvPr id="14" name="图片 13"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15" name="组合 14"/>
            <p:cNvGrpSpPr/>
            <p:nvPr/>
          </p:nvGrpSpPr>
          <p:grpSpPr>
            <a:xfrm rot="10800000" flipV="1">
              <a:off x="263352" y="984158"/>
              <a:ext cx="11745783" cy="45719"/>
              <a:chOff x="3182554" y="3904019"/>
              <a:chExt cx="5543625" cy="45719"/>
            </a:xfrm>
          </p:grpSpPr>
          <p:sp>
            <p:nvSpPr>
              <p:cNvPr id="16"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7" name="文本框 4"/>
          <p:cNvSpPr txBox="1"/>
          <p:nvPr/>
        </p:nvSpPr>
        <p:spPr>
          <a:xfrm>
            <a:off x="12700" y="224473"/>
            <a:ext cx="12166600" cy="521970"/>
          </a:xfrm>
          <a:prstGeom prst="rect">
            <a:avLst/>
          </a:prstGeom>
          <a:noFill/>
          <a:ln w="9525">
            <a:noFill/>
          </a:ln>
        </p:spPr>
        <p:txBody>
          <a:bodyPr wrap="square" anchor="t">
            <a:spAutoFit/>
          </a:bodyPr>
          <a:lstStyle/>
          <a:p>
            <a:pPr algn="ctr"/>
            <a:r>
              <a:rPr lang="zh-CN" altLang="en-US" sz="2800" dirty="0">
                <a:solidFill>
                  <a:schemeClr val="bg1"/>
                </a:solidFill>
                <a:latin typeface="微软雅黑" panose="020B0503020204020204" pitchFamily="34" charset="-122"/>
                <a:ea typeface="微软雅黑" panose="020B0503020204020204" pitchFamily="34" charset="-122"/>
              </a:rPr>
              <a:t>企业招聘要求</a:t>
            </a:r>
            <a:r>
              <a:rPr lang="en-US" altLang="zh-CN" sz="2800" dirty="0" smtClean="0">
                <a:solidFill>
                  <a:schemeClr val="bg1"/>
                </a:solidFill>
                <a:latin typeface="微软雅黑" panose="020B0503020204020204" pitchFamily="34" charset="-122"/>
                <a:ea typeface="微软雅黑" panose="020B0503020204020204" pitchFamily="34" charset="-122"/>
              </a:rPr>
              <a:t>-C++</a:t>
            </a:r>
            <a:endParaRPr lang="zh-CN" altLang="en-US" sz="2800" dirty="0">
              <a:solidFill>
                <a:schemeClr val="bg1"/>
              </a:solidFill>
              <a:latin typeface="微软雅黑" panose="020B0503020204020204" pitchFamily="34" charset="-122"/>
              <a:ea typeface="微软雅黑" panose="020B0503020204020204" pitchFamily="34" charset="-122"/>
            </a:endParaRPr>
          </a:p>
        </p:txBody>
      </p:sp>
      <p:pic>
        <p:nvPicPr>
          <p:cNvPr id="3" name="图片 2"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pic>
        <p:nvPicPr>
          <p:cNvPr id="5122"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93369" y="1140526"/>
            <a:ext cx="6605263" cy="5618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0652" y="-315635"/>
            <a:ext cx="11928647" cy="7173635"/>
            <a:chOff x="263352" y="-315635"/>
            <a:chExt cx="11928647" cy="7173635"/>
          </a:xfrm>
        </p:grpSpPr>
        <p:pic>
          <p:nvPicPr>
            <p:cNvPr id="6" name="图片 5"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15" name="组合 14"/>
            <p:cNvGrpSpPr/>
            <p:nvPr/>
          </p:nvGrpSpPr>
          <p:grpSpPr>
            <a:xfrm rot="10800000" flipV="1">
              <a:off x="263352" y="984158"/>
              <a:ext cx="11745783" cy="45719"/>
              <a:chOff x="3182554" y="3904019"/>
              <a:chExt cx="5543625" cy="45719"/>
            </a:xfrm>
          </p:grpSpPr>
          <p:sp>
            <p:nvSpPr>
              <p:cNvPr id="16"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9" name="图片 1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grpSp>
        <p:nvGrpSpPr>
          <p:cNvPr id="2" name="组合 1"/>
          <p:cNvGrpSpPr/>
          <p:nvPr/>
        </p:nvGrpSpPr>
        <p:grpSpPr>
          <a:xfrm>
            <a:off x="305512" y="-31563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7" name="文本框 4"/>
          <p:cNvSpPr txBox="1"/>
          <p:nvPr/>
        </p:nvSpPr>
        <p:spPr>
          <a:xfrm>
            <a:off x="12700" y="224473"/>
            <a:ext cx="12166600" cy="521970"/>
          </a:xfrm>
          <a:prstGeom prst="rect">
            <a:avLst/>
          </a:prstGeom>
          <a:noFill/>
          <a:ln w="9525">
            <a:noFill/>
          </a:ln>
        </p:spPr>
        <p:txBody>
          <a:bodyPr wrap="square" anchor="t">
            <a:spAutoFit/>
          </a:bodyPr>
          <a:lstStyle/>
          <a:p>
            <a:pPr algn="ctr"/>
            <a:r>
              <a:rPr lang="zh-CN" sz="2800">
                <a:solidFill>
                  <a:schemeClr val="bg1"/>
                </a:solidFill>
                <a:latin typeface="微软雅黑" panose="020B0503020204020204" pitchFamily="34" charset="-122"/>
                <a:ea typeface="微软雅黑" panose="020B0503020204020204" pitchFamily="34" charset="-122"/>
              </a:rPr>
              <a:t>企业用人需求</a:t>
            </a:r>
          </a:p>
        </p:txBody>
      </p:sp>
      <p:pic>
        <p:nvPicPr>
          <p:cNvPr id="4" name="图片 3"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grpSp>
        <p:nvGrpSpPr>
          <p:cNvPr id="7" name="组合 6"/>
          <p:cNvGrpSpPr/>
          <p:nvPr/>
        </p:nvGrpSpPr>
        <p:grpSpPr>
          <a:xfrm>
            <a:off x="2160905" y="2792095"/>
            <a:ext cx="2527935" cy="2245360"/>
            <a:chOff x="3403" y="4397"/>
            <a:chExt cx="3981" cy="3536"/>
          </a:xfrm>
        </p:grpSpPr>
        <p:sp>
          <p:nvSpPr>
            <p:cNvPr id="22533" name="Shape 539"/>
            <p:cNvSpPr>
              <a:spLocks noChangeArrowheads="1"/>
            </p:cNvSpPr>
            <p:nvPr/>
          </p:nvSpPr>
          <p:spPr bwMode="auto">
            <a:xfrm>
              <a:off x="3404" y="4397"/>
              <a:ext cx="3980" cy="2008"/>
            </a:xfrm>
            <a:custGeom>
              <a:avLst/>
              <a:gdLst>
                <a:gd name="T0" fmla="*/ 5499 w 21600"/>
                <a:gd name="T1" fmla="*/ 0 h 21600"/>
                <a:gd name="T2" fmla="*/ 364703 w 21600"/>
                <a:gd name="T3" fmla="*/ 641336 h 21600"/>
                <a:gd name="T4" fmla="*/ 0 w 21600"/>
                <a:gd name="T5" fmla="*/ 1274763 h 21600"/>
                <a:gd name="T6" fmla="*/ 2169851 w 21600"/>
                <a:gd name="T7" fmla="*/ 1274763 h 21600"/>
                <a:gd name="T8" fmla="*/ 2527300 w 21600"/>
                <a:gd name="T9" fmla="*/ 647001 h 21600"/>
                <a:gd name="T10" fmla="*/ 2184593 w 21600"/>
                <a:gd name="T11" fmla="*/ 1062 h 21600"/>
                <a:gd name="T12" fmla="*/ 5499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47" y="0"/>
                  </a:moveTo>
                  <a:lnTo>
                    <a:pt x="3117" y="10867"/>
                  </a:lnTo>
                  <a:lnTo>
                    <a:pt x="0" y="21600"/>
                  </a:lnTo>
                  <a:lnTo>
                    <a:pt x="18545" y="21600"/>
                  </a:lnTo>
                  <a:lnTo>
                    <a:pt x="21600" y="10963"/>
                  </a:lnTo>
                  <a:lnTo>
                    <a:pt x="18671" y="18"/>
                  </a:lnTo>
                  <a:lnTo>
                    <a:pt x="47" y="0"/>
                  </a:lnTo>
                  <a:close/>
                </a:path>
              </a:pathLst>
            </a:custGeom>
            <a:noFill/>
            <a:ln>
              <a:solidFill>
                <a:srgbClr val="37BBED"/>
              </a:solidFill>
            </a:ln>
          </p:spPr>
          <p:txBody>
            <a:bodyPr/>
            <a:lstStyle/>
            <a:p>
              <a:endParaRPr lang="zh-CN" altLang="en-US"/>
            </a:p>
          </p:txBody>
        </p:sp>
        <p:sp>
          <p:nvSpPr>
            <p:cNvPr id="58" name="Shape 540"/>
            <p:cNvSpPr/>
            <p:nvPr/>
          </p:nvSpPr>
          <p:spPr>
            <a:xfrm>
              <a:off x="3719" y="6797"/>
              <a:ext cx="3090" cy="678"/>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algn="ctr" eaLnBrk="1" fontAlgn="auto" hangingPunct="1">
                <a:spcBef>
                  <a:spcPts val="0"/>
                </a:spcBef>
                <a:spcAft>
                  <a:spcPts val="0"/>
                </a:spcAft>
                <a:defRPr sz="1800" spc="0">
                  <a:solidFill>
                    <a:srgbClr val="000000"/>
                  </a:solidFill>
                </a:defRPr>
              </a:pPr>
              <a:r>
                <a:rPr lang="zh-CN" sz="2800" spc="42" dirty="0" err="1">
                  <a:solidFill>
                    <a:schemeClr val="bg1">
                      <a:lumMod val="85000"/>
                    </a:schemeClr>
                  </a:solidFill>
                  <a:latin typeface="微软雅黑" panose="020B0503020204020204" pitchFamily="34" charset="-122"/>
                  <a:ea typeface="微软雅黑" panose="020B0503020204020204" pitchFamily="34" charset="-122"/>
                </a:rPr>
                <a:t>技能</a:t>
              </a:r>
            </a:p>
          </p:txBody>
        </p:sp>
        <p:sp>
          <p:nvSpPr>
            <p:cNvPr id="59" name="Shape 541"/>
            <p:cNvSpPr/>
            <p:nvPr/>
          </p:nvSpPr>
          <p:spPr>
            <a:xfrm>
              <a:off x="3403" y="7547"/>
              <a:ext cx="3980" cy="387"/>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algn="ctr" eaLnBrk="1" fontAlgn="auto" hangingPunct="1">
                <a:spcBef>
                  <a:spcPts val="0"/>
                </a:spcBef>
                <a:spcAft>
                  <a:spcPts val="0"/>
                </a:spcAft>
                <a:defRPr sz="1800" spc="0">
                  <a:solidFill>
                    <a:srgbClr val="000000"/>
                  </a:solidFill>
                </a:defRPr>
              </a:pPr>
              <a:r>
                <a:rPr lang="zh-CN" sz="1600" spc="24">
                  <a:solidFill>
                    <a:schemeClr val="bg1">
                      <a:lumMod val="85000"/>
                    </a:schemeClr>
                  </a:solidFill>
                  <a:latin typeface="微软雅黑" panose="020B0503020204020204" pitchFamily="34" charset="-122"/>
                  <a:ea typeface="微软雅黑" panose="020B0503020204020204" pitchFamily="34" charset="-122"/>
                </a:rPr>
                <a:t>基础知识，专业知识</a:t>
              </a:r>
              <a:r>
                <a:rPr sz="1600" spc="24">
                  <a:solidFill>
                    <a:schemeClr val="bg1">
                      <a:lumMod val="85000"/>
                    </a:schemeClr>
                  </a:solidFill>
                  <a:latin typeface="微软雅黑" panose="020B0503020204020204" pitchFamily="34" charset="-122"/>
                  <a:ea typeface="微软雅黑" panose="020B0503020204020204" pitchFamily="34" charset="-122"/>
                </a:rPr>
                <a:t> </a:t>
              </a:r>
            </a:p>
          </p:txBody>
        </p:sp>
        <p:sp>
          <p:nvSpPr>
            <p:cNvPr id="60" name="Shape 542"/>
            <p:cNvSpPr/>
            <p:nvPr/>
          </p:nvSpPr>
          <p:spPr>
            <a:xfrm>
              <a:off x="4924" y="5027"/>
              <a:ext cx="888" cy="740"/>
            </a:xfrm>
            <a:custGeom>
              <a:avLst/>
              <a:gdLst/>
              <a:ahLst/>
              <a:cxnLst>
                <a:cxn ang="0">
                  <a:pos x="wd2" y="hd2"/>
                </a:cxn>
                <a:cxn ang="5400000">
                  <a:pos x="wd2" y="hd2"/>
                </a:cxn>
                <a:cxn ang="10800000">
                  <a:pos x="wd2" y="hd2"/>
                </a:cxn>
                <a:cxn ang="16200000">
                  <a:pos x="wd2" y="hd2"/>
                </a:cxn>
              </a:cxnLst>
              <a:rect l="0" t="0" r="r" b="b"/>
              <a:pathLst>
                <a:path w="21600" h="21600" extrusionOk="0">
                  <a:moveTo>
                    <a:pt x="20709" y="14020"/>
                  </a:moveTo>
                  <a:cubicBezTo>
                    <a:pt x="20951" y="14020"/>
                    <a:pt x="21162" y="14126"/>
                    <a:pt x="21336" y="14334"/>
                  </a:cubicBezTo>
                  <a:cubicBezTo>
                    <a:pt x="21512" y="14549"/>
                    <a:pt x="21600" y="14810"/>
                    <a:pt x="21600" y="15116"/>
                  </a:cubicBezTo>
                  <a:lnTo>
                    <a:pt x="21600" y="20504"/>
                  </a:lnTo>
                  <a:cubicBezTo>
                    <a:pt x="21600" y="20816"/>
                    <a:pt x="21512" y="21071"/>
                    <a:pt x="21336" y="21286"/>
                  </a:cubicBezTo>
                  <a:cubicBezTo>
                    <a:pt x="21162" y="21494"/>
                    <a:pt x="20951" y="21600"/>
                    <a:pt x="20709" y="21600"/>
                  </a:cubicBezTo>
                  <a:lnTo>
                    <a:pt x="16198" y="21600"/>
                  </a:lnTo>
                  <a:cubicBezTo>
                    <a:pt x="15941" y="21600"/>
                    <a:pt x="15730" y="21494"/>
                    <a:pt x="15564" y="21286"/>
                  </a:cubicBezTo>
                  <a:cubicBezTo>
                    <a:pt x="15400" y="21071"/>
                    <a:pt x="15316" y="20816"/>
                    <a:pt x="15316" y="20504"/>
                  </a:cubicBezTo>
                  <a:lnTo>
                    <a:pt x="15316" y="15116"/>
                  </a:lnTo>
                  <a:cubicBezTo>
                    <a:pt x="15316" y="14810"/>
                    <a:pt x="15400" y="14549"/>
                    <a:pt x="15571" y="14334"/>
                  </a:cubicBezTo>
                  <a:cubicBezTo>
                    <a:pt x="15737" y="14126"/>
                    <a:pt x="15945" y="14020"/>
                    <a:pt x="16198" y="14020"/>
                  </a:cubicBezTo>
                  <a:lnTo>
                    <a:pt x="17789" y="14020"/>
                  </a:lnTo>
                  <a:lnTo>
                    <a:pt x="17789" y="11869"/>
                  </a:lnTo>
                  <a:cubicBezTo>
                    <a:pt x="17789" y="11699"/>
                    <a:pt x="17708" y="11611"/>
                    <a:pt x="17544" y="11602"/>
                  </a:cubicBezTo>
                  <a:lnTo>
                    <a:pt x="11473" y="11602"/>
                  </a:lnTo>
                  <a:lnTo>
                    <a:pt x="11473" y="14020"/>
                  </a:lnTo>
                  <a:lnTo>
                    <a:pt x="13054" y="14020"/>
                  </a:lnTo>
                  <a:cubicBezTo>
                    <a:pt x="13297" y="14020"/>
                    <a:pt x="13507" y="14126"/>
                    <a:pt x="13681" y="14334"/>
                  </a:cubicBezTo>
                  <a:cubicBezTo>
                    <a:pt x="13857" y="14549"/>
                    <a:pt x="13945" y="14810"/>
                    <a:pt x="13945" y="15116"/>
                  </a:cubicBezTo>
                  <a:lnTo>
                    <a:pt x="13945" y="20504"/>
                  </a:lnTo>
                  <a:cubicBezTo>
                    <a:pt x="13945" y="20816"/>
                    <a:pt x="13857" y="21071"/>
                    <a:pt x="13681" y="21286"/>
                  </a:cubicBezTo>
                  <a:cubicBezTo>
                    <a:pt x="13507" y="21494"/>
                    <a:pt x="13297" y="21600"/>
                    <a:pt x="13054" y="21600"/>
                  </a:cubicBezTo>
                  <a:lnTo>
                    <a:pt x="8543" y="21600"/>
                  </a:lnTo>
                  <a:cubicBezTo>
                    <a:pt x="8298" y="21600"/>
                    <a:pt x="8090" y="21494"/>
                    <a:pt x="7914" y="21286"/>
                  </a:cubicBezTo>
                  <a:cubicBezTo>
                    <a:pt x="7740" y="21071"/>
                    <a:pt x="7652" y="20816"/>
                    <a:pt x="7652" y="20504"/>
                  </a:cubicBezTo>
                  <a:lnTo>
                    <a:pt x="7652" y="15116"/>
                  </a:lnTo>
                  <a:cubicBezTo>
                    <a:pt x="7652" y="14810"/>
                    <a:pt x="7740" y="14549"/>
                    <a:pt x="7914" y="14334"/>
                  </a:cubicBezTo>
                  <a:cubicBezTo>
                    <a:pt x="8090" y="14126"/>
                    <a:pt x="8298" y="14020"/>
                    <a:pt x="8543" y="14020"/>
                  </a:cubicBezTo>
                  <a:lnTo>
                    <a:pt x="10124" y="14020"/>
                  </a:lnTo>
                  <a:lnTo>
                    <a:pt x="10124" y="11602"/>
                  </a:lnTo>
                  <a:lnTo>
                    <a:pt x="4056" y="11602"/>
                  </a:lnTo>
                  <a:cubicBezTo>
                    <a:pt x="3902" y="11602"/>
                    <a:pt x="3821" y="11690"/>
                    <a:pt x="3821" y="11869"/>
                  </a:cubicBezTo>
                  <a:lnTo>
                    <a:pt x="3821" y="14020"/>
                  </a:lnTo>
                  <a:lnTo>
                    <a:pt x="5402" y="14020"/>
                  </a:lnTo>
                  <a:cubicBezTo>
                    <a:pt x="5662" y="14020"/>
                    <a:pt x="5875" y="14126"/>
                    <a:pt x="6054" y="14334"/>
                  </a:cubicBezTo>
                  <a:cubicBezTo>
                    <a:pt x="6230" y="14549"/>
                    <a:pt x="6316" y="14810"/>
                    <a:pt x="6316" y="15116"/>
                  </a:cubicBezTo>
                  <a:lnTo>
                    <a:pt x="6316" y="20504"/>
                  </a:lnTo>
                  <a:cubicBezTo>
                    <a:pt x="6316" y="20816"/>
                    <a:pt x="6230" y="21071"/>
                    <a:pt x="6054" y="21286"/>
                  </a:cubicBezTo>
                  <a:cubicBezTo>
                    <a:pt x="5877" y="21494"/>
                    <a:pt x="5664" y="21600"/>
                    <a:pt x="5402" y="21600"/>
                  </a:cubicBezTo>
                  <a:lnTo>
                    <a:pt x="913" y="21600"/>
                  </a:lnTo>
                  <a:cubicBezTo>
                    <a:pt x="658" y="21600"/>
                    <a:pt x="441" y="21494"/>
                    <a:pt x="262" y="21286"/>
                  </a:cubicBezTo>
                  <a:cubicBezTo>
                    <a:pt x="88" y="21071"/>
                    <a:pt x="0" y="20816"/>
                    <a:pt x="0" y="20504"/>
                  </a:cubicBezTo>
                  <a:lnTo>
                    <a:pt x="0" y="15116"/>
                  </a:lnTo>
                  <a:cubicBezTo>
                    <a:pt x="0" y="14810"/>
                    <a:pt x="88" y="14549"/>
                    <a:pt x="262" y="14334"/>
                  </a:cubicBezTo>
                  <a:cubicBezTo>
                    <a:pt x="438" y="14126"/>
                    <a:pt x="656" y="14020"/>
                    <a:pt x="913" y="14020"/>
                  </a:cubicBezTo>
                  <a:lnTo>
                    <a:pt x="2472" y="14020"/>
                  </a:lnTo>
                  <a:lnTo>
                    <a:pt x="2472" y="11869"/>
                  </a:lnTo>
                  <a:cubicBezTo>
                    <a:pt x="2472" y="11352"/>
                    <a:pt x="2629" y="10912"/>
                    <a:pt x="2942" y="10544"/>
                  </a:cubicBezTo>
                  <a:cubicBezTo>
                    <a:pt x="3253" y="10180"/>
                    <a:pt x="3623" y="9998"/>
                    <a:pt x="4054" y="9998"/>
                  </a:cubicBezTo>
                  <a:lnTo>
                    <a:pt x="10122" y="9998"/>
                  </a:lnTo>
                  <a:lnTo>
                    <a:pt x="10122" y="7551"/>
                  </a:lnTo>
                  <a:lnTo>
                    <a:pt x="8541" y="7551"/>
                  </a:lnTo>
                  <a:cubicBezTo>
                    <a:pt x="8296" y="7551"/>
                    <a:pt x="8088" y="7451"/>
                    <a:pt x="7912" y="7248"/>
                  </a:cubicBezTo>
                  <a:cubicBezTo>
                    <a:pt x="7738" y="7045"/>
                    <a:pt x="7650" y="6790"/>
                    <a:pt x="7650" y="6484"/>
                  </a:cubicBezTo>
                  <a:lnTo>
                    <a:pt x="7650" y="1066"/>
                  </a:lnTo>
                  <a:cubicBezTo>
                    <a:pt x="7650" y="776"/>
                    <a:pt x="7738" y="523"/>
                    <a:pt x="7912" y="314"/>
                  </a:cubicBezTo>
                  <a:cubicBezTo>
                    <a:pt x="8088" y="103"/>
                    <a:pt x="8296" y="0"/>
                    <a:pt x="8541" y="0"/>
                  </a:cubicBezTo>
                  <a:lnTo>
                    <a:pt x="13052" y="0"/>
                  </a:lnTo>
                  <a:cubicBezTo>
                    <a:pt x="13294" y="0"/>
                    <a:pt x="13505" y="103"/>
                    <a:pt x="13679" y="314"/>
                  </a:cubicBezTo>
                  <a:cubicBezTo>
                    <a:pt x="13855" y="523"/>
                    <a:pt x="13943" y="776"/>
                    <a:pt x="13943" y="1066"/>
                  </a:cubicBezTo>
                  <a:lnTo>
                    <a:pt x="13943" y="6484"/>
                  </a:lnTo>
                  <a:cubicBezTo>
                    <a:pt x="13943" y="6790"/>
                    <a:pt x="13855" y="7045"/>
                    <a:pt x="13679" y="7248"/>
                  </a:cubicBezTo>
                  <a:cubicBezTo>
                    <a:pt x="13505" y="7451"/>
                    <a:pt x="13294" y="7551"/>
                    <a:pt x="13052" y="7551"/>
                  </a:cubicBezTo>
                  <a:lnTo>
                    <a:pt x="11471" y="7551"/>
                  </a:lnTo>
                  <a:lnTo>
                    <a:pt x="11471" y="9998"/>
                  </a:lnTo>
                  <a:lnTo>
                    <a:pt x="17541" y="9998"/>
                  </a:lnTo>
                  <a:cubicBezTo>
                    <a:pt x="17970" y="9998"/>
                    <a:pt x="18339" y="10177"/>
                    <a:pt x="18653" y="10539"/>
                  </a:cubicBezTo>
                  <a:cubicBezTo>
                    <a:pt x="18966" y="10900"/>
                    <a:pt x="19123" y="11344"/>
                    <a:pt x="19123" y="11869"/>
                  </a:cubicBezTo>
                  <a:lnTo>
                    <a:pt x="19123" y="14020"/>
                  </a:lnTo>
                  <a:lnTo>
                    <a:pt x="20709" y="14020"/>
                  </a:lnTo>
                  <a:close/>
                </a:path>
              </a:pathLst>
            </a:custGeom>
            <a:solidFill>
              <a:schemeClr val="bg1"/>
            </a:solidFill>
            <a:ln w="12700" cap="flat">
              <a:noFill/>
              <a:miter lim="400000"/>
            </a:ln>
            <a:effectLst/>
          </p:spPr>
          <p:txBody>
            <a:bodyPr lIns="19050" tIns="19050" rIns="19050" bIns="19050" anchor="ctr"/>
            <a:lstStyle/>
            <a:p>
              <a:pPr defTabSz="228600" eaLnBrk="1" fontAlgn="auto" hangingPunct="1">
                <a:spcBef>
                  <a:spcPts val="0"/>
                </a:spcBef>
                <a:spcAft>
                  <a:spcPts val="0"/>
                </a:spcAft>
                <a:defRPr sz="6400">
                  <a:solidFill>
                    <a:srgbClr val="FFFFFF"/>
                  </a:solidFill>
                  <a:effectLst>
                    <a:outerShdw blurRad="38100" dist="12700" dir="5400000" rotWithShape="0">
                      <a:srgbClr val="000000">
                        <a:alpha val="50000"/>
                      </a:srgbClr>
                    </a:outerShdw>
                  </a:effectLst>
                </a:defRPr>
              </a:pPr>
              <a:endParaRPr sz="3200">
                <a:solidFill>
                  <a:srgbClr val="FFFFFF"/>
                </a:solidFill>
                <a:effectLst>
                  <a:outerShdw blurRad="38100" dist="12700" dir="5400000" rotWithShape="0">
                    <a:srgbClr val="000000">
                      <a:alpha val="50000"/>
                    </a:srgbClr>
                  </a:outerShdw>
                </a:effectLst>
                <a:latin typeface="+mn-lt"/>
                <a:ea typeface="+mn-ea"/>
              </a:endParaRPr>
            </a:p>
          </p:txBody>
        </p:sp>
      </p:grpSp>
      <p:grpSp>
        <p:nvGrpSpPr>
          <p:cNvPr id="8" name="组合 7"/>
          <p:cNvGrpSpPr/>
          <p:nvPr/>
        </p:nvGrpSpPr>
        <p:grpSpPr>
          <a:xfrm>
            <a:off x="4831080" y="2790825"/>
            <a:ext cx="2529840" cy="2246630"/>
            <a:chOff x="7608" y="4395"/>
            <a:chExt cx="3984" cy="3538"/>
          </a:xfrm>
        </p:grpSpPr>
        <p:sp>
          <p:nvSpPr>
            <p:cNvPr id="22537" name="Shape 544"/>
            <p:cNvSpPr>
              <a:spLocks noChangeArrowheads="1"/>
            </p:cNvSpPr>
            <p:nvPr/>
          </p:nvSpPr>
          <p:spPr bwMode="auto">
            <a:xfrm>
              <a:off x="7609" y="4395"/>
              <a:ext cx="3983" cy="2010"/>
            </a:xfrm>
            <a:custGeom>
              <a:avLst/>
              <a:gdLst>
                <a:gd name="T0" fmla="*/ 5503 w 21600"/>
                <a:gd name="T1" fmla="*/ 0 h 21600"/>
                <a:gd name="T2" fmla="*/ 364933 w 21600"/>
                <a:gd name="T3" fmla="*/ 642134 h 21600"/>
                <a:gd name="T4" fmla="*/ 0 w 21600"/>
                <a:gd name="T5" fmla="*/ 1276350 h 21600"/>
                <a:gd name="T6" fmla="*/ 2171214 w 21600"/>
                <a:gd name="T7" fmla="*/ 1276350 h 21600"/>
                <a:gd name="T8" fmla="*/ 2528888 w 21600"/>
                <a:gd name="T9" fmla="*/ 647807 h 21600"/>
                <a:gd name="T10" fmla="*/ 2185966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47" y="0"/>
                  </a:moveTo>
                  <a:lnTo>
                    <a:pt x="3117" y="10867"/>
                  </a:lnTo>
                  <a:lnTo>
                    <a:pt x="0" y="21600"/>
                  </a:lnTo>
                  <a:lnTo>
                    <a:pt x="18545" y="21600"/>
                  </a:lnTo>
                  <a:lnTo>
                    <a:pt x="21600" y="10963"/>
                  </a:lnTo>
                  <a:lnTo>
                    <a:pt x="18671" y="18"/>
                  </a:lnTo>
                  <a:lnTo>
                    <a:pt x="47" y="0"/>
                  </a:lnTo>
                  <a:close/>
                </a:path>
              </a:pathLst>
            </a:custGeom>
            <a:noFill/>
            <a:ln>
              <a:solidFill>
                <a:srgbClr val="37BBED"/>
              </a:solidFill>
            </a:ln>
          </p:spPr>
          <p:txBody>
            <a:bodyPr/>
            <a:lstStyle/>
            <a:p>
              <a:endParaRPr lang="zh-CN" altLang="en-US"/>
            </a:p>
          </p:txBody>
        </p:sp>
        <p:sp>
          <p:nvSpPr>
            <p:cNvPr id="62" name="Shape 545"/>
            <p:cNvSpPr/>
            <p:nvPr/>
          </p:nvSpPr>
          <p:spPr>
            <a:xfrm>
              <a:off x="7959" y="6797"/>
              <a:ext cx="2930" cy="678"/>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algn="ctr" eaLnBrk="1" fontAlgn="auto" hangingPunct="1">
                <a:spcBef>
                  <a:spcPts val="0"/>
                </a:spcBef>
                <a:spcAft>
                  <a:spcPts val="0"/>
                </a:spcAft>
                <a:defRPr sz="1800" spc="0">
                  <a:solidFill>
                    <a:srgbClr val="000000"/>
                  </a:solidFill>
                </a:defRPr>
              </a:pPr>
              <a:r>
                <a:rPr lang="zh-CN" sz="2800" spc="42" dirty="0" err="1">
                  <a:solidFill>
                    <a:schemeClr val="bg1">
                      <a:lumMod val="85000"/>
                    </a:schemeClr>
                  </a:solidFill>
                  <a:latin typeface="微软雅黑" panose="020B0503020204020204" pitchFamily="34" charset="-122"/>
                  <a:ea typeface="微软雅黑" panose="020B0503020204020204" pitchFamily="34" charset="-122"/>
                </a:rPr>
                <a:t>经验</a:t>
              </a:r>
            </a:p>
          </p:txBody>
        </p:sp>
        <p:sp>
          <p:nvSpPr>
            <p:cNvPr id="63" name="Shape 546"/>
            <p:cNvSpPr/>
            <p:nvPr/>
          </p:nvSpPr>
          <p:spPr>
            <a:xfrm>
              <a:off x="7608" y="7547"/>
              <a:ext cx="3985" cy="387"/>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algn="ctr" eaLnBrk="1" fontAlgn="auto" hangingPunct="1">
                <a:spcBef>
                  <a:spcPts val="0"/>
                </a:spcBef>
                <a:spcAft>
                  <a:spcPts val="0"/>
                </a:spcAft>
                <a:defRPr sz="1800" spc="0">
                  <a:solidFill>
                    <a:srgbClr val="000000"/>
                  </a:solidFill>
                </a:defRPr>
              </a:pPr>
              <a:r>
                <a:rPr lang="zh-CN" sz="1600" spc="24">
                  <a:solidFill>
                    <a:schemeClr val="bg1">
                      <a:lumMod val="85000"/>
                    </a:schemeClr>
                  </a:solidFill>
                  <a:latin typeface="微软雅黑" panose="020B0503020204020204" pitchFamily="34" charset="-122"/>
                  <a:ea typeface="微软雅黑" panose="020B0503020204020204" pitchFamily="34" charset="-122"/>
                </a:rPr>
                <a:t>实战项目经验，团队协作</a:t>
              </a:r>
            </a:p>
          </p:txBody>
        </p:sp>
        <p:sp>
          <p:nvSpPr>
            <p:cNvPr id="64" name="Shape 547"/>
            <p:cNvSpPr/>
            <p:nvPr/>
          </p:nvSpPr>
          <p:spPr>
            <a:xfrm>
              <a:off x="9174" y="5020"/>
              <a:ext cx="923" cy="767"/>
            </a:xfrm>
            <a:custGeom>
              <a:avLst/>
              <a:gdLst/>
              <a:ahLst/>
              <a:cxnLst>
                <a:cxn ang="0">
                  <a:pos x="wd2" y="hd2"/>
                </a:cxn>
                <a:cxn ang="5400000">
                  <a:pos x="wd2" y="hd2"/>
                </a:cxn>
                <a:cxn ang="10800000">
                  <a:pos x="wd2" y="hd2"/>
                </a:cxn>
                <a:cxn ang="16200000">
                  <a:pos x="wd2" y="hd2"/>
                </a:cxn>
              </a:cxnLst>
              <a:rect l="0" t="0" r="r" b="b"/>
              <a:pathLst>
                <a:path w="21600" h="21600" extrusionOk="0">
                  <a:moveTo>
                    <a:pt x="11234" y="6152"/>
                  </a:moveTo>
                  <a:cubicBezTo>
                    <a:pt x="11406" y="6502"/>
                    <a:pt x="11552" y="6917"/>
                    <a:pt x="11672" y="7395"/>
                  </a:cubicBezTo>
                  <a:cubicBezTo>
                    <a:pt x="11747" y="7412"/>
                    <a:pt x="11886" y="7434"/>
                    <a:pt x="12089" y="7462"/>
                  </a:cubicBezTo>
                  <a:cubicBezTo>
                    <a:pt x="12291" y="7488"/>
                    <a:pt x="12501" y="7527"/>
                    <a:pt x="12715" y="7578"/>
                  </a:cubicBezTo>
                  <a:cubicBezTo>
                    <a:pt x="12929" y="7626"/>
                    <a:pt x="13120" y="7680"/>
                    <a:pt x="13289" y="7731"/>
                  </a:cubicBezTo>
                  <a:cubicBezTo>
                    <a:pt x="13459" y="7787"/>
                    <a:pt x="13543" y="7849"/>
                    <a:pt x="13543" y="7923"/>
                  </a:cubicBezTo>
                  <a:lnTo>
                    <a:pt x="13543" y="10328"/>
                  </a:lnTo>
                  <a:cubicBezTo>
                    <a:pt x="13543" y="10416"/>
                    <a:pt x="13459" y="10495"/>
                    <a:pt x="13289" y="10549"/>
                  </a:cubicBezTo>
                  <a:cubicBezTo>
                    <a:pt x="13120" y="10611"/>
                    <a:pt x="12929" y="10659"/>
                    <a:pt x="12715" y="10707"/>
                  </a:cubicBezTo>
                  <a:cubicBezTo>
                    <a:pt x="12501" y="10752"/>
                    <a:pt x="12289" y="10783"/>
                    <a:pt x="12077" y="10800"/>
                  </a:cubicBezTo>
                  <a:cubicBezTo>
                    <a:pt x="11867" y="10820"/>
                    <a:pt x="11731" y="10837"/>
                    <a:pt x="11672" y="10857"/>
                  </a:cubicBezTo>
                  <a:cubicBezTo>
                    <a:pt x="11566" y="11243"/>
                    <a:pt x="11430" y="11639"/>
                    <a:pt x="11255" y="12045"/>
                  </a:cubicBezTo>
                  <a:cubicBezTo>
                    <a:pt x="11430" y="12325"/>
                    <a:pt x="11594" y="12596"/>
                    <a:pt x="11757" y="12864"/>
                  </a:cubicBezTo>
                  <a:cubicBezTo>
                    <a:pt x="11919" y="13127"/>
                    <a:pt x="12100" y="13395"/>
                    <a:pt x="12303" y="13655"/>
                  </a:cubicBezTo>
                  <a:lnTo>
                    <a:pt x="12326" y="13787"/>
                  </a:lnTo>
                  <a:cubicBezTo>
                    <a:pt x="12326" y="13841"/>
                    <a:pt x="12249" y="13977"/>
                    <a:pt x="12096" y="14194"/>
                  </a:cubicBezTo>
                  <a:cubicBezTo>
                    <a:pt x="11940" y="14411"/>
                    <a:pt x="11762" y="14637"/>
                    <a:pt x="11559" y="14877"/>
                  </a:cubicBezTo>
                  <a:cubicBezTo>
                    <a:pt x="11357" y="15117"/>
                    <a:pt x="11166" y="15326"/>
                    <a:pt x="10992" y="15513"/>
                  </a:cubicBezTo>
                  <a:cubicBezTo>
                    <a:pt x="10813" y="15696"/>
                    <a:pt x="10702" y="15789"/>
                    <a:pt x="10658" y="15789"/>
                  </a:cubicBezTo>
                  <a:cubicBezTo>
                    <a:pt x="10643" y="15789"/>
                    <a:pt x="10566" y="15727"/>
                    <a:pt x="10427" y="15606"/>
                  </a:cubicBezTo>
                  <a:cubicBezTo>
                    <a:pt x="10288" y="15484"/>
                    <a:pt x="10135" y="15346"/>
                    <a:pt x="9966" y="15188"/>
                  </a:cubicBezTo>
                  <a:cubicBezTo>
                    <a:pt x="9796" y="15030"/>
                    <a:pt x="9638" y="14886"/>
                    <a:pt x="9493" y="14747"/>
                  </a:cubicBezTo>
                  <a:cubicBezTo>
                    <a:pt x="9344" y="14615"/>
                    <a:pt x="9250" y="14524"/>
                    <a:pt x="9205" y="14476"/>
                  </a:cubicBezTo>
                  <a:cubicBezTo>
                    <a:pt x="8866" y="14685"/>
                    <a:pt x="8537" y="14852"/>
                    <a:pt x="8212" y="14979"/>
                  </a:cubicBezTo>
                  <a:cubicBezTo>
                    <a:pt x="8212" y="15069"/>
                    <a:pt x="8200" y="15236"/>
                    <a:pt x="8179" y="15476"/>
                  </a:cubicBezTo>
                  <a:cubicBezTo>
                    <a:pt x="8156" y="15721"/>
                    <a:pt x="8127" y="15976"/>
                    <a:pt x="8090" y="16241"/>
                  </a:cubicBezTo>
                  <a:cubicBezTo>
                    <a:pt x="8052" y="16509"/>
                    <a:pt x="8005" y="16744"/>
                    <a:pt x="7948" y="16944"/>
                  </a:cubicBezTo>
                  <a:cubicBezTo>
                    <a:pt x="7892" y="17148"/>
                    <a:pt x="7833" y="17249"/>
                    <a:pt x="7774" y="17249"/>
                  </a:cubicBezTo>
                  <a:lnTo>
                    <a:pt x="5769" y="17249"/>
                  </a:lnTo>
                  <a:cubicBezTo>
                    <a:pt x="5708" y="17249"/>
                    <a:pt x="5651" y="17147"/>
                    <a:pt x="5595" y="16944"/>
                  </a:cubicBezTo>
                  <a:cubicBezTo>
                    <a:pt x="5538" y="16744"/>
                    <a:pt x="5494" y="16509"/>
                    <a:pt x="5463" y="16241"/>
                  </a:cubicBezTo>
                  <a:cubicBezTo>
                    <a:pt x="5435" y="15976"/>
                    <a:pt x="5406" y="15721"/>
                    <a:pt x="5385" y="15484"/>
                  </a:cubicBezTo>
                  <a:cubicBezTo>
                    <a:pt x="5362" y="15244"/>
                    <a:pt x="5352" y="15078"/>
                    <a:pt x="5352" y="14979"/>
                  </a:cubicBezTo>
                  <a:cubicBezTo>
                    <a:pt x="5013" y="14871"/>
                    <a:pt x="4682" y="14702"/>
                    <a:pt x="4359" y="14476"/>
                  </a:cubicBezTo>
                  <a:cubicBezTo>
                    <a:pt x="4126" y="14685"/>
                    <a:pt x="3895" y="14894"/>
                    <a:pt x="3667" y="15106"/>
                  </a:cubicBezTo>
                  <a:cubicBezTo>
                    <a:pt x="3439" y="15321"/>
                    <a:pt x="3213" y="15535"/>
                    <a:pt x="2996" y="15761"/>
                  </a:cubicBezTo>
                  <a:lnTo>
                    <a:pt x="2883" y="15789"/>
                  </a:lnTo>
                  <a:cubicBezTo>
                    <a:pt x="2855" y="15789"/>
                    <a:pt x="2751" y="15696"/>
                    <a:pt x="2573" y="15513"/>
                  </a:cubicBezTo>
                  <a:cubicBezTo>
                    <a:pt x="2396" y="15326"/>
                    <a:pt x="2212" y="15117"/>
                    <a:pt x="2022" y="14877"/>
                  </a:cubicBezTo>
                  <a:cubicBezTo>
                    <a:pt x="1829" y="14637"/>
                    <a:pt x="1657" y="14411"/>
                    <a:pt x="1504" y="14194"/>
                  </a:cubicBezTo>
                  <a:cubicBezTo>
                    <a:pt x="1349" y="13977"/>
                    <a:pt x="1273" y="13841"/>
                    <a:pt x="1273" y="13787"/>
                  </a:cubicBezTo>
                  <a:cubicBezTo>
                    <a:pt x="1273" y="13771"/>
                    <a:pt x="1320" y="13677"/>
                    <a:pt x="1419" y="13511"/>
                  </a:cubicBezTo>
                  <a:cubicBezTo>
                    <a:pt x="1516" y="13347"/>
                    <a:pt x="1629" y="13163"/>
                    <a:pt x="1751" y="12971"/>
                  </a:cubicBezTo>
                  <a:cubicBezTo>
                    <a:pt x="1876" y="12777"/>
                    <a:pt x="1991" y="12590"/>
                    <a:pt x="2100" y="12415"/>
                  </a:cubicBezTo>
                  <a:cubicBezTo>
                    <a:pt x="2210" y="12240"/>
                    <a:pt x="2278" y="12127"/>
                    <a:pt x="2309" y="12071"/>
                  </a:cubicBezTo>
                  <a:cubicBezTo>
                    <a:pt x="2135" y="11687"/>
                    <a:pt x="1989" y="11260"/>
                    <a:pt x="1869" y="10800"/>
                  </a:cubicBezTo>
                  <a:cubicBezTo>
                    <a:pt x="1794" y="10783"/>
                    <a:pt x="1655" y="10761"/>
                    <a:pt x="1452" y="10732"/>
                  </a:cubicBezTo>
                  <a:cubicBezTo>
                    <a:pt x="1250" y="10707"/>
                    <a:pt x="1043" y="10676"/>
                    <a:pt x="826" y="10639"/>
                  </a:cubicBezTo>
                  <a:cubicBezTo>
                    <a:pt x="612" y="10602"/>
                    <a:pt x="421" y="10554"/>
                    <a:pt x="252" y="10498"/>
                  </a:cubicBezTo>
                  <a:cubicBezTo>
                    <a:pt x="82" y="10439"/>
                    <a:pt x="0" y="10374"/>
                    <a:pt x="0" y="10300"/>
                  </a:cubicBezTo>
                  <a:lnTo>
                    <a:pt x="0" y="7869"/>
                  </a:lnTo>
                  <a:cubicBezTo>
                    <a:pt x="0" y="7798"/>
                    <a:pt x="82" y="7725"/>
                    <a:pt x="252" y="7660"/>
                  </a:cubicBezTo>
                  <a:cubicBezTo>
                    <a:pt x="421" y="7590"/>
                    <a:pt x="617" y="7539"/>
                    <a:pt x="838" y="7502"/>
                  </a:cubicBezTo>
                  <a:cubicBezTo>
                    <a:pt x="1059" y="7468"/>
                    <a:pt x="1273" y="7434"/>
                    <a:pt x="1476" y="7409"/>
                  </a:cubicBezTo>
                  <a:cubicBezTo>
                    <a:pt x="1678" y="7380"/>
                    <a:pt x="1817" y="7366"/>
                    <a:pt x="1892" y="7366"/>
                  </a:cubicBezTo>
                  <a:cubicBezTo>
                    <a:pt x="1982" y="6926"/>
                    <a:pt x="2121" y="6531"/>
                    <a:pt x="2309" y="6178"/>
                  </a:cubicBezTo>
                  <a:cubicBezTo>
                    <a:pt x="2135" y="5901"/>
                    <a:pt x="1965" y="5621"/>
                    <a:pt x="1796" y="5347"/>
                  </a:cubicBezTo>
                  <a:cubicBezTo>
                    <a:pt x="1629" y="5074"/>
                    <a:pt x="1452" y="4803"/>
                    <a:pt x="1273" y="4543"/>
                  </a:cubicBezTo>
                  <a:lnTo>
                    <a:pt x="1229" y="4407"/>
                  </a:lnTo>
                  <a:cubicBezTo>
                    <a:pt x="1229" y="4354"/>
                    <a:pt x="1304" y="4221"/>
                    <a:pt x="1457" y="4009"/>
                  </a:cubicBezTo>
                  <a:cubicBezTo>
                    <a:pt x="1612" y="3797"/>
                    <a:pt x="1789" y="3574"/>
                    <a:pt x="1987" y="3334"/>
                  </a:cubicBezTo>
                  <a:cubicBezTo>
                    <a:pt x="2187" y="3094"/>
                    <a:pt x="2375" y="2883"/>
                    <a:pt x="2551" y="2696"/>
                  </a:cubicBezTo>
                  <a:cubicBezTo>
                    <a:pt x="2728" y="2515"/>
                    <a:pt x="2839" y="2419"/>
                    <a:pt x="2883" y="2419"/>
                  </a:cubicBezTo>
                  <a:cubicBezTo>
                    <a:pt x="2900" y="2419"/>
                    <a:pt x="2975" y="2479"/>
                    <a:pt x="3114" y="2597"/>
                  </a:cubicBezTo>
                  <a:cubicBezTo>
                    <a:pt x="3253" y="2713"/>
                    <a:pt x="3408" y="2851"/>
                    <a:pt x="3578" y="3007"/>
                  </a:cubicBezTo>
                  <a:cubicBezTo>
                    <a:pt x="3745" y="3165"/>
                    <a:pt x="3907" y="3320"/>
                    <a:pt x="4060" y="3470"/>
                  </a:cubicBezTo>
                  <a:cubicBezTo>
                    <a:pt x="4215" y="3617"/>
                    <a:pt x="4307" y="3707"/>
                    <a:pt x="4336" y="3744"/>
                  </a:cubicBezTo>
                  <a:cubicBezTo>
                    <a:pt x="4660" y="3518"/>
                    <a:pt x="4999" y="3354"/>
                    <a:pt x="5352" y="3244"/>
                  </a:cubicBezTo>
                  <a:cubicBezTo>
                    <a:pt x="5352" y="3173"/>
                    <a:pt x="5362" y="3004"/>
                    <a:pt x="5385" y="2747"/>
                  </a:cubicBezTo>
                  <a:cubicBezTo>
                    <a:pt x="5406" y="2484"/>
                    <a:pt x="5435" y="2225"/>
                    <a:pt x="5463" y="1968"/>
                  </a:cubicBezTo>
                  <a:cubicBezTo>
                    <a:pt x="5494" y="1708"/>
                    <a:pt x="5534" y="1476"/>
                    <a:pt x="5583" y="1264"/>
                  </a:cubicBezTo>
                  <a:cubicBezTo>
                    <a:pt x="5630" y="1053"/>
                    <a:pt x="5694" y="948"/>
                    <a:pt x="5769" y="948"/>
                  </a:cubicBezTo>
                  <a:lnTo>
                    <a:pt x="7774" y="948"/>
                  </a:lnTo>
                  <a:cubicBezTo>
                    <a:pt x="7833" y="948"/>
                    <a:pt x="7892" y="1053"/>
                    <a:pt x="7948" y="1264"/>
                  </a:cubicBezTo>
                  <a:cubicBezTo>
                    <a:pt x="8005" y="1476"/>
                    <a:pt x="8047" y="1708"/>
                    <a:pt x="8078" y="1968"/>
                  </a:cubicBezTo>
                  <a:cubicBezTo>
                    <a:pt x="8109" y="2225"/>
                    <a:pt x="8134" y="2484"/>
                    <a:pt x="8156" y="2747"/>
                  </a:cubicBezTo>
                  <a:cubicBezTo>
                    <a:pt x="8179" y="3004"/>
                    <a:pt x="8198" y="3173"/>
                    <a:pt x="8212" y="3244"/>
                  </a:cubicBezTo>
                  <a:cubicBezTo>
                    <a:pt x="8551" y="3354"/>
                    <a:pt x="8873" y="3512"/>
                    <a:pt x="9182" y="3715"/>
                  </a:cubicBezTo>
                  <a:cubicBezTo>
                    <a:pt x="9415" y="3512"/>
                    <a:pt x="9650" y="3306"/>
                    <a:pt x="9886" y="3106"/>
                  </a:cubicBezTo>
                  <a:cubicBezTo>
                    <a:pt x="10123" y="2899"/>
                    <a:pt x="10352" y="2691"/>
                    <a:pt x="10568" y="2476"/>
                  </a:cubicBezTo>
                  <a:lnTo>
                    <a:pt x="10658" y="2419"/>
                  </a:lnTo>
                  <a:cubicBezTo>
                    <a:pt x="10688" y="2419"/>
                    <a:pt x="10792" y="2518"/>
                    <a:pt x="10968" y="2710"/>
                  </a:cubicBezTo>
                  <a:cubicBezTo>
                    <a:pt x="11145" y="2905"/>
                    <a:pt x="11331" y="3117"/>
                    <a:pt x="11526" y="3348"/>
                  </a:cubicBezTo>
                  <a:cubicBezTo>
                    <a:pt x="11721" y="3577"/>
                    <a:pt x="11900" y="3797"/>
                    <a:pt x="12060" y="4009"/>
                  </a:cubicBezTo>
                  <a:cubicBezTo>
                    <a:pt x="12223" y="4221"/>
                    <a:pt x="12303" y="4354"/>
                    <a:pt x="12303" y="4407"/>
                  </a:cubicBezTo>
                  <a:cubicBezTo>
                    <a:pt x="12303" y="4444"/>
                    <a:pt x="12253" y="4543"/>
                    <a:pt x="12152" y="4712"/>
                  </a:cubicBezTo>
                  <a:cubicBezTo>
                    <a:pt x="12049" y="4879"/>
                    <a:pt x="11936" y="5057"/>
                    <a:pt x="11813" y="5251"/>
                  </a:cubicBezTo>
                  <a:cubicBezTo>
                    <a:pt x="11689" y="5446"/>
                    <a:pt x="11568" y="5630"/>
                    <a:pt x="11453" y="5808"/>
                  </a:cubicBezTo>
                  <a:cubicBezTo>
                    <a:pt x="11335" y="5983"/>
                    <a:pt x="11260" y="6096"/>
                    <a:pt x="11234" y="6152"/>
                  </a:cubicBezTo>
                  <a:moveTo>
                    <a:pt x="6781" y="11545"/>
                  </a:moveTo>
                  <a:cubicBezTo>
                    <a:pt x="7061" y="11545"/>
                    <a:pt x="7322" y="11480"/>
                    <a:pt x="7570" y="11356"/>
                  </a:cubicBezTo>
                  <a:cubicBezTo>
                    <a:pt x="7819" y="11229"/>
                    <a:pt x="8036" y="11057"/>
                    <a:pt x="8219" y="10837"/>
                  </a:cubicBezTo>
                  <a:cubicBezTo>
                    <a:pt x="8403" y="10616"/>
                    <a:pt x="8546" y="10357"/>
                    <a:pt x="8652" y="10060"/>
                  </a:cubicBezTo>
                  <a:cubicBezTo>
                    <a:pt x="8758" y="9761"/>
                    <a:pt x="8810" y="9447"/>
                    <a:pt x="8810" y="9111"/>
                  </a:cubicBezTo>
                  <a:cubicBezTo>
                    <a:pt x="8810" y="8778"/>
                    <a:pt x="8758" y="8459"/>
                    <a:pt x="8652" y="8160"/>
                  </a:cubicBezTo>
                  <a:cubicBezTo>
                    <a:pt x="8546" y="7858"/>
                    <a:pt x="8403" y="7592"/>
                    <a:pt x="8219" y="7372"/>
                  </a:cubicBezTo>
                  <a:cubicBezTo>
                    <a:pt x="8036" y="7152"/>
                    <a:pt x="7819" y="6980"/>
                    <a:pt x="7570" y="6847"/>
                  </a:cubicBezTo>
                  <a:cubicBezTo>
                    <a:pt x="7322" y="6717"/>
                    <a:pt x="7061" y="6649"/>
                    <a:pt x="6781" y="6649"/>
                  </a:cubicBezTo>
                  <a:cubicBezTo>
                    <a:pt x="6211" y="6649"/>
                    <a:pt x="5727" y="6889"/>
                    <a:pt x="5329" y="7367"/>
                  </a:cubicBezTo>
                  <a:cubicBezTo>
                    <a:pt x="4931" y="7844"/>
                    <a:pt x="4731" y="8425"/>
                    <a:pt x="4731" y="9111"/>
                  </a:cubicBezTo>
                  <a:cubicBezTo>
                    <a:pt x="4731" y="9447"/>
                    <a:pt x="4785" y="9761"/>
                    <a:pt x="4896" y="10060"/>
                  </a:cubicBezTo>
                  <a:cubicBezTo>
                    <a:pt x="5004" y="10357"/>
                    <a:pt x="5150" y="10616"/>
                    <a:pt x="5334" y="10837"/>
                  </a:cubicBezTo>
                  <a:cubicBezTo>
                    <a:pt x="5517" y="11057"/>
                    <a:pt x="5736" y="11229"/>
                    <a:pt x="5988" y="11356"/>
                  </a:cubicBezTo>
                  <a:cubicBezTo>
                    <a:pt x="6240" y="11480"/>
                    <a:pt x="6501" y="11545"/>
                    <a:pt x="6781" y="11545"/>
                  </a:cubicBezTo>
                  <a:moveTo>
                    <a:pt x="20496" y="16952"/>
                  </a:moveTo>
                  <a:cubicBezTo>
                    <a:pt x="20428" y="17294"/>
                    <a:pt x="20341" y="17613"/>
                    <a:pt x="20235" y="17913"/>
                  </a:cubicBezTo>
                  <a:cubicBezTo>
                    <a:pt x="20251" y="17963"/>
                    <a:pt x="20294" y="18051"/>
                    <a:pt x="20364" y="18161"/>
                  </a:cubicBezTo>
                  <a:cubicBezTo>
                    <a:pt x="20437" y="18274"/>
                    <a:pt x="20508" y="18398"/>
                    <a:pt x="20574" y="18528"/>
                  </a:cubicBezTo>
                  <a:cubicBezTo>
                    <a:pt x="20642" y="18655"/>
                    <a:pt x="20701" y="18779"/>
                    <a:pt x="20755" y="18898"/>
                  </a:cubicBezTo>
                  <a:cubicBezTo>
                    <a:pt x="20807" y="19014"/>
                    <a:pt x="20833" y="19098"/>
                    <a:pt x="20833" y="19141"/>
                  </a:cubicBezTo>
                  <a:cubicBezTo>
                    <a:pt x="20833" y="19177"/>
                    <a:pt x="20762" y="19282"/>
                    <a:pt x="20626" y="19460"/>
                  </a:cubicBezTo>
                  <a:cubicBezTo>
                    <a:pt x="20487" y="19635"/>
                    <a:pt x="20324" y="19821"/>
                    <a:pt x="20141" y="20013"/>
                  </a:cubicBezTo>
                  <a:cubicBezTo>
                    <a:pt x="19957" y="20205"/>
                    <a:pt x="19778" y="20389"/>
                    <a:pt x="19611" y="20558"/>
                  </a:cubicBezTo>
                  <a:cubicBezTo>
                    <a:pt x="19442" y="20730"/>
                    <a:pt x="19333" y="20849"/>
                    <a:pt x="19289" y="20911"/>
                  </a:cubicBezTo>
                  <a:lnTo>
                    <a:pt x="19199" y="20968"/>
                  </a:lnTo>
                  <a:cubicBezTo>
                    <a:pt x="19169" y="20968"/>
                    <a:pt x="19107" y="20928"/>
                    <a:pt x="19013" y="20852"/>
                  </a:cubicBezTo>
                  <a:cubicBezTo>
                    <a:pt x="18919" y="20773"/>
                    <a:pt x="18823" y="20685"/>
                    <a:pt x="18726" y="20586"/>
                  </a:cubicBezTo>
                  <a:cubicBezTo>
                    <a:pt x="18630" y="20488"/>
                    <a:pt x="18533" y="20392"/>
                    <a:pt x="18439" y="20295"/>
                  </a:cubicBezTo>
                  <a:cubicBezTo>
                    <a:pt x="18345" y="20199"/>
                    <a:pt x="18284" y="20137"/>
                    <a:pt x="18253" y="20101"/>
                  </a:cubicBezTo>
                  <a:cubicBezTo>
                    <a:pt x="17975" y="20208"/>
                    <a:pt x="17681" y="20295"/>
                    <a:pt x="17373" y="20358"/>
                  </a:cubicBezTo>
                  <a:cubicBezTo>
                    <a:pt x="17359" y="20411"/>
                    <a:pt x="17323" y="20510"/>
                    <a:pt x="17274" y="20649"/>
                  </a:cubicBezTo>
                  <a:cubicBezTo>
                    <a:pt x="17220" y="20787"/>
                    <a:pt x="17161" y="20925"/>
                    <a:pt x="17097" y="21061"/>
                  </a:cubicBezTo>
                  <a:cubicBezTo>
                    <a:pt x="17034" y="21196"/>
                    <a:pt x="16973" y="21320"/>
                    <a:pt x="16911" y="21431"/>
                  </a:cubicBezTo>
                  <a:cubicBezTo>
                    <a:pt x="16853" y="21546"/>
                    <a:pt x="16798" y="21600"/>
                    <a:pt x="16754" y="21600"/>
                  </a:cubicBezTo>
                  <a:cubicBezTo>
                    <a:pt x="16709" y="21600"/>
                    <a:pt x="16577" y="21569"/>
                    <a:pt x="16361" y="21498"/>
                  </a:cubicBezTo>
                  <a:cubicBezTo>
                    <a:pt x="16142" y="21431"/>
                    <a:pt x="15906" y="21349"/>
                    <a:pt x="15655" y="21247"/>
                  </a:cubicBezTo>
                  <a:cubicBezTo>
                    <a:pt x="15405" y="21148"/>
                    <a:pt x="15179" y="21044"/>
                    <a:pt x="14979" y="20931"/>
                  </a:cubicBezTo>
                  <a:cubicBezTo>
                    <a:pt x="14779" y="20818"/>
                    <a:pt x="14680" y="20719"/>
                    <a:pt x="14680" y="20629"/>
                  </a:cubicBezTo>
                  <a:cubicBezTo>
                    <a:pt x="14680" y="20420"/>
                    <a:pt x="14699" y="20205"/>
                    <a:pt x="14737" y="19985"/>
                  </a:cubicBezTo>
                  <a:cubicBezTo>
                    <a:pt x="14774" y="19765"/>
                    <a:pt x="14810" y="19556"/>
                    <a:pt x="14838" y="19355"/>
                  </a:cubicBezTo>
                  <a:cubicBezTo>
                    <a:pt x="14718" y="19248"/>
                    <a:pt x="14612" y="19129"/>
                    <a:pt x="14518" y="18999"/>
                  </a:cubicBezTo>
                  <a:cubicBezTo>
                    <a:pt x="14424" y="18870"/>
                    <a:pt x="14339" y="18731"/>
                    <a:pt x="14264" y="18587"/>
                  </a:cubicBezTo>
                  <a:cubicBezTo>
                    <a:pt x="14092" y="18607"/>
                    <a:pt x="13920" y="18618"/>
                    <a:pt x="13750" y="18630"/>
                  </a:cubicBezTo>
                  <a:cubicBezTo>
                    <a:pt x="13583" y="18638"/>
                    <a:pt x="13414" y="18641"/>
                    <a:pt x="13251" y="18641"/>
                  </a:cubicBezTo>
                  <a:lnTo>
                    <a:pt x="13087" y="18641"/>
                  </a:lnTo>
                  <a:cubicBezTo>
                    <a:pt x="13037" y="18641"/>
                    <a:pt x="13007" y="18590"/>
                    <a:pt x="12990" y="18491"/>
                  </a:cubicBezTo>
                  <a:cubicBezTo>
                    <a:pt x="12976" y="18418"/>
                    <a:pt x="12945" y="18260"/>
                    <a:pt x="12901" y="18011"/>
                  </a:cubicBezTo>
                  <a:cubicBezTo>
                    <a:pt x="12856" y="17763"/>
                    <a:pt x="12804" y="17503"/>
                    <a:pt x="12748" y="17229"/>
                  </a:cubicBezTo>
                  <a:cubicBezTo>
                    <a:pt x="12691" y="16953"/>
                    <a:pt x="12644" y="16704"/>
                    <a:pt x="12609" y="16478"/>
                  </a:cubicBezTo>
                  <a:cubicBezTo>
                    <a:pt x="12569" y="16252"/>
                    <a:pt x="12552" y="16123"/>
                    <a:pt x="12552" y="16086"/>
                  </a:cubicBezTo>
                  <a:cubicBezTo>
                    <a:pt x="12552" y="16032"/>
                    <a:pt x="12602" y="15973"/>
                    <a:pt x="12703" y="15911"/>
                  </a:cubicBezTo>
                  <a:cubicBezTo>
                    <a:pt x="12804" y="15849"/>
                    <a:pt x="12922" y="15784"/>
                    <a:pt x="13054" y="15713"/>
                  </a:cubicBezTo>
                  <a:cubicBezTo>
                    <a:pt x="13183" y="15645"/>
                    <a:pt x="13310" y="15592"/>
                    <a:pt x="13430" y="15546"/>
                  </a:cubicBezTo>
                  <a:cubicBezTo>
                    <a:pt x="13550" y="15501"/>
                    <a:pt x="13633" y="15470"/>
                    <a:pt x="13677" y="15453"/>
                  </a:cubicBezTo>
                  <a:cubicBezTo>
                    <a:pt x="13708" y="15241"/>
                    <a:pt x="13743" y="15069"/>
                    <a:pt x="13786" y="14922"/>
                  </a:cubicBezTo>
                  <a:cubicBezTo>
                    <a:pt x="13826" y="14778"/>
                    <a:pt x="13885" y="14615"/>
                    <a:pt x="13960" y="14423"/>
                  </a:cubicBezTo>
                  <a:cubicBezTo>
                    <a:pt x="13929" y="14389"/>
                    <a:pt x="13882" y="14310"/>
                    <a:pt x="13814" y="14194"/>
                  </a:cubicBezTo>
                  <a:cubicBezTo>
                    <a:pt x="13746" y="14075"/>
                    <a:pt x="13677" y="13951"/>
                    <a:pt x="13604" y="13824"/>
                  </a:cubicBezTo>
                  <a:cubicBezTo>
                    <a:pt x="13534" y="13694"/>
                    <a:pt x="13470" y="13567"/>
                    <a:pt x="13419" y="13446"/>
                  </a:cubicBezTo>
                  <a:cubicBezTo>
                    <a:pt x="13367" y="13325"/>
                    <a:pt x="13341" y="13243"/>
                    <a:pt x="13341" y="13209"/>
                  </a:cubicBezTo>
                  <a:cubicBezTo>
                    <a:pt x="13341" y="13172"/>
                    <a:pt x="13409" y="13065"/>
                    <a:pt x="13548" y="12887"/>
                  </a:cubicBezTo>
                  <a:cubicBezTo>
                    <a:pt x="13687" y="12715"/>
                    <a:pt x="13849" y="12531"/>
                    <a:pt x="14033" y="12336"/>
                  </a:cubicBezTo>
                  <a:cubicBezTo>
                    <a:pt x="14216" y="12144"/>
                    <a:pt x="14393" y="11961"/>
                    <a:pt x="14562" y="11797"/>
                  </a:cubicBezTo>
                  <a:cubicBezTo>
                    <a:pt x="14732" y="11628"/>
                    <a:pt x="14838" y="11517"/>
                    <a:pt x="14883" y="11467"/>
                  </a:cubicBezTo>
                  <a:lnTo>
                    <a:pt x="14974" y="11410"/>
                  </a:lnTo>
                  <a:cubicBezTo>
                    <a:pt x="15005" y="11410"/>
                    <a:pt x="15066" y="11450"/>
                    <a:pt x="15160" y="11526"/>
                  </a:cubicBezTo>
                  <a:cubicBezTo>
                    <a:pt x="15254" y="11599"/>
                    <a:pt x="15349" y="11690"/>
                    <a:pt x="15447" y="11789"/>
                  </a:cubicBezTo>
                  <a:cubicBezTo>
                    <a:pt x="15544" y="11887"/>
                    <a:pt x="15640" y="11983"/>
                    <a:pt x="15735" y="12076"/>
                  </a:cubicBezTo>
                  <a:cubicBezTo>
                    <a:pt x="15829" y="12175"/>
                    <a:pt x="15890" y="12237"/>
                    <a:pt x="15920" y="12277"/>
                  </a:cubicBezTo>
                  <a:cubicBezTo>
                    <a:pt x="16184" y="12167"/>
                    <a:pt x="16469" y="12082"/>
                    <a:pt x="16777" y="12017"/>
                  </a:cubicBezTo>
                  <a:cubicBezTo>
                    <a:pt x="16791" y="11964"/>
                    <a:pt x="16827" y="11868"/>
                    <a:pt x="16878" y="11726"/>
                  </a:cubicBezTo>
                  <a:cubicBezTo>
                    <a:pt x="16930" y="11588"/>
                    <a:pt x="16991" y="11450"/>
                    <a:pt x="17064" y="11317"/>
                  </a:cubicBezTo>
                  <a:cubicBezTo>
                    <a:pt x="17135" y="11178"/>
                    <a:pt x="17201" y="11057"/>
                    <a:pt x="17262" y="10941"/>
                  </a:cubicBezTo>
                  <a:cubicBezTo>
                    <a:pt x="17321" y="10831"/>
                    <a:pt x="17373" y="10775"/>
                    <a:pt x="17420" y="10775"/>
                  </a:cubicBezTo>
                  <a:cubicBezTo>
                    <a:pt x="17448" y="10775"/>
                    <a:pt x="17575" y="10806"/>
                    <a:pt x="17803" y="10871"/>
                  </a:cubicBezTo>
                  <a:cubicBezTo>
                    <a:pt x="18027" y="10930"/>
                    <a:pt x="18265" y="11015"/>
                    <a:pt x="18517" y="11119"/>
                  </a:cubicBezTo>
                  <a:cubicBezTo>
                    <a:pt x="18768" y="11224"/>
                    <a:pt x="18997" y="11328"/>
                    <a:pt x="19199" y="11438"/>
                  </a:cubicBezTo>
                  <a:cubicBezTo>
                    <a:pt x="19402" y="11546"/>
                    <a:pt x="19503" y="11647"/>
                    <a:pt x="19503" y="11746"/>
                  </a:cubicBezTo>
                  <a:cubicBezTo>
                    <a:pt x="19503" y="11955"/>
                    <a:pt x="19482" y="12167"/>
                    <a:pt x="19442" y="12384"/>
                  </a:cubicBezTo>
                  <a:cubicBezTo>
                    <a:pt x="19399" y="12599"/>
                    <a:pt x="19364" y="12810"/>
                    <a:pt x="19333" y="13017"/>
                  </a:cubicBezTo>
                  <a:cubicBezTo>
                    <a:pt x="19453" y="13124"/>
                    <a:pt x="19562" y="13245"/>
                    <a:pt x="19656" y="13375"/>
                  </a:cubicBezTo>
                  <a:cubicBezTo>
                    <a:pt x="19750" y="13505"/>
                    <a:pt x="19835" y="13643"/>
                    <a:pt x="19910" y="13787"/>
                  </a:cubicBezTo>
                  <a:cubicBezTo>
                    <a:pt x="20096" y="13771"/>
                    <a:pt x="20282" y="13756"/>
                    <a:pt x="20466" y="13748"/>
                  </a:cubicBezTo>
                  <a:cubicBezTo>
                    <a:pt x="20651" y="13737"/>
                    <a:pt x="20830" y="13734"/>
                    <a:pt x="21002" y="13734"/>
                  </a:cubicBezTo>
                  <a:cubicBezTo>
                    <a:pt x="21061" y="13734"/>
                    <a:pt x="21129" y="13852"/>
                    <a:pt x="21205" y="14092"/>
                  </a:cubicBezTo>
                  <a:cubicBezTo>
                    <a:pt x="21280" y="14333"/>
                    <a:pt x="21346" y="14604"/>
                    <a:pt x="21402" y="14911"/>
                  </a:cubicBezTo>
                  <a:cubicBezTo>
                    <a:pt x="21459" y="15216"/>
                    <a:pt x="21506" y="15507"/>
                    <a:pt x="21544" y="15784"/>
                  </a:cubicBezTo>
                  <a:cubicBezTo>
                    <a:pt x="21581" y="16058"/>
                    <a:pt x="21600" y="16236"/>
                    <a:pt x="21600" y="16315"/>
                  </a:cubicBezTo>
                  <a:cubicBezTo>
                    <a:pt x="21600" y="16371"/>
                    <a:pt x="21548" y="16427"/>
                    <a:pt x="21447" y="16492"/>
                  </a:cubicBezTo>
                  <a:cubicBezTo>
                    <a:pt x="21346" y="16554"/>
                    <a:pt x="21235" y="16614"/>
                    <a:pt x="21115" y="16665"/>
                  </a:cubicBezTo>
                  <a:cubicBezTo>
                    <a:pt x="20995" y="16721"/>
                    <a:pt x="20873" y="16777"/>
                    <a:pt x="20748" y="16837"/>
                  </a:cubicBezTo>
                  <a:cubicBezTo>
                    <a:pt x="20623" y="16893"/>
                    <a:pt x="20541" y="16933"/>
                    <a:pt x="20496" y="16952"/>
                  </a:cubicBezTo>
                  <a:moveTo>
                    <a:pt x="20515" y="6070"/>
                  </a:moveTo>
                  <a:cubicBezTo>
                    <a:pt x="20416" y="6395"/>
                    <a:pt x="20301" y="6678"/>
                    <a:pt x="20164" y="6920"/>
                  </a:cubicBezTo>
                  <a:cubicBezTo>
                    <a:pt x="20181" y="6960"/>
                    <a:pt x="20211" y="7030"/>
                    <a:pt x="20256" y="7143"/>
                  </a:cubicBezTo>
                  <a:cubicBezTo>
                    <a:pt x="20301" y="7256"/>
                    <a:pt x="20353" y="7378"/>
                    <a:pt x="20409" y="7510"/>
                  </a:cubicBezTo>
                  <a:cubicBezTo>
                    <a:pt x="20463" y="7640"/>
                    <a:pt x="20510" y="7759"/>
                    <a:pt x="20550" y="7869"/>
                  </a:cubicBezTo>
                  <a:cubicBezTo>
                    <a:pt x="20586" y="7974"/>
                    <a:pt x="20604" y="8041"/>
                    <a:pt x="20604" y="8058"/>
                  </a:cubicBezTo>
                  <a:cubicBezTo>
                    <a:pt x="20604" y="8112"/>
                    <a:pt x="20520" y="8216"/>
                    <a:pt x="20353" y="8375"/>
                  </a:cubicBezTo>
                  <a:cubicBezTo>
                    <a:pt x="20183" y="8533"/>
                    <a:pt x="19995" y="8696"/>
                    <a:pt x="19788" y="8863"/>
                  </a:cubicBezTo>
                  <a:cubicBezTo>
                    <a:pt x="19581" y="9027"/>
                    <a:pt x="19388" y="9176"/>
                    <a:pt x="19209" y="9309"/>
                  </a:cubicBezTo>
                  <a:cubicBezTo>
                    <a:pt x="19027" y="9439"/>
                    <a:pt x="18931" y="9501"/>
                    <a:pt x="18914" y="9501"/>
                  </a:cubicBezTo>
                  <a:cubicBezTo>
                    <a:pt x="18886" y="9501"/>
                    <a:pt x="18832" y="9462"/>
                    <a:pt x="18757" y="9374"/>
                  </a:cubicBezTo>
                  <a:cubicBezTo>
                    <a:pt x="18684" y="9289"/>
                    <a:pt x="18601" y="9193"/>
                    <a:pt x="18514" y="9083"/>
                  </a:cubicBezTo>
                  <a:cubicBezTo>
                    <a:pt x="18430" y="8979"/>
                    <a:pt x="18352" y="8871"/>
                    <a:pt x="18284" y="8767"/>
                  </a:cubicBezTo>
                  <a:cubicBezTo>
                    <a:pt x="18215" y="8663"/>
                    <a:pt x="18168" y="8592"/>
                    <a:pt x="18138" y="8558"/>
                  </a:cubicBezTo>
                  <a:cubicBezTo>
                    <a:pt x="18032" y="8592"/>
                    <a:pt x="17926" y="8620"/>
                    <a:pt x="17815" y="8640"/>
                  </a:cubicBezTo>
                  <a:cubicBezTo>
                    <a:pt x="17707" y="8657"/>
                    <a:pt x="17596" y="8657"/>
                    <a:pt x="17483" y="8640"/>
                  </a:cubicBezTo>
                  <a:lnTo>
                    <a:pt x="17326" y="8640"/>
                  </a:lnTo>
                  <a:cubicBezTo>
                    <a:pt x="17297" y="8674"/>
                    <a:pt x="17250" y="8750"/>
                    <a:pt x="17192" y="8863"/>
                  </a:cubicBezTo>
                  <a:cubicBezTo>
                    <a:pt x="17130" y="8973"/>
                    <a:pt x="17067" y="9092"/>
                    <a:pt x="16994" y="9213"/>
                  </a:cubicBezTo>
                  <a:cubicBezTo>
                    <a:pt x="16923" y="9335"/>
                    <a:pt x="16853" y="9442"/>
                    <a:pt x="16784" y="9529"/>
                  </a:cubicBezTo>
                  <a:cubicBezTo>
                    <a:pt x="16718" y="9620"/>
                    <a:pt x="16669" y="9668"/>
                    <a:pt x="16638" y="9668"/>
                  </a:cubicBezTo>
                  <a:cubicBezTo>
                    <a:pt x="16610" y="9668"/>
                    <a:pt x="16495" y="9617"/>
                    <a:pt x="16302" y="9518"/>
                  </a:cubicBezTo>
                  <a:cubicBezTo>
                    <a:pt x="16106" y="9419"/>
                    <a:pt x="15902" y="9304"/>
                    <a:pt x="15687" y="9171"/>
                  </a:cubicBezTo>
                  <a:cubicBezTo>
                    <a:pt x="15473" y="9041"/>
                    <a:pt x="15278" y="8911"/>
                    <a:pt x="15101" y="8778"/>
                  </a:cubicBezTo>
                  <a:cubicBezTo>
                    <a:pt x="14925" y="8649"/>
                    <a:pt x="14835" y="8558"/>
                    <a:pt x="14835" y="8505"/>
                  </a:cubicBezTo>
                  <a:cubicBezTo>
                    <a:pt x="14835" y="8488"/>
                    <a:pt x="14847" y="8420"/>
                    <a:pt x="14868" y="8307"/>
                  </a:cubicBezTo>
                  <a:cubicBezTo>
                    <a:pt x="14892" y="8194"/>
                    <a:pt x="14923" y="8073"/>
                    <a:pt x="14960" y="7948"/>
                  </a:cubicBezTo>
                  <a:cubicBezTo>
                    <a:pt x="14998" y="7824"/>
                    <a:pt x="15031" y="7700"/>
                    <a:pt x="15061" y="7579"/>
                  </a:cubicBezTo>
                  <a:cubicBezTo>
                    <a:pt x="15092" y="7457"/>
                    <a:pt x="15113" y="7378"/>
                    <a:pt x="15130" y="7341"/>
                  </a:cubicBezTo>
                  <a:cubicBezTo>
                    <a:pt x="14958" y="7132"/>
                    <a:pt x="14814" y="6867"/>
                    <a:pt x="14701" y="6542"/>
                  </a:cubicBezTo>
                  <a:cubicBezTo>
                    <a:pt x="14303" y="6525"/>
                    <a:pt x="14021" y="6503"/>
                    <a:pt x="13856" y="6475"/>
                  </a:cubicBezTo>
                  <a:cubicBezTo>
                    <a:pt x="13692" y="6446"/>
                    <a:pt x="13581" y="6364"/>
                    <a:pt x="13529" y="6226"/>
                  </a:cubicBezTo>
                  <a:cubicBezTo>
                    <a:pt x="13477" y="6085"/>
                    <a:pt x="13459" y="5850"/>
                    <a:pt x="13473" y="5514"/>
                  </a:cubicBezTo>
                  <a:cubicBezTo>
                    <a:pt x="13489" y="5184"/>
                    <a:pt x="13473" y="4693"/>
                    <a:pt x="13428" y="4043"/>
                  </a:cubicBezTo>
                  <a:cubicBezTo>
                    <a:pt x="13428" y="3987"/>
                    <a:pt x="13475" y="3936"/>
                    <a:pt x="13569" y="3880"/>
                  </a:cubicBezTo>
                  <a:cubicBezTo>
                    <a:pt x="13663" y="3826"/>
                    <a:pt x="13774" y="3784"/>
                    <a:pt x="13901" y="3744"/>
                  </a:cubicBezTo>
                  <a:cubicBezTo>
                    <a:pt x="14028" y="3707"/>
                    <a:pt x="14155" y="3685"/>
                    <a:pt x="14280" y="3665"/>
                  </a:cubicBezTo>
                  <a:cubicBezTo>
                    <a:pt x="14402" y="3645"/>
                    <a:pt x="14487" y="3628"/>
                    <a:pt x="14532" y="3609"/>
                  </a:cubicBezTo>
                  <a:cubicBezTo>
                    <a:pt x="14607" y="3315"/>
                    <a:pt x="14722" y="3024"/>
                    <a:pt x="14880" y="2747"/>
                  </a:cubicBezTo>
                  <a:cubicBezTo>
                    <a:pt x="14866" y="2708"/>
                    <a:pt x="14835" y="2632"/>
                    <a:pt x="14791" y="2510"/>
                  </a:cubicBezTo>
                  <a:cubicBezTo>
                    <a:pt x="14746" y="2389"/>
                    <a:pt x="14699" y="2265"/>
                    <a:pt x="14650" y="2137"/>
                  </a:cubicBezTo>
                  <a:cubicBezTo>
                    <a:pt x="14602" y="2010"/>
                    <a:pt x="14558" y="1897"/>
                    <a:pt x="14522" y="1793"/>
                  </a:cubicBezTo>
                  <a:cubicBezTo>
                    <a:pt x="14482" y="1689"/>
                    <a:pt x="14466" y="1618"/>
                    <a:pt x="14466" y="1584"/>
                  </a:cubicBezTo>
                  <a:cubicBezTo>
                    <a:pt x="14466" y="1528"/>
                    <a:pt x="14546" y="1429"/>
                    <a:pt x="14706" y="1279"/>
                  </a:cubicBezTo>
                  <a:cubicBezTo>
                    <a:pt x="14868" y="1130"/>
                    <a:pt x="15052" y="971"/>
                    <a:pt x="15259" y="805"/>
                  </a:cubicBezTo>
                  <a:cubicBezTo>
                    <a:pt x="15464" y="641"/>
                    <a:pt x="15659" y="491"/>
                    <a:pt x="15840" y="367"/>
                  </a:cubicBezTo>
                  <a:cubicBezTo>
                    <a:pt x="16019" y="240"/>
                    <a:pt x="16125" y="178"/>
                    <a:pt x="16154" y="178"/>
                  </a:cubicBezTo>
                  <a:cubicBezTo>
                    <a:pt x="16184" y="178"/>
                    <a:pt x="16234" y="217"/>
                    <a:pt x="16302" y="296"/>
                  </a:cubicBezTo>
                  <a:cubicBezTo>
                    <a:pt x="16368" y="381"/>
                    <a:pt x="16445" y="477"/>
                    <a:pt x="16532" y="590"/>
                  </a:cubicBezTo>
                  <a:cubicBezTo>
                    <a:pt x="16620" y="700"/>
                    <a:pt x="16695" y="808"/>
                    <a:pt x="16763" y="906"/>
                  </a:cubicBezTo>
                  <a:cubicBezTo>
                    <a:pt x="16829" y="1005"/>
                    <a:pt x="16878" y="1073"/>
                    <a:pt x="16909" y="1110"/>
                  </a:cubicBezTo>
                  <a:cubicBezTo>
                    <a:pt x="17015" y="1073"/>
                    <a:pt x="17123" y="1048"/>
                    <a:pt x="17229" y="1028"/>
                  </a:cubicBezTo>
                  <a:cubicBezTo>
                    <a:pt x="17340" y="1008"/>
                    <a:pt x="17450" y="1008"/>
                    <a:pt x="17563" y="1028"/>
                  </a:cubicBezTo>
                  <a:lnTo>
                    <a:pt x="17721" y="1028"/>
                  </a:lnTo>
                  <a:cubicBezTo>
                    <a:pt x="17735" y="994"/>
                    <a:pt x="17778" y="918"/>
                    <a:pt x="17846" y="805"/>
                  </a:cubicBezTo>
                  <a:cubicBezTo>
                    <a:pt x="17912" y="692"/>
                    <a:pt x="17982" y="579"/>
                    <a:pt x="18053" y="460"/>
                  </a:cubicBezTo>
                  <a:cubicBezTo>
                    <a:pt x="18124" y="342"/>
                    <a:pt x="18189" y="237"/>
                    <a:pt x="18251" y="144"/>
                  </a:cubicBezTo>
                  <a:cubicBezTo>
                    <a:pt x="18310" y="51"/>
                    <a:pt x="18354" y="0"/>
                    <a:pt x="18385" y="0"/>
                  </a:cubicBezTo>
                  <a:cubicBezTo>
                    <a:pt x="18415" y="0"/>
                    <a:pt x="18528" y="54"/>
                    <a:pt x="18724" y="158"/>
                  </a:cubicBezTo>
                  <a:cubicBezTo>
                    <a:pt x="18919" y="260"/>
                    <a:pt x="19129" y="378"/>
                    <a:pt x="19350" y="508"/>
                  </a:cubicBezTo>
                  <a:cubicBezTo>
                    <a:pt x="19571" y="641"/>
                    <a:pt x="19771" y="765"/>
                    <a:pt x="19945" y="892"/>
                  </a:cubicBezTo>
                  <a:cubicBezTo>
                    <a:pt x="20122" y="1019"/>
                    <a:pt x="20211" y="1110"/>
                    <a:pt x="20211" y="1163"/>
                  </a:cubicBezTo>
                  <a:cubicBezTo>
                    <a:pt x="20211" y="1200"/>
                    <a:pt x="20197" y="1268"/>
                    <a:pt x="20164" y="1372"/>
                  </a:cubicBezTo>
                  <a:cubicBezTo>
                    <a:pt x="20136" y="1477"/>
                    <a:pt x="20105" y="1593"/>
                    <a:pt x="20075" y="1725"/>
                  </a:cubicBezTo>
                  <a:cubicBezTo>
                    <a:pt x="20047" y="1855"/>
                    <a:pt x="20014" y="1979"/>
                    <a:pt x="19981" y="2095"/>
                  </a:cubicBezTo>
                  <a:cubicBezTo>
                    <a:pt x="19945" y="2214"/>
                    <a:pt x="19922" y="2290"/>
                    <a:pt x="19908" y="2327"/>
                  </a:cubicBezTo>
                  <a:cubicBezTo>
                    <a:pt x="20058" y="2552"/>
                    <a:pt x="20204" y="2824"/>
                    <a:pt x="20345" y="3137"/>
                  </a:cubicBezTo>
                  <a:cubicBezTo>
                    <a:pt x="20729" y="3174"/>
                    <a:pt x="21007" y="3205"/>
                    <a:pt x="21181" y="3233"/>
                  </a:cubicBezTo>
                  <a:cubicBezTo>
                    <a:pt x="21353" y="3258"/>
                    <a:pt x="21461" y="3343"/>
                    <a:pt x="21506" y="3478"/>
                  </a:cubicBezTo>
                  <a:cubicBezTo>
                    <a:pt x="21551" y="3623"/>
                    <a:pt x="21572" y="3854"/>
                    <a:pt x="21562" y="4184"/>
                  </a:cubicBezTo>
                  <a:cubicBezTo>
                    <a:pt x="21555" y="4515"/>
                    <a:pt x="21567" y="4995"/>
                    <a:pt x="21598" y="5624"/>
                  </a:cubicBezTo>
                  <a:cubicBezTo>
                    <a:pt x="21598" y="5678"/>
                    <a:pt x="21551" y="5735"/>
                    <a:pt x="21456" y="5794"/>
                  </a:cubicBezTo>
                  <a:cubicBezTo>
                    <a:pt x="21362" y="5850"/>
                    <a:pt x="21254" y="5901"/>
                    <a:pt x="21136" y="5935"/>
                  </a:cubicBezTo>
                  <a:cubicBezTo>
                    <a:pt x="21014" y="5972"/>
                    <a:pt x="20894" y="6000"/>
                    <a:pt x="20769" y="6017"/>
                  </a:cubicBezTo>
                  <a:cubicBezTo>
                    <a:pt x="20647" y="6034"/>
                    <a:pt x="20560" y="6054"/>
                    <a:pt x="20515" y="6070"/>
                  </a:cubicBezTo>
                  <a:moveTo>
                    <a:pt x="15739" y="16167"/>
                  </a:moveTo>
                  <a:cubicBezTo>
                    <a:pt x="15739" y="16611"/>
                    <a:pt x="15869" y="16992"/>
                    <a:pt x="16130" y="17317"/>
                  </a:cubicBezTo>
                  <a:cubicBezTo>
                    <a:pt x="16389" y="17641"/>
                    <a:pt x="16704" y="17802"/>
                    <a:pt x="17081" y="17802"/>
                  </a:cubicBezTo>
                  <a:cubicBezTo>
                    <a:pt x="17448" y="17802"/>
                    <a:pt x="17766" y="17647"/>
                    <a:pt x="18034" y="17339"/>
                  </a:cubicBezTo>
                  <a:cubicBezTo>
                    <a:pt x="18300" y="17023"/>
                    <a:pt x="18434" y="16639"/>
                    <a:pt x="18434" y="16167"/>
                  </a:cubicBezTo>
                  <a:cubicBezTo>
                    <a:pt x="18434" y="15724"/>
                    <a:pt x="18302" y="15351"/>
                    <a:pt x="18044" y="15038"/>
                  </a:cubicBezTo>
                  <a:cubicBezTo>
                    <a:pt x="17785" y="14727"/>
                    <a:pt x="17465" y="14572"/>
                    <a:pt x="17081" y="14572"/>
                  </a:cubicBezTo>
                  <a:cubicBezTo>
                    <a:pt x="16714" y="14572"/>
                    <a:pt x="16396" y="14727"/>
                    <a:pt x="16135" y="15038"/>
                  </a:cubicBezTo>
                  <a:cubicBezTo>
                    <a:pt x="15869" y="15351"/>
                    <a:pt x="15739" y="15724"/>
                    <a:pt x="15739" y="16167"/>
                  </a:cubicBezTo>
                  <a:moveTo>
                    <a:pt x="16292" y="4825"/>
                  </a:moveTo>
                  <a:cubicBezTo>
                    <a:pt x="16292" y="5249"/>
                    <a:pt x="16410" y="5602"/>
                    <a:pt x="16648" y="5887"/>
                  </a:cubicBezTo>
                  <a:cubicBezTo>
                    <a:pt x="16883" y="6172"/>
                    <a:pt x="17173" y="6313"/>
                    <a:pt x="17509" y="6313"/>
                  </a:cubicBezTo>
                  <a:cubicBezTo>
                    <a:pt x="17862" y="6313"/>
                    <a:pt x="18159" y="6172"/>
                    <a:pt x="18399" y="5887"/>
                  </a:cubicBezTo>
                  <a:cubicBezTo>
                    <a:pt x="18639" y="5602"/>
                    <a:pt x="18759" y="5257"/>
                    <a:pt x="18759" y="4853"/>
                  </a:cubicBezTo>
                  <a:cubicBezTo>
                    <a:pt x="18759" y="4430"/>
                    <a:pt x="18641" y="4074"/>
                    <a:pt x="18404" y="3786"/>
                  </a:cubicBezTo>
                  <a:cubicBezTo>
                    <a:pt x="18168" y="3495"/>
                    <a:pt x="17876" y="3354"/>
                    <a:pt x="17530" y="3354"/>
                  </a:cubicBezTo>
                  <a:cubicBezTo>
                    <a:pt x="17177" y="3354"/>
                    <a:pt x="16883" y="3495"/>
                    <a:pt x="16648" y="3786"/>
                  </a:cubicBezTo>
                  <a:cubicBezTo>
                    <a:pt x="16408" y="4074"/>
                    <a:pt x="16292" y="4421"/>
                    <a:pt x="16292" y="4825"/>
                  </a:cubicBezTo>
                </a:path>
              </a:pathLst>
            </a:custGeom>
            <a:solidFill>
              <a:schemeClr val="bg1"/>
            </a:solidFill>
            <a:ln w="12700" cap="flat">
              <a:noFill/>
              <a:miter lim="400000"/>
            </a:ln>
            <a:effectLst/>
          </p:spPr>
          <p:txBody>
            <a:bodyPr lIns="19050" tIns="19050" rIns="19050" bIns="19050" anchor="ctr"/>
            <a:lstStyle/>
            <a:p>
              <a:pPr defTabSz="228600" eaLnBrk="1" fontAlgn="auto" hangingPunct="1">
                <a:spcBef>
                  <a:spcPts val="0"/>
                </a:spcBef>
                <a:spcAft>
                  <a:spcPts val="0"/>
                </a:spcAft>
                <a:defRPr sz="6400">
                  <a:solidFill>
                    <a:srgbClr val="FFFFFF"/>
                  </a:solidFill>
                  <a:effectLst>
                    <a:outerShdw blurRad="38100" dist="12700" dir="5400000" rotWithShape="0">
                      <a:srgbClr val="000000">
                        <a:alpha val="50000"/>
                      </a:srgbClr>
                    </a:outerShdw>
                  </a:effectLst>
                </a:defRPr>
              </a:pPr>
              <a:endParaRPr sz="3200">
                <a:solidFill>
                  <a:srgbClr val="FFFFFF"/>
                </a:solidFill>
                <a:effectLst>
                  <a:outerShdw blurRad="38100" dist="12700" dir="5400000" rotWithShape="0">
                    <a:srgbClr val="000000">
                      <a:alpha val="50000"/>
                    </a:srgbClr>
                  </a:outerShdw>
                </a:effectLst>
                <a:latin typeface="+mn-lt"/>
                <a:ea typeface="+mn-ea"/>
              </a:endParaRPr>
            </a:p>
          </p:txBody>
        </p:sp>
      </p:grpSp>
      <p:grpSp>
        <p:nvGrpSpPr>
          <p:cNvPr id="9" name="组合 8"/>
          <p:cNvGrpSpPr/>
          <p:nvPr/>
        </p:nvGrpSpPr>
        <p:grpSpPr>
          <a:xfrm>
            <a:off x="7499350" y="2790825"/>
            <a:ext cx="2528570" cy="2246630"/>
            <a:chOff x="11810" y="4395"/>
            <a:chExt cx="3982" cy="3538"/>
          </a:xfrm>
        </p:grpSpPr>
        <p:sp>
          <p:nvSpPr>
            <p:cNvPr id="66" name="Shape 550"/>
            <p:cNvSpPr/>
            <p:nvPr/>
          </p:nvSpPr>
          <p:spPr>
            <a:xfrm>
              <a:off x="12059" y="6797"/>
              <a:ext cx="3020" cy="678"/>
            </a:xfrm>
            <a:prstGeom prst="rect">
              <a:avLst/>
            </a:prstGeom>
            <a:noFill/>
            <a:ln w="12700" cap="flat">
              <a:noFill/>
              <a:miter lim="400000"/>
            </a:ln>
            <a:effectLst/>
          </p:spPr>
          <p:txBody>
            <a:bodyPr lIns="0" tIns="0" rIns="0" bIns="0">
              <a:spAutoFit/>
            </a:bodyPr>
            <a:lstStyle>
              <a:lvl1pPr algn="l">
                <a:defRPr sz="4200" spc="84">
                  <a:solidFill>
                    <a:srgbClr val="AAAAAA"/>
                  </a:solidFill>
                  <a:latin typeface="Oswald Light"/>
                  <a:ea typeface="Oswald Light"/>
                  <a:cs typeface="Oswald Light"/>
                  <a:sym typeface="Oswald Light"/>
                </a:defRPr>
              </a:lvl1pPr>
            </a:lstStyle>
            <a:p>
              <a:pPr algn="ctr" eaLnBrk="1" fontAlgn="auto" hangingPunct="1">
                <a:spcBef>
                  <a:spcPts val="0"/>
                </a:spcBef>
                <a:spcAft>
                  <a:spcPts val="0"/>
                </a:spcAft>
                <a:defRPr sz="1800" spc="0">
                  <a:solidFill>
                    <a:srgbClr val="000000"/>
                  </a:solidFill>
                </a:defRPr>
              </a:pPr>
              <a:r>
                <a:rPr lang="zh-CN" sz="2800" spc="42" dirty="0" err="1">
                  <a:solidFill>
                    <a:schemeClr val="bg1">
                      <a:lumMod val="85000"/>
                    </a:schemeClr>
                  </a:solidFill>
                  <a:latin typeface="微软雅黑" panose="020B0503020204020204" pitchFamily="34" charset="-122"/>
                  <a:ea typeface="微软雅黑" panose="020B0503020204020204" pitchFamily="34" charset="-122"/>
                </a:rPr>
                <a:t>学历</a:t>
              </a:r>
            </a:p>
          </p:txBody>
        </p:sp>
        <p:sp>
          <p:nvSpPr>
            <p:cNvPr id="67" name="Shape 551"/>
            <p:cNvSpPr/>
            <p:nvPr/>
          </p:nvSpPr>
          <p:spPr>
            <a:xfrm>
              <a:off x="11810" y="7547"/>
              <a:ext cx="3982" cy="387"/>
            </a:xfrm>
            <a:prstGeom prst="rect">
              <a:avLst/>
            </a:prstGeom>
            <a:noFill/>
            <a:ln w="12700" cap="flat">
              <a:noFill/>
              <a:miter lim="400000"/>
            </a:ln>
            <a:effectLst/>
          </p:spPr>
          <p:txBody>
            <a:bodyPr wrap="square" lIns="0" tIns="0" rIns="0" bIns="0">
              <a:spAutoFit/>
            </a:bodyPr>
            <a:lstStyle>
              <a:lvl1pPr algn="l">
                <a:defRPr sz="2400" spc="48">
                  <a:solidFill>
                    <a:srgbClr val="929292"/>
                  </a:solidFill>
                  <a:latin typeface="Source Sans Pro"/>
                  <a:ea typeface="Source Sans Pro"/>
                  <a:cs typeface="Source Sans Pro"/>
                  <a:sym typeface="Source Sans Pro"/>
                </a:defRPr>
              </a:lvl1pPr>
            </a:lstStyle>
            <a:p>
              <a:pPr algn="ctr" eaLnBrk="1" fontAlgn="auto" hangingPunct="1">
                <a:spcBef>
                  <a:spcPts val="0"/>
                </a:spcBef>
                <a:spcAft>
                  <a:spcPts val="0"/>
                </a:spcAft>
                <a:defRPr sz="1800" spc="0">
                  <a:solidFill>
                    <a:srgbClr val="000000"/>
                  </a:solidFill>
                </a:defRPr>
              </a:pPr>
              <a:r>
                <a:rPr lang="zh-CN" sz="1600" spc="24">
                  <a:solidFill>
                    <a:schemeClr val="bg1">
                      <a:lumMod val="85000"/>
                    </a:schemeClr>
                  </a:solidFill>
                  <a:latin typeface="微软雅黑" panose="020B0503020204020204" pitchFamily="34" charset="-122"/>
                  <a:ea typeface="微软雅黑" panose="020B0503020204020204" pitchFamily="34" charset="-122"/>
                </a:rPr>
                <a:t>必备敲门砖</a:t>
              </a:r>
            </a:p>
          </p:txBody>
        </p:sp>
        <p:sp>
          <p:nvSpPr>
            <p:cNvPr id="22545" name="Shape 555"/>
            <p:cNvSpPr>
              <a:spLocks noChangeArrowheads="1"/>
            </p:cNvSpPr>
            <p:nvPr/>
          </p:nvSpPr>
          <p:spPr bwMode="auto">
            <a:xfrm>
              <a:off x="11810" y="4395"/>
              <a:ext cx="3982" cy="2010"/>
            </a:xfrm>
            <a:custGeom>
              <a:avLst/>
              <a:gdLst>
                <a:gd name="T0" fmla="*/ 5503 w 21600"/>
                <a:gd name="T1" fmla="*/ 0 h 21600"/>
                <a:gd name="T2" fmla="*/ 364932 w 21600"/>
                <a:gd name="T3" fmla="*/ 642134 h 21600"/>
                <a:gd name="T4" fmla="*/ 0 w 21600"/>
                <a:gd name="T5" fmla="*/ 1276350 h 21600"/>
                <a:gd name="T6" fmla="*/ 2171213 w 21600"/>
                <a:gd name="T7" fmla="*/ 1276350 h 21600"/>
                <a:gd name="T8" fmla="*/ 2528887 w 21600"/>
                <a:gd name="T9" fmla="*/ 647807 h 21600"/>
                <a:gd name="T10" fmla="*/ 2185965 w 21600"/>
                <a:gd name="T11" fmla="*/ 1064 h 21600"/>
                <a:gd name="T12" fmla="*/ 5503 w 21600"/>
                <a:gd name="T13" fmla="*/ 0 h 21600"/>
                <a:gd name="T14" fmla="*/ 0 60000 65536"/>
                <a:gd name="T15" fmla="*/ 0 60000 65536"/>
                <a:gd name="T16" fmla="*/ 0 60000 65536"/>
                <a:gd name="T17" fmla="*/ 0 60000 65536"/>
                <a:gd name="T18" fmla="*/ 0 60000 65536"/>
                <a:gd name="T19" fmla="*/ 0 60000 65536"/>
                <a:gd name="T20" fmla="*/ 0 60000 65536"/>
                <a:gd name="T21" fmla="*/ 0 w 21600"/>
                <a:gd name="T22" fmla="*/ 0 h 21600"/>
                <a:gd name="T23" fmla="*/ 21600 w 21600"/>
                <a:gd name="T24" fmla="*/ 21600 h 216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00" h="21600">
                  <a:moveTo>
                    <a:pt x="47" y="0"/>
                  </a:moveTo>
                  <a:lnTo>
                    <a:pt x="3117" y="10867"/>
                  </a:lnTo>
                  <a:lnTo>
                    <a:pt x="0" y="21600"/>
                  </a:lnTo>
                  <a:lnTo>
                    <a:pt x="18545" y="21600"/>
                  </a:lnTo>
                  <a:lnTo>
                    <a:pt x="21600" y="10963"/>
                  </a:lnTo>
                  <a:lnTo>
                    <a:pt x="18671" y="18"/>
                  </a:lnTo>
                  <a:lnTo>
                    <a:pt x="47" y="0"/>
                  </a:lnTo>
                  <a:close/>
                </a:path>
              </a:pathLst>
            </a:custGeom>
            <a:noFill/>
            <a:ln>
              <a:solidFill>
                <a:srgbClr val="37BBED"/>
              </a:solidFill>
            </a:ln>
          </p:spPr>
          <p:txBody>
            <a:bodyPr/>
            <a:lstStyle/>
            <a:p>
              <a:endParaRPr lang="zh-CN" altLang="en-US"/>
            </a:p>
          </p:txBody>
        </p:sp>
        <p:sp>
          <p:nvSpPr>
            <p:cNvPr id="72" name="Shape 559"/>
            <p:cNvSpPr/>
            <p:nvPr/>
          </p:nvSpPr>
          <p:spPr>
            <a:xfrm>
              <a:off x="13430" y="5000"/>
              <a:ext cx="902" cy="75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2293" y="0"/>
                    <a:pt x="13697" y="343"/>
                    <a:pt x="15005" y="1019"/>
                  </a:cubicBezTo>
                  <a:cubicBezTo>
                    <a:pt x="16315" y="1699"/>
                    <a:pt x="17460" y="2629"/>
                    <a:pt x="18442" y="3806"/>
                  </a:cubicBezTo>
                  <a:cubicBezTo>
                    <a:pt x="19421" y="4981"/>
                    <a:pt x="20194" y="6355"/>
                    <a:pt x="20755" y="7924"/>
                  </a:cubicBezTo>
                  <a:cubicBezTo>
                    <a:pt x="21319" y="9499"/>
                    <a:pt x="21600" y="11174"/>
                    <a:pt x="21600" y="12957"/>
                  </a:cubicBezTo>
                  <a:cubicBezTo>
                    <a:pt x="21600" y="13674"/>
                    <a:pt x="21545" y="14402"/>
                    <a:pt x="21434" y="15148"/>
                  </a:cubicBezTo>
                  <a:cubicBezTo>
                    <a:pt x="21322" y="15893"/>
                    <a:pt x="21161" y="16625"/>
                    <a:pt x="20952" y="17339"/>
                  </a:cubicBezTo>
                  <a:cubicBezTo>
                    <a:pt x="20741" y="18059"/>
                    <a:pt x="20477" y="18744"/>
                    <a:pt x="20162" y="19403"/>
                  </a:cubicBezTo>
                  <a:cubicBezTo>
                    <a:pt x="19850" y="20057"/>
                    <a:pt x="19498" y="20656"/>
                    <a:pt x="19106" y="21200"/>
                  </a:cubicBezTo>
                  <a:cubicBezTo>
                    <a:pt x="18931" y="21468"/>
                    <a:pt x="18703" y="21600"/>
                    <a:pt x="18430" y="21600"/>
                  </a:cubicBezTo>
                  <a:lnTo>
                    <a:pt x="3170" y="21600"/>
                  </a:lnTo>
                  <a:cubicBezTo>
                    <a:pt x="2887" y="21600"/>
                    <a:pt x="2662" y="21467"/>
                    <a:pt x="2494" y="21200"/>
                  </a:cubicBezTo>
                  <a:cubicBezTo>
                    <a:pt x="2088" y="20656"/>
                    <a:pt x="1730" y="20057"/>
                    <a:pt x="1426" y="19403"/>
                  </a:cubicBezTo>
                  <a:cubicBezTo>
                    <a:pt x="1118" y="18744"/>
                    <a:pt x="859" y="18059"/>
                    <a:pt x="650" y="17339"/>
                  </a:cubicBezTo>
                  <a:cubicBezTo>
                    <a:pt x="439" y="16625"/>
                    <a:pt x="278" y="15893"/>
                    <a:pt x="166" y="15148"/>
                  </a:cubicBezTo>
                  <a:cubicBezTo>
                    <a:pt x="55" y="14402"/>
                    <a:pt x="0" y="13673"/>
                    <a:pt x="0" y="12957"/>
                  </a:cubicBezTo>
                  <a:cubicBezTo>
                    <a:pt x="0" y="11163"/>
                    <a:pt x="281" y="9487"/>
                    <a:pt x="845" y="7918"/>
                  </a:cubicBezTo>
                  <a:cubicBezTo>
                    <a:pt x="1406" y="6354"/>
                    <a:pt x="2179" y="4981"/>
                    <a:pt x="3158" y="3806"/>
                  </a:cubicBezTo>
                  <a:cubicBezTo>
                    <a:pt x="4140" y="2629"/>
                    <a:pt x="5285" y="1699"/>
                    <a:pt x="6595" y="1019"/>
                  </a:cubicBezTo>
                  <a:cubicBezTo>
                    <a:pt x="7903" y="343"/>
                    <a:pt x="9305" y="0"/>
                    <a:pt x="10800" y="0"/>
                  </a:cubicBezTo>
                  <a:moveTo>
                    <a:pt x="3149" y="14572"/>
                  </a:moveTo>
                  <a:cubicBezTo>
                    <a:pt x="3523" y="14572"/>
                    <a:pt x="3842" y="14414"/>
                    <a:pt x="4102" y="14100"/>
                  </a:cubicBezTo>
                  <a:cubicBezTo>
                    <a:pt x="4361" y="13792"/>
                    <a:pt x="4493" y="13409"/>
                    <a:pt x="4493" y="12957"/>
                  </a:cubicBezTo>
                  <a:cubicBezTo>
                    <a:pt x="4493" y="12508"/>
                    <a:pt x="4361" y="12128"/>
                    <a:pt x="4097" y="11822"/>
                  </a:cubicBezTo>
                  <a:cubicBezTo>
                    <a:pt x="3833" y="11512"/>
                    <a:pt x="3516" y="11359"/>
                    <a:pt x="3149" y="11359"/>
                  </a:cubicBezTo>
                  <a:cubicBezTo>
                    <a:pt x="2772" y="11359"/>
                    <a:pt x="2455" y="11511"/>
                    <a:pt x="2201" y="11822"/>
                  </a:cubicBezTo>
                  <a:cubicBezTo>
                    <a:pt x="1944" y="12128"/>
                    <a:pt x="1814" y="12508"/>
                    <a:pt x="1814" y="12957"/>
                  </a:cubicBezTo>
                  <a:cubicBezTo>
                    <a:pt x="1814" y="13409"/>
                    <a:pt x="1944" y="13792"/>
                    <a:pt x="2201" y="14100"/>
                  </a:cubicBezTo>
                  <a:cubicBezTo>
                    <a:pt x="2455" y="14414"/>
                    <a:pt x="2772" y="14572"/>
                    <a:pt x="3149" y="14572"/>
                  </a:cubicBezTo>
                  <a:moveTo>
                    <a:pt x="5388" y="8105"/>
                  </a:moveTo>
                  <a:cubicBezTo>
                    <a:pt x="5762" y="8105"/>
                    <a:pt x="6086" y="7944"/>
                    <a:pt x="6353" y="7621"/>
                  </a:cubicBezTo>
                  <a:cubicBezTo>
                    <a:pt x="6622" y="7302"/>
                    <a:pt x="6756" y="6916"/>
                    <a:pt x="6756" y="6467"/>
                  </a:cubicBezTo>
                  <a:cubicBezTo>
                    <a:pt x="6756" y="6015"/>
                    <a:pt x="6622" y="5635"/>
                    <a:pt x="6353" y="5327"/>
                  </a:cubicBezTo>
                  <a:cubicBezTo>
                    <a:pt x="6086" y="5021"/>
                    <a:pt x="5762" y="4866"/>
                    <a:pt x="5388" y="4866"/>
                  </a:cubicBezTo>
                  <a:cubicBezTo>
                    <a:pt x="5028" y="4866"/>
                    <a:pt x="4714" y="5021"/>
                    <a:pt x="4447" y="5327"/>
                  </a:cubicBezTo>
                  <a:cubicBezTo>
                    <a:pt x="4178" y="5635"/>
                    <a:pt x="4044" y="6015"/>
                    <a:pt x="4044" y="6467"/>
                  </a:cubicBezTo>
                  <a:cubicBezTo>
                    <a:pt x="4044" y="6916"/>
                    <a:pt x="4178" y="7302"/>
                    <a:pt x="4447" y="7621"/>
                  </a:cubicBezTo>
                  <a:cubicBezTo>
                    <a:pt x="4714" y="7944"/>
                    <a:pt x="5028" y="8105"/>
                    <a:pt x="5388" y="8105"/>
                  </a:cubicBezTo>
                  <a:moveTo>
                    <a:pt x="11995" y="15053"/>
                  </a:moveTo>
                  <a:cubicBezTo>
                    <a:pt x="12026" y="14923"/>
                    <a:pt x="12084" y="14673"/>
                    <a:pt x="12173" y="14293"/>
                  </a:cubicBezTo>
                  <a:cubicBezTo>
                    <a:pt x="12262" y="13918"/>
                    <a:pt x="12365" y="13478"/>
                    <a:pt x="12482" y="12977"/>
                  </a:cubicBezTo>
                  <a:cubicBezTo>
                    <a:pt x="12600" y="12476"/>
                    <a:pt x="12727" y="11955"/>
                    <a:pt x="12862" y="11405"/>
                  </a:cubicBezTo>
                  <a:cubicBezTo>
                    <a:pt x="12996" y="10861"/>
                    <a:pt x="13114" y="10351"/>
                    <a:pt x="13212" y="9882"/>
                  </a:cubicBezTo>
                  <a:cubicBezTo>
                    <a:pt x="13313" y="9415"/>
                    <a:pt x="13399" y="9009"/>
                    <a:pt x="13471" y="8670"/>
                  </a:cubicBezTo>
                  <a:cubicBezTo>
                    <a:pt x="13543" y="8330"/>
                    <a:pt x="13579" y="8131"/>
                    <a:pt x="13579" y="8076"/>
                  </a:cubicBezTo>
                  <a:cubicBezTo>
                    <a:pt x="13579" y="7869"/>
                    <a:pt x="13512" y="7682"/>
                    <a:pt x="13380" y="7527"/>
                  </a:cubicBezTo>
                  <a:cubicBezTo>
                    <a:pt x="13246" y="7371"/>
                    <a:pt x="13090" y="7293"/>
                    <a:pt x="12914" y="7293"/>
                  </a:cubicBezTo>
                  <a:cubicBezTo>
                    <a:pt x="12761" y="7293"/>
                    <a:pt x="12624" y="7345"/>
                    <a:pt x="12506" y="7458"/>
                  </a:cubicBezTo>
                  <a:cubicBezTo>
                    <a:pt x="12386" y="7567"/>
                    <a:pt x="12305" y="7711"/>
                    <a:pt x="12259" y="7886"/>
                  </a:cubicBezTo>
                  <a:lnTo>
                    <a:pt x="10706" y="14598"/>
                  </a:lnTo>
                  <a:cubicBezTo>
                    <a:pt x="10409" y="14618"/>
                    <a:pt x="10126" y="14696"/>
                    <a:pt x="9857" y="14840"/>
                  </a:cubicBezTo>
                  <a:cubicBezTo>
                    <a:pt x="9590" y="14984"/>
                    <a:pt x="9358" y="15174"/>
                    <a:pt x="9163" y="15419"/>
                  </a:cubicBezTo>
                  <a:cubicBezTo>
                    <a:pt x="8966" y="15663"/>
                    <a:pt x="8813" y="15945"/>
                    <a:pt x="8702" y="16265"/>
                  </a:cubicBezTo>
                  <a:cubicBezTo>
                    <a:pt x="8592" y="16588"/>
                    <a:pt x="8537" y="16927"/>
                    <a:pt x="8537" y="17284"/>
                  </a:cubicBezTo>
                  <a:cubicBezTo>
                    <a:pt x="8537" y="18039"/>
                    <a:pt x="8755" y="18678"/>
                    <a:pt x="9197" y="19199"/>
                  </a:cubicBezTo>
                  <a:cubicBezTo>
                    <a:pt x="9638" y="19726"/>
                    <a:pt x="10171" y="19988"/>
                    <a:pt x="10800" y="19988"/>
                  </a:cubicBezTo>
                  <a:cubicBezTo>
                    <a:pt x="11429" y="19988"/>
                    <a:pt x="11962" y="19726"/>
                    <a:pt x="12403" y="19199"/>
                  </a:cubicBezTo>
                  <a:cubicBezTo>
                    <a:pt x="12842" y="18678"/>
                    <a:pt x="13063" y="18039"/>
                    <a:pt x="13063" y="17284"/>
                  </a:cubicBezTo>
                  <a:cubicBezTo>
                    <a:pt x="13063" y="16835"/>
                    <a:pt x="12962" y="16418"/>
                    <a:pt x="12763" y="16032"/>
                  </a:cubicBezTo>
                  <a:cubicBezTo>
                    <a:pt x="12564" y="15646"/>
                    <a:pt x="12307" y="15321"/>
                    <a:pt x="11995" y="15053"/>
                  </a:cubicBezTo>
                  <a:moveTo>
                    <a:pt x="10800" y="2177"/>
                  </a:moveTo>
                  <a:cubicBezTo>
                    <a:pt x="10426" y="2177"/>
                    <a:pt x="10106" y="2335"/>
                    <a:pt x="9847" y="2646"/>
                  </a:cubicBezTo>
                  <a:cubicBezTo>
                    <a:pt x="9586" y="2960"/>
                    <a:pt x="9456" y="3343"/>
                    <a:pt x="9456" y="3792"/>
                  </a:cubicBezTo>
                  <a:cubicBezTo>
                    <a:pt x="9456" y="4241"/>
                    <a:pt x="9586" y="4621"/>
                    <a:pt x="9847" y="4927"/>
                  </a:cubicBezTo>
                  <a:cubicBezTo>
                    <a:pt x="10106" y="5237"/>
                    <a:pt x="10426" y="5390"/>
                    <a:pt x="10800" y="5390"/>
                  </a:cubicBezTo>
                  <a:cubicBezTo>
                    <a:pt x="11174" y="5390"/>
                    <a:pt x="11494" y="5238"/>
                    <a:pt x="11753" y="4927"/>
                  </a:cubicBezTo>
                  <a:cubicBezTo>
                    <a:pt x="12014" y="4621"/>
                    <a:pt x="12144" y="4241"/>
                    <a:pt x="12144" y="3792"/>
                  </a:cubicBezTo>
                  <a:cubicBezTo>
                    <a:pt x="12144" y="3343"/>
                    <a:pt x="12014" y="2960"/>
                    <a:pt x="11753" y="2646"/>
                  </a:cubicBezTo>
                  <a:cubicBezTo>
                    <a:pt x="11494" y="2335"/>
                    <a:pt x="11174" y="2177"/>
                    <a:pt x="10800" y="2177"/>
                  </a:cubicBezTo>
                  <a:moveTo>
                    <a:pt x="14844" y="6467"/>
                  </a:moveTo>
                  <a:cubicBezTo>
                    <a:pt x="14844" y="6916"/>
                    <a:pt x="14978" y="7299"/>
                    <a:pt x="15247" y="7610"/>
                  </a:cubicBezTo>
                  <a:cubicBezTo>
                    <a:pt x="15514" y="7921"/>
                    <a:pt x="15835" y="8076"/>
                    <a:pt x="16212" y="8076"/>
                  </a:cubicBezTo>
                  <a:cubicBezTo>
                    <a:pt x="16586" y="8076"/>
                    <a:pt x="16903" y="7921"/>
                    <a:pt x="17165" y="7610"/>
                  </a:cubicBezTo>
                  <a:cubicBezTo>
                    <a:pt x="17426" y="7299"/>
                    <a:pt x="17556" y="6916"/>
                    <a:pt x="17556" y="6467"/>
                  </a:cubicBezTo>
                  <a:cubicBezTo>
                    <a:pt x="17556" y="6015"/>
                    <a:pt x="17426" y="5635"/>
                    <a:pt x="17165" y="5327"/>
                  </a:cubicBezTo>
                  <a:cubicBezTo>
                    <a:pt x="16903" y="5021"/>
                    <a:pt x="16586" y="4866"/>
                    <a:pt x="16212" y="4866"/>
                  </a:cubicBezTo>
                  <a:cubicBezTo>
                    <a:pt x="15835" y="4866"/>
                    <a:pt x="15514" y="5022"/>
                    <a:pt x="15247" y="5327"/>
                  </a:cubicBezTo>
                  <a:cubicBezTo>
                    <a:pt x="14978" y="5635"/>
                    <a:pt x="14844" y="6015"/>
                    <a:pt x="14844" y="6467"/>
                  </a:cubicBezTo>
                  <a:moveTo>
                    <a:pt x="18451" y="14572"/>
                  </a:moveTo>
                  <a:cubicBezTo>
                    <a:pt x="18828" y="14572"/>
                    <a:pt x="19142" y="14414"/>
                    <a:pt x="19399" y="14100"/>
                  </a:cubicBezTo>
                  <a:cubicBezTo>
                    <a:pt x="19656" y="13792"/>
                    <a:pt x="19786" y="13409"/>
                    <a:pt x="19786" y="12957"/>
                  </a:cubicBezTo>
                  <a:cubicBezTo>
                    <a:pt x="19786" y="12508"/>
                    <a:pt x="19656" y="12128"/>
                    <a:pt x="19399" y="11822"/>
                  </a:cubicBezTo>
                  <a:cubicBezTo>
                    <a:pt x="19142" y="11512"/>
                    <a:pt x="18828" y="11359"/>
                    <a:pt x="18451" y="11359"/>
                  </a:cubicBezTo>
                  <a:cubicBezTo>
                    <a:pt x="18077" y="11359"/>
                    <a:pt x="17758" y="11511"/>
                    <a:pt x="17498" y="11822"/>
                  </a:cubicBezTo>
                  <a:cubicBezTo>
                    <a:pt x="17237" y="12128"/>
                    <a:pt x="17107" y="12508"/>
                    <a:pt x="17107" y="12957"/>
                  </a:cubicBezTo>
                  <a:cubicBezTo>
                    <a:pt x="17107" y="13409"/>
                    <a:pt x="17237" y="13792"/>
                    <a:pt x="17498" y="14100"/>
                  </a:cubicBezTo>
                  <a:cubicBezTo>
                    <a:pt x="17758" y="14414"/>
                    <a:pt x="18077" y="14572"/>
                    <a:pt x="18451" y="14572"/>
                  </a:cubicBezTo>
                </a:path>
              </a:pathLst>
            </a:custGeom>
            <a:solidFill>
              <a:schemeClr val="bg1"/>
            </a:solidFill>
            <a:ln w="12700" cap="flat">
              <a:noFill/>
              <a:miter lim="400000"/>
            </a:ln>
            <a:effectLst/>
          </p:spPr>
          <p:txBody>
            <a:bodyPr lIns="19050" tIns="19050" rIns="19050" bIns="19050" anchor="ctr"/>
            <a:lstStyle/>
            <a:p>
              <a:pPr defTabSz="228600" eaLnBrk="1" fontAlgn="auto" hangingPunct="1">
                <a:spcBef>
                  <a:spcPts val="0"/>
                </a:spcBef>
                <a:spcAft>
                  <a:spcPts val="0"/>
                </a:spcAft>
                <a:defRPr sz="6400">
                  <a:solidFill>
                    <a:srgbClr val="FFFFFF"/>
                  </a:solidFill>
                  <a:effectLst>
                    <a:outerShdw blurRad="38100" dist="12700" dir="5400000" rotWithShape="0">
                      <a:srgbClr val="000000">
                        <a:alpha val="50000"/>
                      </a:srgbClr>
                    </a:outerShdw>
                  </a:effectLst>
                </a:defRPr>
              </a:pPr>
              <a:endParaRPr sz="3200">
                <a:solidFill>
                  <a:srgbClr val="FFFFFF"/>
                </a:solidFill>
                <a:effectLst>
                  <a:outerShdw blurRad="38100" dist="12700" dir="5400000" rotWithShape="0">
                    <a:srgbClr val="000000">
                      <a:alpha val="50000"/>
                    </a:srgbClr>
                  </a:outerShdw>
                </a:effectLst>
                <a:latin typeface="+mn-lt"/>
                <a:ea typeface="+mn-ea"/>
              </a:endParaRP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26" name="文本框 25"/>
          <p:cNvSpPr txBox="1"/>
          <p:nvPr/>
        </p:nvSpPr>
        <p:spPr>
          <a:xfrm>
            <a:off x="-12700" y="223520"/>
            <a:ext cx="12163425" cy="645160"/>
          </a:xfrm>
          <a:prstGeom prst="rect">
            <a:avLst/>
          </a:prstGeom>
          <a:noFill/>
        </p:spPr>
        <p:txBody>
          <a:bodyPr wrap="square">
            <a:spAutoFit/>
          </a:bodyPr>
          <a:lstStyle/>
          <a:p>
            <a:pPr marR="0" algn="ctr" defTabSz="914400" fontAlgn="auto">
              <a:spcBef>
                <a:spcPts val="0"/>
              </a:spcBef>
              <a:spcAft>
                <a:spcPts val="0"/>
              </a:spcAft>
              <a:buClrTx/>
              <a:buSzTx/>
              <a:buFontTx/>
              <a:defRPr/>
            </a:pPr>
            <a:r>
              <a:rPr kumimoji="0" lang="zh-CN" altLang="en-US" sz="3600" i="0" kern="1200" cap="none" spc="0" normalizeH="0" baseline="0" noProof="0" dirty="0">
                <a:solidFill>
                  <a:schemeClr val="bg1"/>
                </a:solidFill>
                <a:effectLst/>
                <a:latin typeface="微软雅黑" panose="020B0503020204020204" pitchFamily="34" charset="-122"/>
                <a:ea typeface="微软雅黑" panose="020B0503020204020204" pitchFamily="34" charset="-122"/>
                <a:cs typeface="+mn-cs"/>
              </a:rPr>
              <a:t>应届毕业生</a:t>
            </a:r>
            <a:r>
              <a:rPr kumimoji="0" lang="en-US" altLang="zh-CN" sz="3600" i="0" kern="1200" cap="none" spc="0" normalizeH="0" baseline="0" noProof="0" dirty="0">
                <a:solidFill>
                  <a:schemeClr val="bg1"/>
                </a:solidFill>
                <a:effectLst/>
                <a:latin typeface="微软雅黑" panose="020B0503020204020204" pitchFamily="34" charset="-122"/>
                <a:ea typeface="微软雅黑" panose="020B0503020204020204" pitchFamily="34" charset="-122"/>
                <a:cs typeface="+mn-cs"/>
              </a:rPr>
              <a:t>SWOT</a:t>
            </a:r>
            <a:r>
              <a:rPr kumimoji="0" lang="zh-CN" altLang="en-US" sz="3600" i="0" kern="1200" cap="none" spc="0" normalizeH="0" baseline="0" noProof="0" dirty="0">
                <a:solidFill>
                  <a:schemeClr val="bg1"/>
                </a:solidFill>
                <a:effectLst/>
                <a:latin typeface="微软雅黑" panose="020B0503020204020204" pitchFamily="34" charset="-122"/>
                <a:ea typeface="微软雅黑" panose="020B0503020204020204" pitchFamily="34" charset="-122"/>
                <a:cs typeface="+mn-cs"/>
              </a:rPr>
              <a:t>分析</a:t>
            </a:r>
          </a:p>
        </p:txBody>
      </p:sp>
      <p:grpSp>
        <p:nvGrpSpPr>
          <p:cNvPr id="13" name="Group 6"/>
          <p:cNvGrpSpPr/>
          <p:nvPr/>
        </p:nvGrpSpPr>
        <p:grpSpPr>
          <a:xfrm>
            <a:off x="1411066" y="1861691"/>
            <a:ext cx="2244794" cy="3842419"/>
            <a:chOff x="1410466" y="1861690"/>
            <a:chExt cx="2244794" cy="3842419"/>
          </a:xfrm>
        </p:grpSpPr>
        <p:sp>
          <p:nvSpPr>
            <p:cNvPr id="14" name="Rectangle 12"/>
            <p:cNvSpPr/>
            <p:nvPr/>
          </p:nvSpPr>
          <p:spPr>
            <a:xfrm>
              <a:off x="1410466" y="3858049"/>
              <a:ext cx="2244794" cy="1846060"/>
            </a:xfrm>
            <a:prstGeom prst="rect">
              <a:avLst/>
            </a:prstGeom>
            <a:solidFill>
              <a:schemeClr val="bg1">
                <a:lumMod val="6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spcBef>
                  <a:spcPct val="20000"/>
                </a:spcBef>
                <a:defRPr/>
              </a:pPr>
              <a:endParaRPr lang="en-US" sz="1000">
                <a:solidFill>
                  <a:schemeClr val="bg1">
                    <a:lumMod val="95000"/>
                  </a:schemeClr>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15" name="Group 1"/>
            <p:cNvGrpSpPr/>
            <p:nvPr/>
          </p:nvGrpSpPr>
          <p:grpSpPr>
            <a:xfrm>
              <a:off x="1519519" y="4436251"/>
              <a:ext cx="2112994" cy="596762"/>
              <a:chOff x="1519519" y="4436251"/>
              <a:chExt cx="2112994" cy="596762"/>
            </a:xfrm>
          </p:grpSpPr>
          <p:sp>
            <p:nvSpPr>
              <p:cNvPr id="16" name="TextBox 48"/>
              <p:cNvSpPr txBox="1"/>
              <p:nvPr/>
            </p:nvSpPr>
            <p:spPr>
              <a:xfrm>
                <a:off x="1519519" y="4694558"/>
                <a:ext cx="2112994" cy="338455"/>
              </a:xfrm>
              <a:prstGeom prst="rect">
                <a:avLst/>
              </a:prstGeom>
              <a:noFill/>
            </p:spPr>
            <p:txBody>
              <a:bodyPr wrap="square" lIns="0" tIns="0" rIns="0" bIns="0" rtlCol="0">
                <a:spAutoFit/>
              </a:bodyPr>
              <a:lstStyle/>
              <a:p>
                <a:pPr algn="ct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年轻、活力</a:t>
                </a:r>
              </a:p>
              <a:p>
                <a:pPr algn="ct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学习能力、创造力</a:t>
                </a:r>
              </a:p>
            </p:txBody>
          </p:sp>
          <p:sp>
            <p:nvSpPr>
              <p:cNvPr id="17" name="TextBox 49"/>
              <p:cNvSpPr txBox="1"/>
              <p:nvPr/>
            </p:nvSpPr>
            <p:spPr>
              <a:xfrm>
                <a:off x="1519519" y="4436251"/>
                <a:ext cx="2112993" cy="215265"/>
              </a:xfrm>
              <a:prstGeom prst="rect">
                <a:avLst/>
              </a:prstGeom>
              <a:noFill/>
            </p:spPr>
            <p:txBody>
              <a:bodyPr wrap="square" lIns="0" tIns="0" rIns="0" bIns="0" rtlCol="0">
                <a:spAutoFit/>
              </a:bodyPr>
              <a:lstStyle/>
              <a:p>
                <a:pPr algn="ctr"/>
                <a:r>
                  <a:rPr lang="en-GB" sz="1400" b="1">
                    <a:solidFill>
                      <a:schemeClr val="bg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Strengths </a:t>
                </a:r>
              </a:p>
            </p:txBody>
          </p:sp>
        </p:grpSp>
        <p:grpSp>
          <p:nvGrpSpPr>
            <p:cNvPr id="18" name="Group 2"/>
            <p:cNvGrpSpPr/>
            <p:nvPr/>
          </p:nvGrpSpPr>
          <p:grpSpPr>
            <a:xfrm>
              <a:off x="1410466" y="1861690"/>
              <a:ext cx="2244794" cy="2232388"/>
              <a:chOff x="1410466" y="1861690"/>
              <a:chExt cx="2244794" cy="2232388"/>
            </a:xfrm>
          </p:grpSpPr>
          <p:sp>
            <p:nvSpPr>
              <p:cNvPr id="19" name="Down Arrow Callout 14"/>
              <p:cNvSpPr/>
              <p:nvPr/>
            </p:nvSpPr>
            <p:spPr>
              <a:xfrm>
                <a:off x="1410466" y="1861690"/>
                <a:ext cx="2244794" cy="2232388"/>
              </a:xfrm>
              <a:prstGeom prst="downArrowCallout">
                <a:avLst>
                  <a:gd name="adj1" fmla="val 23554"/>
                  <a:gd name="adj2" fmla="val 10346"/>
                  <a:gd name="adj3" fmla="val 10003"/>
                  <a:gd name="adj4" fmla="val 89997"/>
                </a:avLst>
              </a:prstGeom>
              <a:solidFill>
                <a:schemeClr val="accent1"/>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spcBef>
                    <a:spcPct val="20000"/>
                  </a:spcBef>
                  <a:defRPr/>
                </a:pPr>
                <a:endParaRPr lang="en-US" sz="4400" b="1">
                  <a:solidFill>
                    <a:schemeClr val="bg1">
                      <a:lumMod val="95000"/>
                    </a:schemeClr>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20" name="Text Placeholder 1"/>
              <p:cNvSpPr txBox="1"/>
              <p:nvPr/>
            </p:nvSpPr>
            <p:spPr>
              <a:xfrm>
                <a:off x="2196313" y="2631826"/>
                <a:ext cx="673100" cy="456087"/>
              </a:xfrm>
              <a:prstGeom prst="rect">
                <a:avLst/>
              </a:prstGeom>
            </p:spPr>
            <p:txBody>
              <a:bodyPr vert="horz" lIns="0" tIns="0" rIns="91439"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5400" b="1">
                    <a:solidFill>
                      <a:schemeClr val="bg1"/>
                    </a:solidFill>
                    <a:latin typeface="微软雅黑" panose="020B0503020204020204" pitchFamily="34" charset="-122"/>
                    <a:ea typeface="微软雅黑" panose="020B0503020204020204" pitchFamily="34" charset="-122"/>
                    <a:cs typeface="Clear Sans Medium" panose="020B0603030202020304" pitchFamily="34" charset="0"/>
                    <a:sym typeface="Times New Roman" panose="02020603050405020304" pitchFamily="18" charset="0"/>
                  </a:rPr>
                  <a:t>S</a:t>
                </a:r>
              </a:p>
            </p:txBody>
          </p:sp>
        </p:grpSp>
      </p:grpSp>
      <p:grpSp>
        <p:nvGrpSpPr>
          <p:cNvPr id="21" name="Group 8"/>
          <p:cNvGrpSpPr/>
          <p:nvPr/>
        </p:nvGrpSpPr>
        <p:grpSpPr>
          <a:xfrm>
            <a:off x="6162243" y="1861691"/>
            <a:ext cx="2244794" cy="3842419"/>
            <a:chOff x="6161643" y="1861690"/>
            <a:chExt cx="2244794" cy="3842419"/>
          </a:xfrm>
        </p:grpSpPr>
        <p:sp>
          <p:nvSpPr>
            <p:cNvPr id="22" name="Rectangle 18"/>
            <p:cNvSpPr/>
            <p:nvPr/>
          </p:nvSpPr>
          <p:spPr>
            <a:xfrm>
              <a:off x="6161643" y="3858049"/>
              <a:ext cx="2244794" cy="1846060"/>
            </a:xfrm>
            <a:prstGeom prst="rect">
              <a:avLst/>
            </a:prstGeom>
            <a:solidFill>
              <a:schemeClr val="bg1">
                <a:lumMod val="6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spcBef>
                  <a:spcPct val="20000"/>
                </a:spcBef>
                <a:defRPr/>
              </a:pPr>
              <a:endParaRPr lang="en-US" sz="1000">
                <a:solidFill>
                  <a:schemeClr val="bg1">
                    <a:lumMod val="95000"/>
                  </a:schemeClr>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23" name="Group 4"/>
            <p:cNvGrpSpPr/>
            <p:nvPr/>
          </p:nvGrpSpPr>
          <p:grpSpPr>
            <a:xfrm>
              <a:off x="6161643" y="1861690"/>
              <a:ext cx="2244794" cy="2232388"/>
              <a:chOff x="6161643" y="1861690"/>
              <a:chExt cx="2244794" cy="2232388"/>
            </a:xfrm>
          </p:grpSpPr>
          <p:sp>
            <p:nvSpPr>
              <p:cNvPr id="24" name="Down Arrow Callout 19"/>
              <p:cNvSpPr/>
              <p:nvPr/>
            </p:nvSpPr>
            <p:spPr>
              <a:xfrm>
                <a:off x="6161643" y="1861690"/>
                <a:ext cx="2244794" cy="2232388"/>
              </a:xfrm>
              <a:prstGeom prst="downArrowCallout">
                <a:avLst>
                  <a:gd name="adj1" fmla="val 23554"/>
                  <a:gd name="adj2" fmla="val 10346"/>
                  <a:gd name="adj3" fmla="val 10003"/>
                  <a:gd name="adj4" fmla="val 89997"/>
                </a:avLst>
              </a:prstGeom>
              <a:solidFill>
                <a:schemeClr val="accent3"/>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spcBef>
                    <a:spcPct val="20000"/>
                  </a:spcBef>
                  <a:defRPr/>
                </a:pPr>
                <a:r>
                  <a:rPr lang="en-US" sz="1000">
                    <a:latin typeface="微软雅黑" panose="020B0503020204020204" pitchFamily="34" charset="-122"/>
                    <a:ea typeface="微软雅黑" panose="020B0503020204020204" pitchFamily="34" charset="-122"/>
                    <a:sym typeface="Times New Roman" panose="02020603050405020304" pitchFamily="18" charset="0"/>
                  </a:rPr>
                  <a:t> </a:t>
                </a:r>
                <a:endParaRPr lang="en-US" sz="1000">
                  <a:solidFill>
                    <a:schemeClr val="bg1">
                      <a:lumMod val="95000"/>
                    </a:schemeClr>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52" name="Text Placeholder 1"/>
              <p:cNvSpPr txBox="1"/>
              <p:nvPr/>
            </p:nvSpPr>
            <p:spPr>
              <a:xfrm>
                <a:off x="6947490" y="2631826"/>
                <a:ext cx="673100" cy="456087"/>
              </a:xfrm>
              <a:prstGeom prst="rect">
                <a:avLst/>
              </a:prstGeom>
            </p:spPr>
            <p:txBody>
              <a:bodyPr vert="horz" lIns="0" tIns="0" rIns="91439"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5400" b="1">
                    <a:solidFill>
                      <a:schemeClr val="bg1"/>
                    </a:solidFill>
                    <a:latin typeface="微软雅黑" panose="020B0503020204020204" pitchFamily="34" charset="-122"/>
                    <a:ea typeface="微软雅黑" panose="020B0503020204020204" pitchFamily="34" charset="-122"/>
                    <a:cs typeface="Clear Sans Medium" panose="020B0603030202020304" pitchFamily="34" charset="0"/>
                    <a:sym typeface="Times New Roman" panose="02020603050405020304" pitchFamily="18" charset="0"/>
                  </a:rPr>
                  <a:t>O</a:t>
                </a:r>
              </a:p>
            </p:txBody>
          </p:sp>
        </p:grpSp>
        <p:grpSp>
          <p:nvGrpSpPr>
            <p:cNvPr id="25" name="Group 54"/>
            <p:cNvGrpSpPr/>
            <p:nvPr/>
          </p:nvGrpSpPr>
          <p:grpSpPr>
            <a:xfrm>
              <a:off x="6227543" y="4436251"/>
              <a:ext cx="2112994" cy="596762"/>
              <a:chOff x="1519519" y="4436251"/>
              <a:chExt cx="2112994" cy="596762"/>
            </a:xfrm>
          </p:grpSpPr>
          <p:sp>
            <p:nvSpPr>
              <p:cNvPr id="31" name="TextBox 55"/>
              <p:cNvSpPr txBox="1"/>
              <p:nvPr/>
            </p:nvSpPr>
            <p:spPr>
              <a:xfrm>
                <a:off x="1519519" y="4694558"/>
                <a:ext cx="2112994" cy="338455"/>
              </a:xfrm>
              <a:prstGeom prst="rect">
                <a:avLst/>
              </a:prstGeom>
              <a:noFill/>
            </p:spPr>
            <p:txBody>
              <a:bodyPr wrap="square" lIns="0" tIns="0" rIns="0" bIns="0" rtlCol="0">
                <a:spAutoFit/>
              </a:bodyPr>
              <a:lstStyle/>
              <a:p>
                <a:pPr algn="ct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专业</a:t>
                </a:r>
                <a:r>
                  <a:rPr lang="en-US" altLang="zh-CN"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IT</a:t>
                </a: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人才缺口巨大、</a:t>
                </a:r>
              </a:p>
              <a:p>
                <a:pPr algn="ct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传统行业互联网化</a:t>
                </a:r>
              </a:p>
            </p:txBody>
          </p:sp>
          <p:sp>
            <p:nvSpPr>
              <p:cNvPr id="32" name="TextBox 56"/>
              <p:cNvSpPr txBox="1"/>
              <p:nvPr/>
            </p:nvSpPr>
            <p:spPr>
              <a:xfrm>
                <a:off x="1519519" y="4436251"/>
                <a:ext cx="2112993" cy="215265"/>
              </a:xfrm>
              <a:prstGeom prst="rect">
                <a:avLst/>
              </a:prstGeom>
              <a:noFill/>
            </p:spPr>
            <p:txBody>
              <a:bodyPr wrap="square" lIns="0" tIns="0" rIns="0" bIns="0" rtlCol="0">
                <a:spAutoFit/>
              </a:bodyPr>
              <a:lstStyle/>
              <a:p>
                <a:pPr algn="ctr"/>
                <a:r>
                  <a:rPr lang="en-GB" sz="1400" b="1">
                    <a:solidFill>
                      <a:schemeClr val="bg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Opportunities </a:t>
                </a:r>
              </a:p>
            </p:txBody>
          </p:sp>
        </p:grpSp>
      </p:grpSp>
      <p:grpSp>
        <p:nvGrpSpPr>
          <p:cNvPr id="35" name="Group 7"/>
          <p:cNvGrpSpPr/>
          <p:nvPr/>
        </p:nvGrpSpPr>
        <p:grpSpPr>
          <a:xfrm>
            <a:off x="3791673" y="1861691"/>
            <a:ext cx="2244794" cy="3842418"/>
            <a:chOff x="3791072" y="1861691"/>
            <a:chExt cx="2244794" cy="3842418"/>
          </a:xfrm>
        </p:grpSpPr>
        <p:sp>
          <p:nvSpPr>
            <p:cNvPr id="36" name="Rectangle 13"/>
            <p:cNvSpPr/>
            <p:nvPr/>
          </p:nvSpPr>
          <p:spPr>
            <a:xfrm>
              <a:off x="3791072" y="1861691"/>
              <a:ext cx="2244725" cy="1845945"/>
            </a:xfrm>
            <a:prstGeom prst="rect">
              <a:avLst/>
            </a:prstGeom>
            <a:solidFill>
              <a:schemeClr val="bg1">
                <a:lumMod val="6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spcBef>
                  <a:spcPct val="20000"/>
                </a:spcBef>
                <a:defRPr/>
              </a:pPr>
              <a:endParaRPr lang="en-US" sz="1000">
                <a:solidFill>
                  <a:schemeClr val="bg1">
                    <a:lumMod val="95000"/>
                  </a:schemeClr>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37" name="Group 3"/>
            <p:cNvGrpSpPr/>
            <p:nvPr/>
          </p:nvGrpSpPr>
          <p:grpSpPr>
            <a:xfrm>
              <a:off x="3791072" y="3450066"/>
              <a:ext cx="2244794" cy="2254043"/>
              <a:chOff x="3791072" y="3450066"/>
              <a:chExt cx="2244794" cy="2254043"/>
            </a:xfrm>
          </p:grpSpPr>
          <p:sp>
            <p:nvSpPr>
              <p:cNvPr id="38" name="Up Arrow Callout 15"/>
              <p:cNvSpPr/>
              <p:nvPr/>
            </p:nvSpPr>
            <p:spPr>
              <a:xfrm>
                <a:off x="3791072" y="3450066"/>
                <a:ext cx="2244794" cy="2254043"/>
              </a:xfrm>
              <a:prstGeom prst="upArrowCallout">
                <a:avLst>
                  <a:gd name="adj1" fmla="val 25000"/>
                  <a:gd name="adj2" fmla="val 9346"/>
                  <a:gd name="adj3" fmla="val 11156"/>
                  <a:gd name="adj4" fmla="val 88844"/>
                </a:avLst>
              </a:prstGeom>
              <a:solidFill>
                <a:schemeClr val="accent2"/>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spcBef>
                    <a:spcPct val="20000"/>
                  </a:spcBef>
                  <a:defRPr/>
                </a:pPr>
                <a:endParaRPr lang="en-US" sz="4000">
                  <a:solidFill>
                    <a:schemeClr val="bg1">
                      <a:lumMod val="95000"/>
                    </a:schemeClr>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53" name="Text Placeholder 1"/>
              <p:cNvSpPr txBox="1"/>
              <p:nvPr/>
            </p:nvSpPr>
            <p:spPr>
              <a:xfrm>
                <a:off x="4576919" y="4543973"/>
                <a:ext cx="673100" cy="456087"/>
              </a:xfrm>
              <a:prstGeom prst="rect">
                <a:avLst/>
              </a:prstGeom>
            </p:spPr>
            <p:txBody>
              <a:bodyPr vert="horz" lIns="0" tIns="0" rIns="91439"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5400" b="1">
                    <a:solidFill>
                      <a:schemeClr val="bg1"/>
                    </a:solidFill>
                    <a:latin typeface="微软雅黑" panose="020B0503020204020204" pitchFamily="34" charset="-122"/>
                    <a:ea typeface="微软雅黑" panose="020B0503020204020204" pitchFamily="34" charset="-122"/>
                    <a:cs typeface="Clear Sans Medium" panose="020B0603030202020304" pitchFamily="34" charset="0"/>
                    <a:sym typeface="Times New Roman" panose="02020603050405020304" pitchFamily="18" charset="0"/>
                  </a:rPr>
                  <a:t>W</a:t>
                </a:r>
              </a:p>
            </p:txBody>
          </p:sp>
        </p:grpSp>
        <p:grpSp>
          <p:nvGrpSpPr>
            <p:cNvPr id="39" name="Group 57"/>
            <p:cNvGrpSpPr/>
            <p:nvPr/>
          </p:nvGrpSpPr>
          <p:grpSpPr>
            <a:xfrm>
              <a:off x="3865401" y="2397248"/>
              <a:ext cx="2112994" cy="765672"/>
              <a:chOff x="1519519" y="4436251"/>
              <a:chExt cx="2112994" cy="765672"/>
            </a:xfrm>
          </p:grpSpPr>
          <p:sp>
            <p:nvSpPr>
              <p:cNvPr id="59" name="TextBox 58"/>
              <p:cNvSpPr txBox="1"/>
              <p:nvPr/>
            </p:nvSpPr>
            <p:spPr>
              <a:xfrm>
                <a:off x="1519519" y="4694558"/>
                <a:ext cx="2112994" cy="507365"/>
              </a:xfrm>
              <a:prstGeom prst="rect">
                <a:avLst/>
              </a:prstGeom>
              <a:noFill/>
            </p:spPr>
            <p:txBody>
              <a:bodyPr wrap="square" lIns="0" tIns="0" rIns="0" bIns="0" rtlCol="0">
                <a:spAutoFit/>
              </a:bodyPr>
              <a:lstStyle/>
              <a:p>
                <a:pPr algn="ct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知识面窄，技术能力不足</a:t>
                </a:r>
              </a:p>
              <a:p>
                <a:pPr algn="ct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缺乏实战项目经验、职场经验</a:t>
                </a:r>
              </a:p>
              <a:p>
                <a:pPr algn="ct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无法快速满足企业需求</a:t>
                </a:r>
              </a:p>
            </p:txBody>
          </p:sp>
          <p:sp>
            <p:nvSpPr>
              <p:cNvPr id="60" name="TextBox 59"/>
              <p:cNvSpPr txBox="1"/>
              <p:nvPr/>
            </p:nvSpPr>
            <p:spPr>
              <a:xfrm>
                <a:off x="1519519" y="4436251"/>
                <a:ext cx="2112993" cy="215265"/>
              </a:xfrm>
              <a:prstGeom prst="rect">
                <a:avLst/>
              </a:prstGeom>
              <a:noFill/>
            </p:spPr>
            <p:txBody>
              <a:bodyPr wrap="square" lIns="0" tIns="0" rIns="0" bIns="0" rtlCol="0">
                <a:spAutoFit/>
              </a:bodyPr>
              <a:lstStyle/>
              <a:p>
                <a:pPr algn="ctr"/>
                <a:r>
                  <a:rPr lang="en-GB" sz="1400" b="1">
                    <a:solidFill>
                      <a:schemeClr val="bg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Weaknesses </a:t>
                </a:r>
              </a:p>
            </p:txBody>
          </p:sp>
        </p:grpSp>
      </p:grpSp>
      <p:grpSp>
        <p:nvGrpSpPr>
          <p:cNvPr id="40" name="Group 9"/>
          <p:cNvGrpSpPr/>
          <p:nvPr/>
        </p:nvGrpSpPr>
        <p:grpSpPr>
          <a:xfrm>
            <a:off x="8530573" y="1861691"/>
            <a:ext cx="2244796" cy="3842418"/>
            <a:chOff x="8529972" y="1861691"/>
            <a:chExt cx="2244796" cy="3842418"/>
          </a:xfrm>
        </p:grpSpPr>
        <p:sp>
          <p:nvSpPr>
            <p:cNvPr id="45" name="Rectangle 60"/>
            <p:cNvSpPr/>
            <p:nvPr/>
          </p:nvSpPr>
          <p:spPr>
            <a:xfrm>
              <a:off x="8529973" y="1861691"/>
              <a:ext cx="2244795" cy="1846060"/>
            </a:xfrm>
            <a:prstGeom prst="rect">
              <a:avLst/>
            </a:prstGeom>
            <a:solidFill>
              <a:schemeClr val="bg1">
                <a:lumMod val="65000"/>
              </a:schemeClr>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spcBef>
                  <a:spcPct val="20000"/>
                </a:spcBef>
                <a:defRPr/>
              </a:pPr>
              <a:endParaRPr lang="en-US" sz="1000">
                <a:solidFill>
                  <a:schemeClr val="bg1">
                    <a:lumMod val="95000"/>
                  </a:schemeClr>
                </a:solidFill>
                <a:latin typeface="微软雅黑" panose="020B0503020204020204" pitchFamily="34" charset="-122"/>
                <a:ea typeface="微软雅黑" panose="020B0503020204020204" pitchFamily="34" charset="-122"/>
                <a:sym typeface="Times New Roman" panose="02020603050405020304" pitchFamily="18" charset="0"/>
              </a:endParaRPr>
            </a:p>
          </p:txBody>
        </p:sp>
        <p:grpSp>
          <p:nvGrpSpPr>
            <p:cNvPr id="46" name="Group 5"/>
            <p:cNvGrpSpPr/>
            <p:nvPr/>
          </p:nvGrpSpPr>
          <p:grpSpPr>
            <a:xfrm>
              <a:off x="8529972" y="3450066"/>
              <a:ext cx="2244795" cy="2254043"/>
              <a:chOff x="8529972" y="3450066"/>
              <a:chExt cx="2244795" cy="2254043"/>
            </a:xfrm>
          </p:grpSpPr>
          <p:sp>
            <p:nvSpPr>
              <p:cNvPr id="47" name="Up Arrow Callout 21"/>
              <p:cNvSpPr/>
              <p:nvPr/>
            </p:nvSpPr>
            <p:spPr>
              <a:xfrm>
                <a:off x="8529972" y="3450066"/>
                <a:ext cx="2244795" cy="2254043"/>
              </a:xfrm>
              <a:prstGeom prst="upArrowCallout">
                <a:avLst>
                  <a:gd name="adj1" fmla="val 25000"/>
                  <a:gd name="adj2" fmla="val 9346"/>
                  <a:gd name="adj3" fmla="val 11156"/>
                  <a:gd name="adj4" fmla="val 88844"/>
                </a:avLst>
              </a:prstGeom>
              <a:solidFill>
                <a:schemeClr val="accent4"/>
              </a:solidFill>
              <a:ln w="285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a:spcBef>
                    <a:spcPct val="20000"/>
                  </a:spcBef>
                  <a:defRPr/>
                </a:pPr>
                <a:endParaRPr lang="en-US" sz="6000">
                  <a:solidFill>
                    <a:schemeClr val="bg1">
                      <a:lumMod val="95000"/>
                    </a:schemeClr>
                  </a:solidFill>
                  <a:latin typeface="微软雅黑" panose="020B0503020204020204" pitchFamily="34" charset="-122"/>
                  <a:ea typeface="微软雅黑" panose="020B0503020204020204" pitchFamily="34" charset="-122"/>
                  <a:sym typeface="Times New Roman" panose="02020603050405020304" pitchFamily="18" charset="0"/>
                </a:endParaRPr>
              </a:p>
            </p:txBody>
          </p:sp>
          <p:sp>
            <p:nvSpPr>
              <p:cNvPr id="54" name="Text Placeholder 1"/>
              <p:cNvSpPr txBox="1"/>
              <p:nvPr/>
            </p:nvSpPr>
            <p:spPr>
              <a:xfrm>
                <a:off x="9315821" y="4543973"/>
                <a:ext cx="673100" cy="456087"/>
              </a:xfrm>
              <a:prstGeom prst="rect">
                <a:avLst/>
              </a:prstGeom>
            </p:spPr>
            <p:txBody>
              <a:bodyPr vert="horz" lIns="0" tIns="0" rIns="91439" bIns="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sz="5400" b="1">
                    <a:solidFill>
                      <a:schemeClr val="bg1"/>
                    </a:solidFill>
                    <a:latin typeface="微软雅黑" panose="020B0503020204020204" pitchFamily="34" charset="-122"/>
                    <a:ea typeface="微软雅黑" panose="020B0503020204020204" pitchFamily="34" charset="-122"/>
                    <a:cs typeface="Clear Sans Medium" panose="020B0603030202020304" pitchFamily="34" charset="0"/>
                    <a:sym typeface="Times New Roman" panose="02020603050405020304" pitchFamily="18" charset="0"/>
                  </a:rPr>
                  <a:t>T</a:t>
                </a:r>
              </a:p>
            </p:txBody>
          </p:sp>
        </p:grpSp>
        <p:grpSp>
          <p:nvGrpSpPr>
            <p:cNvPr id="66" name="Group 61"/>
            <p:cNvGrpSpPr/>
            <p:nvPr/>
          </p:nvGrpSpPr>
          <p:grpSpPr>
            <a:xfrm>
              <a:off x="8569714" y="2397248"/>
              <a:ext cx="2112994" cy="1190014"/>
              <a:chOff x="1519519" y="4436251"/>
              <a:chExt cx="2112994" cy="1190014"/>
            </a:xfrm>
          </p:grpSpPr>
          <p:sp>
            <p:nvSpPr>
              <p:cNvPr id="67" name="TextBox 62"/>
              <p:cNvSpPr txBox="1"/>
              <p:nvPr/>
            </p:nvSpPr>
            <p:spPr>
              <a:xfrm>
                <a:off x="1519519" y="4694558"/>
                <a:ext cx="2112994" cy="931707"/>
              </a:xfrm>
              <a:prstGeom prst="rect">
                <a:avLst/>
              </a:prstGeom>
              <a:noFill/>
            </p:spPr>
            <p:txBody>
              <a:bodyPr wrap="square" lIns="0" tIns="0" rIns="0" bIns="0" rtlCol="0">
                <a:spAutoFit/>
              </a:bodyPr>
              <a:lstStyle/>
              <a:p>
                <a:pPr algn="ct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海量竞争者，</a:t>
                </a:r>
              </a:p>
              <a:p>
                <a:pPr algn="ctr"/>
                <a:r>
                  <a:rPr lang="zh-CN" altLang="en-US" sz="1100">
                    <a:solidFill>
                      <a:schemeClr val="bg1"/>
                    </a:solidFill>
                    <a:latin typeface="微软雅黑" panose="020B0503020204020204" pitchFamily="34" charset="-122"/>
                    <a:ea typeface="微软雅黑" panose="020B0503020204020204" pitchFamily="34" charset="-122"/>
                    <a:cs typeface="Clear Sans Light" panose="020B0303030202020304" pitchFamily="34" charset="0"/>
                    <a:sym typeface="Times New Roman" panose="02020603050405020304" pitchFamily="18" charset="0"/>
                  </a:rPr>
                  <a:t>比你优秀的人还比你努力</a:t>
                </a:r>
              </a:p>
            </p:txBody>
          </p:sp>
          <p:sp>
            <p:nvSpPr>
              <p:cNvPr id="68" name="TextBox 63"/>
              <p:cNvSpPr txBox="1"/>
              <p:nvPr/>
            </p:nvSpPr>
            <p:spPr>
              <a:xfrm>
                <a:off x="1519519" y="4436251"/>
                <a:ext cx="2112993" cy="215265"/>
              </a:xfrm>
              <a:prstGeom prst="rect">
                <a:avLst/>
              </a:prstGeom>
              <a:noFill/>
            </p:spPr>
            <p:txBody>
              <a:bodyPr wrap="square" lIns="0" tIns="0" rIns="0" bIns="0" rtlCol="0">
                <a:spAutoFit/>
              </a:bodyPr>
              <a:lstStyle/>
              <a:p>
                <a:pPr algn="ctr"/>
                <a:r>
                  <a:rPr lang="en-GB" sz="1400" b="1">
                    <a:solidFill>
                      <a:schemeClr val="bg1"/>
                    </a:solidFill>
                    <a:latin typeface="微软雅黑" panose="020B0503020204020204" pitchFamily="34" charset="-122"/>
                    <a:ea typeface="微软雅黑" panose="020B0503020204020204" pitchFamily="34" charset="-122"/>
                    <a:cs typeface="Clear Sans" panose="020B0503030202020304" pitchFamily="34" charset="0"/>
                    <a:sym typeface="Times New Roman" panose="02020603050405020304" pitchFamily="18" charset="0"/>
                  </a:rPr>
                  <a:t>Threats</a:t>
                </a:r>
              </a:p>
            </p:txBody>
          </p:sp>
        </p:grpSp>
      </p:grpSp>
      <p:pic>
        <p:nvPicPr>
          <p:cNvPr id="69" name="图片 68"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down)">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down)">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15" name="文本框 14"/>
          <p:cNvSpPr txBox="1"/>
          <p:nvPr/>
        </p:nvSpPr>
        <p:spPr>
          <a:xfrm>
            <a:off x="3175" y="254000"/>
            <a:ext cx="12185650" cy="521970"/>
          </a:xfrm>
          <a:prstGeom prst="rect">
            <a:avLst/>
          </a:prstGeom>
          <a:noFill/>
        </p:spPr>
        <p:txBody>
          <a:bodyPr wrap="square">
            <a:spAutoFit/>
          </a:bodyPr>
          <a:lstStyle/>
          <a:p>
            <a:pPr marR="0" algn="ctr" defTabSz="914400" fontAlgn="auto">
              <a:spcBef>
                <a:spcPts val="0"/>
              </a:spcBef>
              <a:spcAft>
                <a:spcPts val="0"/>
              </a:spcAft>
              <a:buClrTx/>
              <a:buSzTx/>
              <a:buFontTx/>
              <a:defRPr/>
            </a:pPr>
            <a:r>
              <a:rPr kumimoji="0" lang="zh-CN" altLang="en-US" sz="2800" i="0" kern="1200" cap="none" spc="0" normalizeH="0" baseline="0">
                <a:solidFill>
                  <a:schemeClr val="bg1"/>
                </a:solidFill>
                <a:latin typeface="微软雅黑" panose="020B0503020204020204" pitchFamily="34" charset="-122"/>
                <a:ea typeface="微软雅黑" panose="020B0503020204020204" pitchFamily="34" charset="-122"/>
                <a:cs typeface="+mn-cs"/>
              </a:rPr>
              <a:t>职业规划</a:t>
            </a:r>
          </a:p>
        </p:txBody>
      </p:sp>
      <p:grpSp>
        <p:nvGrpSpPr>
          <p:cNvPr id="17" name="组合 55"/>
          <p:cNvGrpSpPr/>
          <p:nvPr/>
        </p:nvGrpSpPr>
        <p:grpSpPr>
          <a:xfrm>
            <a:off x="1053465" y="2559050"/>
            <a:ext cx="1980015" cy="2880021"/>
            <a:chOff x="9324993" y="2552714"/>
            <a:chExt cx="1590675" cy="2435225"/>
          </a:xfrm>
        </p:grpSpPr>
        <p:sp>
          <p:nvSpPr>
            <p:cNvPr id="32" name="任意多边形 31"/>
            <p:cNvSpPr/>
            <p:nvPr/>
          </p:nvSpPr>
          <p:spPr>
            <a:xfrm>
              <a:off x="9883793" y="2552714"/>
              <a:ext cx="692150" cy="863600"/>
            </a:xfrm>
            <a:custGeom>
              <a:avLst/>
              <a:gdLst>
                <a:gd name="connsiteX0" fmla="*/ 0 w 700088"/>
                <a:gd name="connsiteY0" fmla="*/ 0 h 876300"/>
                <a:gd name="connsiteX1" fmla="*/ 4763 w 700088"/>
                <a:gd name="connsiteY1" fmla="*/ 871537 h 876300"/>
                <a:gd name="connsiteX2" fmla="*/ 690563 w 700088"/>
                <a:gd name="connsiteY2" fmla="*/ 876300 h 876300"/>
                <a:gd name="connsiteX3" fmla="*/ 700088 w 700088"/>
                <a:gd name="connsiteY3" fmla="*/ 304800 h 876300"/>
                <a:gd name="connsiteX4" fmla="*/ 685800 w 700088"/>
                <a:gd name="connsiteY4" fmla="*/ 157162 h 876300"/>
                <a:gd name="connsiteX5" fmla="*/ 652463 w 700088"/>
                <a:gd name="connsiteY5" fmla="*/ 61912 h 876300"/>
                <a:gd name="connsiteX6" fmla="*/ 576263 w 700088"/>
                <a:gd name="connsiteY6" fmla="*/ 9525 h 876300"/>
                <a:gd name="connsiteX7" fmla="*/ 0 w 700088"/>
                <a:gd name="connsiteY7" fmla="*/ 0 h 876300"/>
                <a:gd name="connsiteX0-1" fmla="*/ 0 w 690563"/>
                <a:gd name="connsiteY0-2" fmla="*/ 0 h 876300"/>
                <a:gd name="connsiteX1-3" fmla="*/ 4763 w 690563"/>
                <a:gd name="connsiteY1-4" fmla="*/ 871537 h 876300"/>
                <a:gd name="connsiteX2-5" fmla="*/ 690563 w 690563"/>
                <a:gd name="connsiteY2-6" fmla="*/ 876300 h 876300"/>
                <a:gd name="connsiteX3-7" fmla="*/ 685800 w 690563"/>
                <a:gd name="connsiteY3-8" fmla="*/ 157162 h 876300"/>
                <a:gd name="connsiteX4-9" fmla="*/ 652463 w 690563"/>
                <a:gd name="connsiteY4-10" fmla="*/ 61912 h 876300"/>
                <a:gd name="connsiteX5-11" fmla="*/ 576263 w 690563"/>
                <a:gd name="connsiteY5-12" fmla="*/ 9525 h 876300"/>
                <a:gd name="connsiteX6-13" fmla="*/ 0 w 690563"/>
                <a:gd name="connsiteY6-14" fmla="*/ 0 h 876300"/>
                <a:gd name="connsiteX0-15" fmla="*/ 0 w 742261"/>
                <a:gd name="connsiteY0-16" fmla="*/ 0 h 876300"/>
                <a:gd name="connsiteX1-17" fmla="*/ 4763 w 742261"/>
                <a:gd name="connsiteY1-18" fmla="*/ 871537 h 876300"/>
                <a:gd name="connsiteX2-19" fmla="*/ 690563 w 742261"/>
                <a:gd name="connsiteY2-20" fmla="*/ 876300 h 876300"/>
                <a:gd name="connsiteX3-21" fmla="*/ 685800 w 742261"/>
                <a:gd name="connsiteY3-22" fmla="*/ 157162 h 876300"/>
                <a:gd name="connsiteX4-23" fmla="*/ 652463 w 742261"/>
                <a:gd name="connsiteY4-24" fmla="*/ 61912 h 876300"/>
                <a:gd name="connsiteX5-25" fmla="*/ 576263 w 742261"/>
                <a:gd name="connsiteY5-26" fmla="*/ 9525 h 876300"/>
                <a:gd name="connsiteX6-27" fmla="*/ 0 w 742261"/>
                <a:gd name="connsiteY6-28" fmla="*/ 0 h 876300"/>
                <a:gd name="connsiteX0-29" fmla="*/ 0 w 694853"/>
                <a:gd name="connsiteY0-30" fmla="*/ 0 h 876300"/>
                <a:gd name="connsiteX1-31" fmla="*/ 4763 w 694853"/>
                <a:gd name="connsiteY1-32" fmla="*/ 871537 h 876300"/>
                <a:gd name="connsiteX2-33" fmla="*/ 690563 w 694853"/>
                <a:gd name="connsiteY2-34" fmla="*/ 876300 h 876300"/>
                <a:gd name="connsiteX3-35" fmla="*/ 685800 w 694853"/>
                <a:gd name="connsiteY3-36" fmla="*/ 157162 h 876300"/>
                <a:gd name="connsiteX4-37" fmla="*/ 652463 w 694853"/>
                <a:gd name="connsiteY4-38" fmla="*/ 61912 h 876300"/>
                <a:gd name="connsiteX5-39" fmla="*/ 576263 w 694853"/>
                <a:gd name="connsiteY5-40" fmla="*/ 9525 h 876300"/>
                <a:gd name="connsiteX6-41" fmla="*/ 0 w 694853"/>
                <a:gd name="connsiteY6-42" fmla="*/ 0 h 876300"/>
                <a:gd name="connsiteX0-43" fmla="*/ 0 w 694853"/>
                <a:gd name="connsiteY0-44" fmla="*/ 0 h 876300"/>
                <a:gd name="connsiteX1-45" fmla="*/ 4763 w 694853"/>
                <a:gd name="connsiteY1-46" fmla="*/ 871537 h 876300"/>
                <a:gd name="connsiteX2-47" fmla="*/ 690563 w 694853"/>
                <a:gd name="connsiteY2-48" fmla="*/ 876300 h 876300"/>
                <a:gd name="connsiteX3-49" fmla="*/ 685800 w 694853"/>
                <a:gd name="connsiteY3-50" fmla="*/ 157162 h 876300"/>
                <a:gd name="connsiteX4-51" fmla="*/ 652463 w 694853"/>
                <a:gd name="connsiteY4-52" fmla="*/ 61912 h 876300"/>
                <a:gd name="connsiteX5-53" fmla="*/ 576263 w 694853"/>
                <a:gd name="connsiteY5-54" fmla="*/ 9525 h 876300"/>
                <a:gd name="connsiteX6-55" fmla="*/ 0 w 694853"/>
                <a:gd name="connsiteY6-56" fmla="*/ 0 h 876300"/>
                <a:gd name="connsiteX0-57" fmla="*/ 0 w 694853"/>
                <a:gd name="connsiteY0-58" fmla="*/ 0 h 876300"/>
                <a:gd name="connsiteX1-59" fmla="*/ 4763 w 694853"/>
                <a:gd name="connsiteY1-60" fmla="*/ 871537 h 876300"/>
                <a:gd name="connsiteX2-61" fmla="*/ 690563 w 694853"/>
                <a:gd name="connsiteY2-62" fmla="*/ 876300 h 876300"/>
                <a:gd name="connsiteX3-63" fmla="*/ 685800 w 694853"/>
                <a:gd name="connsiteY3-64" fmla="*/ 157162 h 876300"/>
                <a:gd name="connsiteX4-65" fmla="*/ 652463 w 694853"/>
                <a:gd name="connsiteY4-66" fmla="*/ 61912 h 876300"/>
                <a:gd name="connsiteX5-67" fmla="*/ 576263 w 694853"/>
                <a:gd name="connsiteY5-68" fmla="*/ 9525 h 876300"/>
                <a:gd name="connsiteX6-69" fmla="*/ 0 w 694853"/>
                <a:gd name="connsiteY6-70" fmla="*/ 0 h 876300"/>
                <a:gd name="connsiteX0-71" fmla="*/ 0 w 694853"/>
                <a:gd name="connsiteY0-72" fmla="*/ 0 h 876300"/>
                <a:gd name="connsiteX1-73" fmla="*/ 4763 w 694853"/>
                <a:gd name="connsiteY1-74" fmla="*/ 871537 h 876300"/>
                <a:gd name="connsiteX2-75" fmla="*/ 690563 w 694853"/>
                <a:gd name="connsiteY2-76" fmla="*/ 876300 h 876300"/>
                <a:gd name="connsiteX3-77" fmla="*/ 685800 w 694853"/>
                <a:gd name="connsiteY3-78" fmla="*/ 157162 h 876300"/>
                <a:gd name="connsiteX4-79" fmla="*/ 652463 w 694853"/>
                <a:gd name="connsiteY4-80" fmla="*/ 61912 h 876300"/>
                <a:gd name="connsiteX5-81" fmla="*/ 569119 w 694853"/>
                <a:gd name="connsiteY5-82" fmla="*/ 9525 h 876300"/>
                <a:gd name="connsiteX6-83" fmla="*/ 0 w 694853"/>
                <a:gd name="connsiteY6-84" fmla="*/ 0 h 876300"/>
                <a:gd name="connsiteX0-85" fmla="*/ 0 w 694853"/>
                <a:gd name="connsiteY0-86" fmla="*/ 0 h 876300"/>
                <a:gd name="connsiteX1-87" fmla="*/ 4763 w 694853"/>
                <a:gd name="connsiteY1-88" fmla="*/ 871537 h 876300"/>
                <a:gd name="connsiteX2-89" fmla="*/ 690563 w 694853"/>
                <a:gd name="connsiteY2-90" fmla="*/ 876300 h 876300"/>
                <a:gd name="connsiteX3-91" fmla="*/ 685800 w 694853"/>
                <a:gd name="connsiteY3-92" fmla="*/ 157162 h 876300"/>
                <a:gd name="connsiteX4-93" fmla="*/ 652463 w 694853"/>
                <a:gd name="connsiteY4-94" fmla="*/ 61912 h 876300"/>
                <a:gd name="connsiteX5-95" fmla="*/ 590550 w 694853"/>
                <a:gd name="connsiteY5-96" fmla="*/ 4693 h 876300"/>
                <a:gd name="connsiteX6-97" fmla="*/ 0 w 694853"/>
                <a:gd name="connsiteY6-98" fmla="*/ 0 h 876300"/>
                <a:gd name="connsiteX0-99" fmla="*/ 0 w 694853"/>
                <a:gd name="connsiteY0-100" fmla="*/ 0 h 876300"/>
                <a:gd name="connsiteX1-101" fmla="*/ 4763 w 694853"/>
                <a:gd name="connsiteY1-102" fmla="*/ 871537 h 876300"/>
                <a:gd name="connsiteX2-103" fmla="*/ 690563 w 694853"/>
                <a:gd name="connsiteY2-104" fmla="*/ 876300 h 876300"/>
                <a:gd name="connsiteX3-105" fmla="*/ 685800 w 694853"/>
                <a:gd name="connsiteY3-106" fmla="*/ 157162 h 876300"/>
                <a:gd name="connsiteX4-107" fmla="*/ 652463 w 694853"/>
                <a:gd name="connsiteY4-108" fmla="*/ 61912 h 876300"/>
                <a:gd name="connsiteX5-109" fmla="*/ 590550 w 694853"/>
                <a:gd name="connsiteY5-110" fmla="*/ 4693 h 876300"/>
                <a:gd name="connsiteX6-111" fmla="*/ 0 w 694853"/>
                <a:gd name="connsiteY6-112" fmla="*/ 0 h 876300"/>
                <a:gd name="connsiteX0-113" fmla="*/ 0 w 693089"/>
                <a:gd name="connsiteY0-114" fmla="*/ 0 h 876300"/>
                <a:gd name="connsiteX1-115" fmla="*/ 4763 w 693089"/>
                <a:gd name="connsiteY1-116" fmla="*/ 871537 h 876300"/>
                <a:gd name="connsiteX2-117" fmla="*/ 690563 w 693089"/>
                <a:gd name="connsiteY2-118" fmla="*/ 876300 h 876300"/>
                <a:gd name="connsiteX3-119" fmla="*/ 685800 w 693089"/>
                <a:gd name="connsiteY3-120" fmla="*/ 157162 h 876300"/>
                <a:gd name="connsiteX4-121" fmla="*/ 666751 w 693089"/>
                <a:gd name="connsiteY4-122" fmla="*/ 64328 h 876300"/>
                <a:gd name="connsiteX5-123" fmla="*/ 590550 w 693089"/>
                <a:gd name="connsiteY5-124" fmla="*/ 4693 h 876300"/>
                <a:gd name="connsiteX6-125" fmla="*/ 0 w 693089"/>
                <a:gd name="connsiteY6-126" fmla="*/ 0 h 876300"/>
                <a:gd name="connsiteX0-127" fmla="*/ 0 w 696816"/>
                <a:gd name="connsiteY0-128" fmla="*/ 0 h 876300"/>
                <a:gd name="connsiteX1-129" fmla="*/ 4763 w 696816"/>
                <a:gd name="connsiteY1-130" fmla="*/ 871537 h 876300"/>
                <a:gd name="connsiteX2-131" fmla="*/ 690563 w 696816"/>
                <a:gd name="connsiteY2-132" fmla="*/ 876300 h 876300"/>
                <a:gd name="connsiteX3-133" fmla="*/ 685800 w 696816"/>
                <a:gd name="connsiteY3-134" fmla="*/ 157162 h 876300"/>
                <a:gd name="connsiteX4-135" fmla="*/ 590550 w 696816"/>
                <a:gd name="connsiteY4-136" fmla="*/ 4693 h 876300"/>
                <a:gd name="connsiteX5-137" fmla="*/ 0 w 696816"/>
                <a:gd name="connsiteY5-138" fmla="*/ 0 h 876300"/>
                <a:gd name="connsiteX0-139" fmla="*/ 0 w 693234"/>
                <a:gd name="connsiteY0-140" fmla="*/ 0 h 876300"/>
                <a:gd name="connsiteX1-141" fmla="*/ 4763 w 693234"/>
                <a:gd name="connsiteY1-142" fmla="*/ 871537 h 876300"/>
                <a:gd name="connsiteX2-143" fmla="*/ 690563 w 693234"/>
                <a:gd name="connsiteY2-144" fmla="*/ 876300 h 876300"/>
                <a:gd name="connsiteX3-145" fmla="*/ 685800 w 693234"/>
                <a:gd name="connsiteY3-146" fmla="*/ 157162 h 876300"/>
                <a:gd name="connsiteX4-147" fmla="*/ 590550 w 693234"/>
                <a:gd name="connsiteY4-148" fmla="*/ 4693 h 876300"/>
                <a:gd name="connsiteX5-149" fmla="*/ 0 w 693234"/>
                <a:gd name="connsiteY5-150" fmla="*/ 0 h 876300"/>
                <a:gd name="connsiteX0-151" fmla="*/ 0 w 692834"/>
                <a:gd name="connsiteY0-152" fmla="*/ 0 h 876300"/>
                <a:gd name="connsiteX1-153" fmla="*/ 4763 w 692834"/>
                <a:gd name="connsiteY1-154" fmla="*/ 871537 h 876300"/>
                <a:gd name="connsiteX2-155" fmla="*/ 690563 w 692834"/>
                <a:gd name="connsiteY2-156" fmla="*/ 876300 h 876300"/>
                <a:gd name="connsiteX3-157" fmla="*/ 685800 w 692834"/>
                <a:gd name="connsiteY3-158" fmla="*/ 157162 h 876300"/>
                <a:gd name="connsiteX4-159" fmla="*/ 590550 w 692834"/>
                <a:gd name="connsiteY4-160" fmla="*/ 4693 h 876300"/>
                <a:gd name="connsiteX5-161" fmla="*/ 0 w 692834"/>
                <a:gd name="connsiteY5-162" fmla="*/ 0 h 876300"/>
                <a:gd name="connsiteX0-163" fmla="*/ 0 w 693304"/>
                <a:gd name="connsiteY0-164" fmla="*/ 0 h 876300"/>
                <a:gd name="connsiteX1-165" fmla="*/ 4763 w 693304"/>
                <a:gd name="connsiteY1-166" fmla="*/ 871537 h 876300"/>
                <a:gd name="connsiteX2-167" fmla="*/ 690563 w 693304"/>
                <a:gd name="connsiteY2-168" fmla="*/ 876300 h 876300"/>
                <a:gd name="connsiteX3-169" fmla="*/ 688181 w 693304"/>
                <a:gd name="connsiteY3-170" fmla="*/ 248991 h 876300"/>
                <a:gd name="connsiteX4-171" fmla="*/ 590550 w 693304"/>
                <a:gd name="connsiteY4-172" fmla="*/ 4693 h 876300"/>
                <a:gd name="connsiteX5-173" fmla="*/ 0 w 693304"/>
                <a:gd name="connsiteY5-174" fmla="*/ 0 h 876300"/>
                <a:gd name="connsiteX0-175" fmla="*/ 0 w 698124"/>
                <a:gd name="connsiteY0-176" fmla="*/ 0 h 876300"/>
                <a:gd name="connsiteX1-177" fmla="*/ 4763 w 698124"/>
                <a:gd name="connsiteY1-178" fmla="*/ 871537 h 876300"/>
                <a:gd name="connsiteX2-179" fmla="*/ 690563 w 698124"/>
                <a:gd name="connsiteY2-180" fmla="*/ 876300 h 876300"/>
                <a:gd name="connsiteX3-181" fmla="*/ 688181 w 698124"/>
                <a:gd name="connsiteY3-182" fmla="*/ 248991 h 876300"/>
                <a:gd name="connsiteX4-183" fmla="*/ 590550 w 698124"/>
                <a:gd name="connsiteY4-184" fmla="*/ 7109 h 876300"/>
                <a:gd name="connsiteX5-185" fmla="*/ 0 w 698124"/>
                <a:gd name="connsiteY5-186" fmla="*/ 0 h 876300"/>
                <a:gd name="connsiteX0-187" fmla="*/ 0 w 692877"/>
                <a:gd name="connsiteY0-188" fmla="*/ 0 h 876300"/>
                <a:gd name="connsiteX1-189" fmla="*/ 4763 w 692877"/>
                <a:gd name="connsiteY1-190" fmla="*/ 871537 h 876300"/>
                <a:gd name="connsiteX2-191" fmla="*/ 690563 w 692877"/>
                <a:gd name="connsiteY2-192" fmla="*/ 876300 h 876300"/>
                <a:gd name="connsiteX3-193" fmla="*/ 688181 w 692877"/>
                <a:gd name="connsiteY3-194" fmla="*/ 248991 h 876300"/>
                <a:gd name="connsiteX4-195" fmla="*/ 590550 w 692877"/>
                <a:gd name="connsiteY4-196" fmla="*/ 7109 h 876300"/>
                <a:gd name="connsiteX5-197" fmla="*/ 0 w 692877"/>
                <a:gd name="connsiteY5-198" fmla="*/ 0 h 876300"/>
                <a:gd name="connsiteX0-199" fmla="*/ 0 w 692877"/>
                <a:gd name="connsiteY0-200" fmla="*/ 0 h 876300"/>
                <a:gd name="connsiteX1-201" fmla="*/ 4763 w 692877"/>
                <a:gd name="connsiteY1-202" fmla="*/ 871537 h 876300"/>
                <a:gd name="connsiteX2-203" fmla="*/ 690563 w 692877"/>
                <a:gd name="connsiteY2-204" fmla="*/ 876300 h 876300"/>
                <a:gd name="connsiteX3-205" fmla="*/ 688181 w 692877"/>
                <a:gd name="connsiteY3-206" fmla="*/ 248991 h 876300"/>
                <a:gd name="connsiteX4-207" fmla="*/ 590550 w 692877"/>
                <a:gd name="connsiteY4-208" fmla="*/ 7109 h 876300"/>
                <a:gd name="connsiteX5-209" fmla="*/ 0 w 692877"/>
                <a:gd name="connsiteY5-210" fmla="*/ 0 h 876300"/>
                <a:gd name="connsiteX0-211" fmla="*/ 0 w 692877"/>
                <a:gd name="connsiteY0-212" fmla="*/ 0 h 876300"/>
                <a:gd name="connsiteX1-213" fmla="*/ 4763 w 692877"/>
                <a:gd name="connsiteY1-214" fmla="*/ 871537 h 876300"/>
                <a:gd name="connsiteX2-215" fmla="*/ 690563 w 692877"/>
                <a:gd name="connsiteY2-216" fmla="*/ 876300 h 876300"/>
                <a:gd name="connsiteX3-217" fmla="*/ 688181 w 692877"/>
                <a:gd name="connsiteY3-218" fmla="*/ 248991 h 876300"/>
                <a:gd name="connsiteX4-219" fmla="*/ 590550 w 692877"/>
                <a:gd name="connsiteY4-220" fmla="*/ 7109 h 876300"/>
                <a:gd name="connsiteX5-221" fmla="*/ 0 w 692877"/>
                <a:gd name="connsiteY5-222" fmla="*/ 0 h 876300"/>
                <a:gd name="connsiteX0-223" fmla="*/ 0 w 692877"/>
                <a:gd name="connsiteY0-224" fmla="*/ 0 h 876300"/>
                <a:gd name="connsiteX1-225" fmla="*/ 4763 w 692877"/>
                <a:gd name="connsiteY1-226" fmla="*/ 871537 h 876300"/>
                <a:gd name="connsiteX2-227" fmla="*/ 690563 w 692877"/>
                <a:gd name="connsiteY2-228" fmla="*/ 876300 h 876300"/>
                <a:gd name="connsiteX3-229" fmla="*/ 688181 w 692877"/>
                <a:gd name="connsiteY3-230" fmla="*/ 248991 h 876300"/>
                <a:gd name="connsiteX4-231" fmla="*/ 590550 w 692877"/>
                <a:gd name="connsiteY4-232" fmla="*/ 7109 h 876300"/>
                <a:gd name="connsiteX5-233" fmla="*/ 0 w 692877"/>
                <a:gd name="connsiteY5-234" fmla="*/ 0 h 876300"/>
              </a:gdLst>
              <a:ahLst/>
              <a:cxnLst>
                <a:cxn ang="0">
                  <a:pos x="connsiteX0-223" y="connsiteY0-224"/>
                </a:cxn>
                <a:cxn ang="0">
                  <a:pos x="connsiteX1-225" y="connsiteY1-226"/>
                </a:cxn>
                <a:cxn ang="0">
                  <a:pos x="connsiteX2-227" y="connsiteY2-228"/>
                </a:cxn>
                <a:cxn ang="0">
                  <a:pos x="connsiteX3-229" y="connsiteY3-230"/>
                </a:cxn>
                <a:cxn ang="0">
                  <a:pos x="connsiteX4-231" y="connsiteY4-232"/>
                </a:cxn>
                <a:cxn ang="0">
                  <a:pos x="connsiteX5-233" y="connsiteY5-234"/>
                </a:cxn>
              </a:cxnLst>
              <a:rect l="l" t="t" r="r" b="b"/>
              <a:pathLst>
                <a:path w="692877" h="876300">
                  <a:moveTo>
                    <a:pt x="0" y="0"/>
                  </a:moveTo>
                  <a:cubicBezTo>
                    <a:pt x="1588" y="290512"/>
                    <a:pt x="3175" y="581025"/>
                    <a:pt x="4763" y="871537"/>
                  </a:cubicBezTo>
                  <a:lnTo>
                    <a:pt x="690563" y="876300"/>
                  </a:lnTo>
                  <a:cubicBezTo>
                    <a:pt x="696913" y="696824"/>
                    <a:pt x="688182" y="367275"/>
                    <a:pt x="688181" y="248991"/>
                  </a:cubicBezTo>
                  <a:cubicBezTo>
                    <a:pt x="688180" y="130707"/>
                    <a:pt x="690563" y="16387"/>
                    <a:pt x="590550" y="7109"/>
                  </a:cubicBezTo>
                  <a:lnTo>
                    <a:pt x="0" y="0"/>
                  </a:lnTo>
                  <a:close/>
                </a:path>
              </a:pathLst>
            </a:custGeom>
            <a:gradFill flip="none" rotWithShape="1">
              <a:gsLst>
                <a:gs pos="100000">
                  <a:srgbClr val="28A9D6"/>
                </a:gs>
                <a:gs pos="20000">
                  <a:srgbClr val="2187AB"/>
                </a:gs>
              </a:gsLst>
              <a:lin ang="5400000" scaled="0"/>
              <a:tileRect/>
            </a:gradFill>
            <a:ln w="12700">
              <a:solidFill>
                <a:schemeClr val="bg1"/>
              </a:solidFill>
            </a:ln>
            <a:effectLst>
              <a:outerShdw blurRad="38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5" name="任意多边形 44"/>
            <p:cNvSpPr/>
            <p:nvPr/>
          </p:nvSpPr>
          <p:spPr>
            <a:xfrm>
              <a:off x="9663131" y="2552714"/>
              <a:ext cx="811212" cy="1476375"/>
            </a:xfrm>
            <a:custGeom>
              <a:avLst/>
              <a:gdLst>
                <a:gd name="connsiteX0" fmla="*/ 0 w 800100"/>
                <a:gd name="connsiteY0" fmla="*/ 990600 h 1490663"/>
                <a:gd name="connsiteX1" fmla="*/ 0 w 800100"/>
                <a:gd name="connsiteY1" fmla="*/ 381000 h 1490663"/>
                <a:gd name="connsiteX2" fmla="*/ 42863 w 800100"/>
                <a:gd name="connsiteY2" fmla="*/ 228600 h 1490663"/>
                <a:gd name="connsiteX3" fmla="*/ 204788 w 800100"/>
                <a:gd name="connsiteY3" fmla="*/ 0 h 1490663"/>
                <a:gd name="connsiteX4" fmla="*/ 781050 w 800100"/>
                <a:gd name="connsiteY4" fmla="*/ 4763 h 1490663"/>
                <a:gd name="connsiteX5" fmla="*/ 681038 w 800100"/>
                <a:gd name="connsiteY5" fmla="*/ 23813 h 1490663"/>
                <a:gd name="connsiteX6" fmla="*/ 647700 w 800100"/>
                <a:gd name="connsiteY6" fmla="*/ 85725 h 1490663"/>
                <a:gd name="connsiteX7" fmla="*/ 614363 w 800100"/>
                <a:gd name="connsiteY7" fmla="*/ 161925 h 1490663"/>
                <a:gd name="connsiteX8" fmla="*/ 619125 w 800100"/>
                <a:gd name="connsiteY8" fmla="*/ 319088 h 1490663"/>
                <a:gd name="connsiteX9" fmla="*/ 766763 w 800100"/>
                <a:gd name="connsiteY9" fmla="*/ 519113 h 1490663"/>
                <a:gd name="connsiteX10" fmla="*/ 800100 w 800100"/>
                <a:gd name="connsiteY10" fmla="*/ 619125 h 1490663"/>
                <a:gd name="connsiteX11" fmla="*/ 766763 w 800100"/>
                <a:gd name="connsiteY11" fmla="*/ 671513 h 1490663"/>
                <a:gd name="connsiteX12" fmla="*/ 709613 w 800100"/>
                <a:gd name="connsiteY12" fmla="*/ 700088 h 1490663"/>
                <a:gd name="connsiteX13" fmla="*/ 671513 w 800100"/>
                <a:gd name="connsiteY13" fmla="*/ 714375 h 1490663"/>
                <a:gd name="connsiteX14" fmla="*/ 666750 w 800100"/>
                <a:gd name="connsiteY14" fmla="*/ 1433513 h 1490663"/>
                <a:gd name="connsiteX15" fmla="*/ 633413 w 800100"/>
                <a:gd name="connsiteY15" fmla="*/ 1466850 h 1490663"/>
                <a:gd name="connsiteX16" fmla="*/ 590550 w 800100"/>
                <a:gd name="connsiteY16" fmla="*/ 1490663 h 1490663"/>
                <a:gd name="connsiteX17" fmla="*/ 542925 w 800100"/>
                <a:gd name="connsiteY17" fmla="*/ 1481138 h 1490663"/>
                <a:gd name="connsiteX18" fmla="*/ 519113 w 800100"/>
                <a:gd name="connsiteY18" fmla="*/ 1433513 h 1490663"/>
                <a:gd name="connsiteX19" fmla="*/ 523875 w 800100"/>
                <a:gd name="connsiteY19" fmla="*/ 981075 h 1490663"/>
                <a:gd name="connsiteX20" fmla="*/ 490538 w 800100"/>
                <a:gd name="connsiteY20" fmla="*/ 981075 h 1490663"/>
                <a:gd name="connsiteX21" fmla="*/ 490538 w 800100"/>
                <a:gd name="connsiteY21" fmla="*/ 1133475 h 1490663"/>
                <a:gd name="connsiteX22" fmla="*/ 423863 w 800100"/>
                <a:gd name="connsiteY22" fmla="*/ 1190625 h 1490663"/>
                <a:gd name="connsiteX23" fmla="*/ 366713 w 800100"/>
                <a:gd name="connsiteY23" fmla="*/ 1162050 h 1490663"/>
                <a:gd name="connsiteX24" fmla="*/ 347663 w 800100"/>
                <a:gd name="connsiteY24" fmla="*/ 1138238 h 1490663"/>
                <a:gd name="connsiteX25" fmla="*/ 347663 w 800100"/>
                <a:gd name="connsiteY25" fmla="*/ 981075 h 1490663"/>
                <a:gd name="connsiteX26" fmla="*/ 314325 w 800100"/>
                <a:gd name="connsiteY26" fmla="*/ 981075 h 1490663"/>
                <a:gd name="connsiteX27" fmla="*/ 314325 w 800100"/>
                <a:gd name="connsiteY27" fmla="*/ 1090613 h 1490663"/>
                <a:gd name="connsiteX28" fmla="*/ 257175 w 800100"/>
                <a:gd name="connsiteY28" fmla="*/ 1147763 h 1490663"/>
                <a:gd name="connsiteX29" fmla="*/ 176213 w 800100"/>
                <a:gd name="connsiteY29" fmla="*/ 1114425 h 1490663"/>
                <a:gd name="connsiteX30" fmla="*/ 171450 w 800100"/>
                <a:gd name="connsiteY30" fmla="*/ 981075 h 1490663"/>
                <a:gd name="connsiteX31" fmla="*/ 142875 w 800100"/>
                <a:gd name="connsiteY31" fmla="*/ 981075 h 1490663"/>
                <a:gd name="connsiteX32" fmla="*/ 133350 w 800100"/>
                <a:gd name="connsiteY32" fmla="*/ 1076325 h 1490663"/>
                <a:gd name="connsiteX33" fmla="*/ 90488 w 800100"/>
                <a:gd name="connsiteY33" fmla="*/ 1109663 h 1490663"/>
                <a:gd name="connsiteX34" fmla="*/ 80963 w 800100"/>
                <a:gd name="connsiteY34" fmla="*/ 1128713 h 1490663"/>
                <a:gd name="connsiteX35" fmla="*/ 9525 w 800100"/>
                <a:gd name="connsiteY35" fmla="*/ 1071563 h 1490663"/>
                <a:gd name="connsiteX36" fmla="*/ 0 w 800100"/>
                <a:gd name="connsiteY36" fmla="*/ 990600 h 1490663"/>
                <a:gd name="connsiteX0-1" fmla="*/ 0 w 800100"/>
                <a:gd name="connsiteY0-2" fmla="*/ 990600 h 1490663"/>
                <a:gd name="connsiteX1-3" fmla="*/ 0 w 800100"/>
                <a:gd name="connsiteY1-4" fmla="*/ 381000 h 1490663"/>
                <a:gd name="connsiteX2-5" fmla="*/ 42863 w 800100"/>
                <a:gd name="connsiteY2-6" fmla="*/ 228600 h 1490663"/>
                <a:gd name="connsiteX3-7" fmla="*/ 204788 w 800100"/>
                <a:gd name="connsiteY3-8" fmla="*/ 0 h 1490663"/>
                <a:gd name="connsiteX4-9" fmla="*/ 781050 w 800100"/>
                <a:gd name="connsiteY4-10" fmla="*/ 4763 h 1490663"/>
                <a:gd name="connsiteX5-11" fmla="*/ 681038 w 800100"/>
                <a:gd name="connsiteY5-12" fmla="*/ 23813 h 1490663"/>
                <a:gd name="connsiteX6-13" fmla="*/ 647700 w 800100"/>
                <a:gd name="connsiteY6-14" fmla="*/ 85725 h 1490663"/>
                <a:gd name="connsiteX7-15" fmla="*/ 614363 w 800100"/>
                <a:gd name="connsiteY7-16" fmla="*/ 161925 h 1490663"/>
                <a:gd name="connsiteX8-17" fmla="*/ 619125 w 800100"/>
                <a:gd name="connsiteY8-18" fmla="*/ 319088 h 1490663"/>
                <a:gd name="connsiteX9-19" fmla="*/ 766763 w 800100"/>
                <a:gd name="connsiteY9-20" fmla="*/ 519113 h 1490663"/>
                <a:gd name="connsiteX10-21" fmla="*/ 800100 w 800100"/>
                <a:gd name="connsiteY10-22" fmla="*/ 619125 h 1490663"/>
                <a:gd name="connsiteX11-23" fmla="*/ 766763 w 800100"/>
                <a:gd name="connsiteY11-24" fmla="*/ 671513 h 1490663"/>
                <a:gd name="connsiteX12-25" fmla="*/ 709613 w 800100"/>
                <a:gd name="connsiteY12-26" fmla="*/ 700088 h 1490663"/>
                <a:gd name="connsiteX13-27" fmla="*/ 671513 w 800100"/>
                <a:gd name="connsiteY13-28" fmla="*/ 714375 h 1490663"/>
                <a:gd name="connsiteX14-29" fmla="*/ 666750 w 800100"/>
                <a:gd name="connsiteY14-30" fmla="*/ 1433513 h 1490663"/>
                <a:gd name="connsiteX15-31" fmla="*/ 633413 w 800100"/>
                <a:gd name="connsiteY15-32" fmla="*/ 1466850 h 1490663"/>
                <a:gd name="connsiteX16-33" fmla="*/ 590550 w 800100"/>
                <a:gd name="connsiteY16-34" fmla="*/ 1490663 h 1490663"/>
                <a:gd name="connsiteX17-35" fmla="*/ 542925 w 800100"/>
                <a:gd name="connsiteY17-36" fmla="*/ 1481138 h 1490663"/>
                <a:gd name="connsiteX18-37" fmla="*/ 519113 w 800100"/>
                <a:gd name="connsiteY18-38" fmla="*/ 1433513 h 1490663"/>
                <a:gd name="connsiteX19-39" fmla="*/ 523875 w 800100"/>
                <a:gd name="connsiteY19-40" fmla="*/ 981075 h 1490663"/>
                <a:gd name="connsiteX20-41" fmla="*/ 490538 w 800100"/>
                <a:gd name="connsiteY20-42" fmla="*/ 981075 h 1490663"/>
                <a:gd name="connsiteX21-43" fmla="*/ 490538 w 800100"/>
                <a:gd name="connsiteY21-44" fmla="*/ 1133475 h 1490663"/>
                <a:gd name="connsiteX22-45" fmla="*/ 423863 w 800100"/>
                <a:gd name="connsiteY22-46" fmla="*/ 1190625 h 1490663"/>
                <a:gd name="connsiteX23-47" fmla="*/ 366713 w 800100"/>
                <a:gd name="connsiteY23-48" fmla="*/ 1162050 h 1490663"/>
                <a:gd name="connsiteX24-49" fmla="*/ 347663 w 800100"/>
                <a:gd name="connsiteY24-50" fmla="*/ 1138238 h 1490663"/>
                <a:gd name="connsiteX25-51" fmla="*/ 347663 w 800100"/>
                <a:gd name="connsiteY25-52" fmla="*/ 981075 h 1490663"/>
                <a:gd name="connsiteX26-53" fmla="*/ 314325 w 800100"/>
                <a:gd name="connsiteY26-54" fmla="*/ 981075 h 1490663"/>
                <a:gd name="connsiteX27-55" fmla="*/ 314325 w 800100"/>
                <a:gd name="connsiteY27-56" fmla="*/ 1090613 h 1490663"/>
                <a:gd name="connsiteX28-57" fmla="*/ 257175 w 800100"/>
                <a:gd name="connsiteY28-58" fmla="*/ 1147763 h 1490663"/>
                <a:gd name="connsiteX29-59" fmla="*/ 176213 w 800100"/>
                <a:gd name="connsiteY29-60" fmla="*/ 1114425 h 1490663"/>
                <a:gd name="connsiteX30-61" fmla="*/ 171450 w 800100"/>
                <a:gd name="connsiteY30-62" fmla="*/ 981075 h 1490663"/>
                <a:gd name="connsiteX31-63" fmla="*/ 142875 w 800100"/>
                <a:gd name="connsiteY31-64" fmla="*/ 981075 h 1490663"/>
                <a:gd name="connsiteX32-65" fmla="*/ 133350 w 800100"/>
                <a:gd name="connsiteY32-66" fmla="*/ 1076325 h 1490663"/>
                <a:gd name="connsiteX33-67" fmla="*/ 80963 w 800100"/>
                <a:gd name="connsiteY33-68" fmla="*/ 1128713 h 1490663"/>
                <a:gd name="connsiteX34-69" fmla="*/ 9525 w 800100"/>
                <a:gd name="connsiteY34-70" fmla="*/ 1071563 h 1490663"/>
                <a:gd name="connsiteX35-71" fmla="*/ 0 w 800100"/>
                <a:gd name="connsiteY35-72" fmla="*/ 990600 h 1490663"/>
                <a:gd name="connsiteX0-73" fmla="*/ 0 w 800100"/>
                <a:gd name="connsiteY0-74" fmla="*/ 990600 h 1490663"/>
                <a:gd name="connsiteX1-75" fmla="*/ 0 w 800100"/>
                <a:gd name="connsiteY1-76" fmla="*/ 381000 h 1490663"/>
                <a:gd name="connsiteX2-77" fmla="*/ 42863 w 800100"/>
                <a:gd name="connsiteY2-78" fmla="*/ 228600 h 1490663"/>
                <a:gd name="connsiteX3-79" fmla="*/ 204788 w 800100"/>
                <a:gd name="connsiteY3-80" fmla="*/ 0 h 1490663"/>
                <a:gd name="connsiteX4-81" fmla="*/ 781050 w 800100"/>
                <a:gd name="connsiteY4-82" fmla="*/ 4763 h 1490663"/>
                <a:gd name="connsiteX5-83" fmla="*/ 681038 w 800100"/>
                <a:gd name="connsiteY5-84" fmla="*/ 23813 h 1490663"/>
                <a:gd name="connsiteX6-85" fmla="*/ 647700 w 800100"/>
                <a:gd name="connsiteY6-86" fmla="*/ 85725 h 1490663"/>
                <a:gd name="connsiteX7-87" fmla="*/ 614363 w 800100"/>
                <a:gd name="connsiteY7-88" fmla="*/ 161925 h 1490663"/>
                <a:gd name="connsiteX8-89" fmla="*/ 619125 w 800100"/>
                <a:gd name="connsiteY8-90" fmla="*/ 319088 h 1490663"/>
                <a:gd name="connsiteX9-91" fmla="*/ 766763 w 800100"/>
                <a:gd name="connsiteY9-92" fmla="*/ 519113 h 1490663"/>
                <a:gd name="connsiteX10-93" fmla="*/ 800100 w 800100"/>
                <a:gd name="connsiteY10-94" fmla="*/ 619125 h 1490663"/>
                <a:gd name="connsiteX11-95" fmla="*/ 766763 w 800100"/>
                <a:gd name="connsiteY11-96" fmla="*/ 671513 h 1490663"/>
                <a:gd name="connsiteX12-97" fmla="*/ 709613 w 800100"/>
                <a:gd name="connsiteY12-98" fmla="*/ 700088 h 1490663"/>
                <a:gd name="connsiteX13-99" fmla="*/ 671513 w 800100"/>
                <a:gd name="connsiteY13-100" fmla="*/ 714375 h 1490663"/>
                <a:gd name="connsiteX14-101" fmla="*/ 666750 w 800100"/>
                <a:gd name="connsiteY14-102" fmla="*/ 1433513 h 1490663"/>
                <a:gd name="connsiteX15-103" fmla="*/ 633413 w 800100"/>
                <a:gd name="connsiteY15-104" fmla="*/ 1466850 h 1490663"/>
                <a:gd name="connsiteX16-105" fmla="*/ 590550 w 800100"/>
                <a:gd name="connsiteY16-106" fmla="*/ 1490663 h 1490663"/>
                <a:gd name="connsiteX17-107" fmla="*/ 542925 w 800100"/>
                <a:gd name="connsiteY17-108" fmla="*/ 1481138 h 1490663"/>
                <a:gd name="connsiteX18-109" fmla="*/ 519113 w 800100"/>
                <a:gd name="connsiteY18-110" fmla="*/ 1433513 h 1490663"/>
                <a:gd name="connsiteX19-111" fmla="*/ 523875 w 800100"/>
                <a:gd name="connsiteY19-112" fmla="*/ 981075 h 1490663"/>
                <a:gd name="connsiteX20-113" fmla="*/ 490538 w 800100"/>
                <a:gd name="connsiteY20-114" fmla="*/ 981075 h 1490663"/>
                <a:gd name="connsiteX21-115" fmla="*/ 490538 w 800100"/>
                <a:gd name="connsiteY21-116" fmla="*/ 1133475 h 1490663"/>
                <a:gd name="connsiteX22-117" fmla="*/ 423863 w 800100"/>
                <a:gd name="connsiteY22-118" fmla="*/ 1190625 h 1490663"/>
                <a:gd name="connsiteX23-119" fmla="*/ 347663 w 800100"/>
                <a:gd name="connsiteY23-120" fmla="*/ 1138238 h 1490663"/>
                <a:gd name="connsiteX24-121" fmla="*/ 347663 w 800100"/>
                <a:gd name="connsiteY24-122" fmla="*/ 981075 h 1490663"/>
                <a:gd name="connsiteX25-123" fmla="*/ 314325 w 800100"/>
                <a:gd name="connsiteY25-124" fmla="*/ 981075 h 1490663"/>
                <a:gd name="connsiteX26-125" fmla="*/ 314325 w 800100"/>
                <a:gd name="connsiteY26-126" fmla="*/ 1090613 h 1490663"/>
                <a:gd name="connsiteX27-127" fmla="*/ 257175 w 800100"/>
                <a:gd name="connsiteY27-128" fmla="*/ 1147763 h 1490663"/>
                <a:gd name="connsiteX28-129" fmla="*/ 176213 w 800100"/>
                <a:gd name="connsiteY28-130" fmla="*/ 1114425 h 1490663"/>
                <a:gd name="connsiteX29-131" fmla="*/ 171450 w 800100"/>
                <a:gd name="connsiteY29-132" fmla="*/ 981075 h 1490663"/>
                <a:gd name="connsiteX30-133" fmla="*/ 142875 w 800100"/>
                <a:gd name="connsiteY30-134" fmla="*/ 981075 h 1490663"/>
                <a:gd name="connsiteX31-135" fmla="*/ 133350 w 800100"/>
                <a:gd name="connsiteY31-136" fmla="*/ 1076325 h 1490663"/>
                <a:gd name="connsiteX32-137" fmla="*/ 80963 w 800100"/>
                <a:gd name="connsiteY32-138" fmla="*/ 1128713 h 1490663"/>
                <a:gd name="connsiteX33-139" fmla="*/ 9525 w 800100"/>
                <a:gd name="connsiteY33-140" fmla="*/ 1071563 h 1490663"/>
                <a:gd name="connsiteX34-141" fmla="*/ 0 w 800100"/>
                <a:gd name="connsiteY34-142" fmla="*/ 990600 h 1490663"/>
                <a:gd name="connsiteX0-143" fmla="*/ 0 w 800100"/>
                <a:gd name="connsiteY0-144" fmla="*/ 990600 h 1490663"/>
                <a:gd name="connsiteX1-145" fmla="*/ 0 w 800100"/>
                <a:gd name="connsiteY1-146" fmla="*/ 381000 h 1490663"/>
                <a:gd name="connsiteX2-147" fmla="*/ 42863 w 800100"/>
                <a:gd name="connsiteY2-148" fmla="*/ 228600 h 1490663"/>
                <a:gd name="connsiteX3-149" fmla="*/ 204788 w 800100"/>
                <a:gd name="connsiteY3-150" fmla="*/ 0 h 1490663"/>
                <a:gd name="connsiteX4-151" fmla="*/ 781050 w 800100"/>
                <a:gd name="connsiteY4-152" fmla="*/ 4763 h 1490663"/>
                <a:gd name="connsiteX5-153" fmla="*/ 681038 w 800100"/>
                <a:gd name="connsiteY5-154" fmla="*/ 23813 h 1490663"/>
                <a:gd name="connsiteX6-155" fmla="*/ 647700 w 800100"/>
                <a:gd name="connsiteY6-156" fmla="*/ 85725 h 1490663"/>
                <a:gd name="connsiteX7-157" fmla="*/ 614363 w 800100"/>
                <a:gd name="connsiteY7-158" fmla="*/ 161925 h 1490663"/>
                <a:gd name="connsiteX8-159" fmla="*/ 619125 w 800100"/>
                <a:gd name="connsiteY8-160" fmla="*/ 319088 h 1490663"/>
                <a:gd name="connsiteX9-161" fmla="*/ 766763 w 800100"/>
                <a:gd name="connsiteY9-162" fmla="*/ 519113 h 1490663"/>
                <a:gd name="connsiteX10-163" fmla="*/ 800100 w 800100"/>
                <a:gd name="connsiteY10-164" fmla="*/ 619125 h 1490663"/>
                <a:gd name="connsiteX11-165" fmla="*/ 766763 w 800100"/>
                <a:gd name="connsiteY11-166" fmla="*/ 671513 h 1490663"/>
                <a:gd name="connsiteX12-167" fmla="*/ 709613 w 800100"/>
                <a:gd name="connsiteY12-168" fmla="*/ 700088 h 1490663"/>
                <a:gd name="connsiteX13-169" fmla="*/ 671513 w 800100"/>
                <a:gd name="connsiteY13-170" fmla="*/ 714375 h 1490663"/>
                <a:gd name="connsiteX14-171" fmla="*/ 666750 w 800100"/>
                <a:gd name="connsiteY14-172" fmla="*/ 1433513 h 1490663"/>
                <a:gd name="connsiteX15-173" fmla="*/ 633413 w 800100"/>
                <a:gd name="connsiteY15-174" fmla="*/ 1466850 h 1490663"/>
                <a:gd name="connsiteX16-175" fmla="*/ 590550 w 800100"/>
                <a:gd name="connsiteY16-176" fmla="*/ 1490663 h 1490663"/>
                <a:gd name="connsiteX17-177" fmla="*/ 519113 w 800100"/>
                <a:gd name="connsiteY17-178" fmla="*/ 1433513 h 1490663"/>
                <a:gd name="connsiteX18-179" fmla="*/ 523875 w 800100"/>
                <a:gd name="connsiteY18-180" fmla="*/ 981075 h 1490663"/>
                <a:gd name="connsiteX19-181" fmla="*/ 490538 w 800100"/>
                <a:gd name="connsiteY19-182" fmla="*/ 981075 h 1490663"/>
                <a:gd name="connsiteX20-183" fmla="*/ 490538 w 800100"/>
                <a:gd name="connsiteY20-184" fmla="*/ 1133475 h 1490663"/>
                <a:gd name="connsiteX21-185" fmla="*/ 423863 w 800100"/>
                <a:gd name="connsiteY21-186" fmla="*/ 1190625 h 1490663"/>
                <a:gd name="connsiteX22-187" fmla="*/ 347663 w 800100"/>
                <a:gd name="connsiteY22-188" fmla="*/ 1138238 h 1490663"/>
                <a:gd name="connsiteX23-189" fmla="*/ 347663 w 800100"/>
                <a:gd name="connsiteY23-190" fmla="*/ 981075 h 1490663"/>
                <a:gd name="connsiteX24-191" fmla="*/ 314325 w 800100"/>
                <a:gd name="connsiteY24-192" fmla="*/ 981075 h 1490663"/>
                <a:gd name="connsiteX25-193" fmla="*/ 314325 w 800100"/>
                <a:gd name="connsiteY25-194" fmla="*/ 1090613 h 1490663"/>
                <a:gd name="connsiteX26-195" fmla="*/ 257175 w 800100"/>
                <a:gd name="connsiteY26-196" fmla="*/ 1147763 h 1490663"/>
                <a:gd name="connsiteX27-197" fmla="*/ 176213 w 800100"/>
                <a:gd name="connsiteY27-198" fmla="*/ 1114425 h 1490663"/>
                <a:gd name="connsiteX28-199" fmla="*/ 171450 w 800100"/>
                <a:gd name="connsiteY28-200" fmla="*/ 981075 h 1490663"/>
                <a:gd name="connsiteX29-201" fmla="*/ 142875 w 800100"/>
                <a:gd name="connsiteY29-202" fmla="*/ 981075 h 1490663"/>
                <a:gd name="connsiteX30-203" fmla="*/ 133350 w 800100"/>
                <a:gd name="connsiteY30-204" fmla="*/ 1076325 h 1490663"/>
                <a:gd name="connsiteX31-205" fmla="*/ 80963 w 800100"/>
                <a:gd name="connsiteY31-206" fmla="*/ 1128713 h 1490663"/>
                <a:gd name="connsiteX32-207" fmla="*/ 9525 w 800100"/>
                <a:gd name="connsiteY32-208" fmla="*/ 1071563 h 1490663"/>
                <a:gd name="connsiteX33-209" fmla="*/ 0 w 800100"/>
                <a:gd name="connsiteY33-210" fmla="*/ 990600 h 1490663"/>
                <a:gd name="connsiteX0-211" fmla="*/ 0 w 800100"/>
                <a:gd name="connsiteY0-212" fmla="*/ 990600 h 1490663"/>
                <a:gd name="connsiteX1-213" fmla="*/ 0 w 800100"/>
                <a:gd name="connsiteY1-214" fmla="*/ 381000 h 1490663"/>
                <a:gd name="connsiteX2-215" fmla="*/ 42863 w 800100"/>
                <a:gd name="connsiteY2-216" fmla="*/ 228600 h 1490663"/>
                <a:gd name="connsiteX3-217" fmla="*/ 204788 w 800100"/>
                <a:gd name="connsiteY3-218" fmla="*/ 0 h 1490663"/>
                <a:gd name="connsiteX4-219" fmla="*/ 781050 w 800100"/>
                <a:gd name="connsiteY4-220" fmla="*/ 4763 h 1490663"/>
                <a:gd name="connsiteX5-221" fmla="*/ 681038 w 800100"/>
                <a:gd name="connsiteY5-222" fmla="*/ 23813 h 1490663"/>
                <a:gd name="connsiteX6-223" fmla="*/ 647700 w 800100"/>
                <a:gd name="connsiteY6-224" fmla="*/ 85725 h 1490663"/>
                <a:gd name="connsiteX7-225" fmla="*/ 614363 w 800100"/>
                <a:gd name="connsiteY7-226" fmla="*/ 161925 h 1490663"/>
                <a:gd name="connsiteX8-227" fmla="*/ 619125 w 800100"/>
                <a:gd name="connsiteY8-228" fmla="*/ 319088 h 1490663"/>
                <a:gd name="connsiteX9-229" fmla="*/ 766763 w 800100"/>
                <a:gd name="connsiteY9-230" fmla="*/ 519113 h 1490663"/>
                <a:gd name="connsiteX10-231" fmla="*/ 800100 w 800100"/>
                <a:gd name="connsiteY10-232" fmla="*/ 619125 h 1490663"/>
                <a:gd name="connsiteX11-233" fmla="*/ 766763 w 800100"/>
                <a:gd name="connsiteY11-234" fmla="*/ 671513 h 1490663"/>
                <a:gd name="connsiteX12-235" fmla="*/ 709613 w 800100"/>
                <a:gd name="connsiteY12-236" fmla="*/ 700088 h 1490663"/>
                <a:gd name="connsiteX13-237" fmla="*/ 671513 w 800100"/>
                <a:gd name="connsiteY13-238" fmla="*/ 714375 h 1490663"/>
                <a:gd name="connsiteX14-239" fmla="*/ 666750 w 800100"/>
                <a:gd name="connsiteY14-240" fmla="*/ 1433513 h 1490663"/>
                <a:gd name="connsiteX15-241" fmla="*/ 590550 w 800100"/>
                <a:gd name="connsiteY15-242" fmla="*/ 1490663 h 1490663"/>
                <a:gd name="connsiteX16-243" fmla="*/ 519113 w 800100"/>
                <a:gd name="connsiteY16-244" fmla="*/ 1433513 h 1490663"/>
                <a:gd name="connsiteX17-245" fmla="*/ 523875 w 800100"/>
                <a:gd name="connsiteY17-246" fmla="*/ 981075 h 1490663"/>
                <a:gd name="connsiteX18-247" fmla="*/ 490538 w 800100"/>
                <a:gd name="connsiteY18-248" fmla="*/ 981075 h 1490663"/>
                <a:gd name="connsiteX19-249" fmla="*/ 490538 w 800100"/>
                <a:gd name="connsiteY19-250" fmla="*/ 1133475 h 1490663"/>
                <a:gd name="connsiteX20-251" fmla="*/ 423863 w 800100"/>
                <a:gd name="connsiteY20-252" fmla="*/ 1190625 h 1490663"/>
                <a:gd name="connsiteX21-253" fmla="*/ 347663 w 800100"/>
                <a:gd name="connsiteY21-254" fmla="*/ 1138238 h 1490663"/>
                <a:gd name="connsiteX22-255" fmla="*/ 347663 w 800100"/>
                <a:gd name="connsiteY22-256" fmla="*/ 981075 h 1490663"/>
                <a:gd name="connsiteX23-257" fmla="*/ 314325 w 800100"/>
                <a:gd name="connsiteY23-258" fmla="*/ 981075 h 1490663"/>
                <a:gd name="connsiteX24-259" fmla="*/ 314325 w 800100"/>
                <a:gd name="connsiteY24-260" fmla="*/ 1090613 h 1490663"/>
                <a:gd name="connsiteX25-261" fmla="*/ 257175 w 800100"/>
                <a:gd name="connsiteY25-262" fmla="*/ 1147763 h 1490663"/>
                <a:gd name="connsiteX26-263" fmla="*/ 176213 w 800100"/>
                <a:gd name="connsiteY26-264" fmla="*/ 1114425 h 1490663"/>
                <a:gd name="connsiteX27-265" fmla="*/ 171450 w 800100"/>
                <a:gd name="connsiteY27-266" fmla="*/ 981075 h 1490663"/>
                <a:gd name="connsiteX28-267" fmla="*/ 142875 w 800100"/>
                <a:gd name="connsiteY28-268" fmla="*/ 981075 h 1490663"/>
                <a:gd name="connsiteX29-269" fmla="*/ 133350 w 800100"/>
                <a:gd name="connsiteY29-270" fmla="*/ 1076325 h 1490663"/>
                <a:gd name="connsiteX30-271" fmla="*/ 80963 w 800100"/>
                <a:gd name="connsiteY30-272" fmla="*/ 1128713 h 1490663"/>
                <a:gd name="connsiteX31-273" fmla="*/ 9525 w 800100"/>
                <a:gd name="connsiteY31-274" fmla="*/ 1071563 h 1490663"/>
                <a:gd name="connsiteX32-275" fmla="*/ 0 w 800100"/>
                <a:gd name="connsiteY32-276" fmla="*/ 990600 h 1490663"/>
                <a:gd name="connsiteX0-277" fmla="*/ 3725 w 803825"/>
                <a:gd name="connsiteY0-278" fmla="*/ 990600 h 1490663"/>
                <a:gd name="connsiteX1-279" fmla="*/ 3725 w 803825"/>
                <a:gd name="connsiteY1-280" fmla="*/ 381000 h 1490663"/>
                <a:gd name="connsiteX2-281" fmla="*/ 46588 w 803825"/>
                <a:gd name="connsiteY2-282" fmla="*/ 228600 h 1490663"/>
                <a:gd name="connsiteX3-283" fmla="*/ 208513 w 803825"/>
                <a:gd name="connsiteY3-284" fmla="*/ 0 h 1490663"/>
                <a:gd name="connsiteX4-285" fmla="*/ 784775 w 803825"/>
                <a:gd name="connsiteY4-286" fmla="*/ 4763 h 1490663"/>
                <a:gd name="connsiteX5-287" fmla="*/ 684763 w 803825"/>
                <a:gd name="connsiteY5-288" fmla="*/ 23813 h 1490663"/>
                <a:gd name="connsiteX6-289" fmla="*/ 651425 w 803825"/>
                <a:gd name="connsiteY6-290" fmla="*/ 85725 h 1490663"/>
                <a:gd name="connsiteX7-291" fmla="*/ 618088 w 803825"/>
                <a:gd name="connsiteY7-292" fmla="*/ 161925 h 1490663"/>
                <a:gd name="connsiteX8-293" fmla="*/ 622850 w 803825"/>
                <a:gd name="connsiteY8-294" fmla="*/ 319088 h 1490663"/>
                <a:gd name="connsiteX9-295" fmla="*/ 770488 w 803825"/>
                <a:gd name="connsiteY9-296" fmla="*/ 519113 h 1490663"/>
                <a:gd name="connsiteX10-297" fmla="*/ 803825 w 803825"/>
                <a:gd name="connsiteY10-298" fmla="*/ 619125 h 1490663"/>
                <a:gd name="connsiteX11-299" fmla="*/ 770488 w 803825"/>
                <a:gd name="connsiteY11-300" fmla="*/ 671513 h 1490663"/>
                <a:gd name="connsiteX12-301" fmla="*/ 713338 w 803825"/>
                <a:gd name="connsiteY12-302" fmla="*/ 700088 h 1490663"/>
                <a:gd name="connsiteX13-303" fmla="*/ 675238 w 803825"/>
                <a:gd name="connsiteY13-304" fmla="*/ 714375 h 1490663"/>
                <a:gd name="connsiteX14-305" fmla="*/ 670475 w 803825"/>
                <a:gd name="connsiteY14-306" fmla="*/ 1433513 h 1490663"/>
                <a:gd name="connsiteX15-307" fmla="*/ 594275 w 803825"/>
                <a:gd name="connsiteY15-308" fmla="*/ 1490663 h 1490663"/>
                <a:gd name="connsiteX16-309" fmla="*/ 522838 w 803825"/>
                <a:gd name="connsiteY16-310" fmla="*/ 1433513 h 1490663"/>
                <a:gd name="connsiteX17-311" fmla="*/ 527600 w 803825"/>
                <a:gd name="connsiteY17-312" fmla="*/ 981075 h 1490663"/>
                <a:gd name="connsiteX18-313" fmla="*/ 494263 w 803825"/>
                <a:gd name="connsiteY18-314" fmla="*/ 981075 h 1490663"/>
                <a:gd name="connsiteX19-315" fmla="*/ 494263 w 803825"/>
                <a:gd name="connsiteY19-316" fmla="*/ 1133475 h 1490663"/>
                <a:gd name="connsiteX20-317" fmla="*/ 427588 w 803825"/>
                <a:gd name="connsiteY20-318" fmla="*/ 1190625 h 1490663"/>
                <a:gd name="connsiteX21-319" fmla="*/ 351388 w 803825"/>
                <a:gd name="connsiteY21-320" fmla="*/ 1138238 h 1490663"/>
                <a:gd name="connsiteX22-321" fmla="*/ 351388 w 803825"/>
                <a:gd name="connsiteY22-322" fmla="*/ 981075 h 1490663"/>
                <a:gd name="connsiteX23-323" fmla="*/ 318050 w 803825"/>
                <a:gd name="connsiteY23-324" fmla="*/ 981075 h 1490663"/>
                <a:gd name="connsiteX24-325" fmla="*/ 318050 w 803825"/>
                <a:gd name="connsiteY24-326" fmla="*/ 1090613 h 1490663"/>
                <a:gd name="connsiteX25-327" fmla="*/ 260900 w 803825"/>
                <a:gd name="connsiteY25-328" fmla="*/ 1147763 h 1490663"/>
                <a:gd name="connsiteX26-329" fmla="*/ 179938 w 803825"/>
                <a:gd name="connsiteY26-330" fmla="*/ 1114425 h 1490663"/>
                <a:gd name="connsiteX27-331" fmla="*/ 175175 w 803825"/>
                <a:gd name="connsiteY27-332" fmla="*/ 981075 h 1490663"/>
                <a:gd name="connsiteX28-333" fmla="*/ 146600 w 803825"/>
                <a:gd name="connsiteY28-334" fmla="*/ 981075 h 1490663"/>
                <a:gd name="connsiteX29-335" fmla="*/ 137075 w 803825"/>
                <a:gd name="connsiteY29-336" fmla="*/ 1076325 h 1490663"/>
                <a:gd name="connsiteX30-337" fmla="*/ 84688 w 803825"/>
                <a:gd name="connsiteY30-338" fmla="*/ 1128713 h 1490663"/>
                <a:gd name="connsiteX31-339" fmla="*/ 13250 w 803825"/>
                <a:gd name="connsiteY31-340" fmla="*/ 1071563 h 1490663"/>
                <a:gd name="connsiteX32-341" fmla="*/ 3725 w 803825"/>
                <a:gd name="connsiteY32-342" fmla="*/ 990600 h 1490663"/>
                <a:gd name="connsiteX0-343" fmla="*/ 0 w 800100"/>
                <a:gd name="connsiteY0-344" fmla="*/ 990600 h 1490663"/>
                <a:gd name="connsiteX1-345" fmla="*/ 0 w 800100"/>
                <a:gd name="connsiteY1-346" fmla="*/ 381000 h 1490663"/>
                <a:gd name="connsiteX2-347" fmla="*/ 42863 w 800100"/>
                <a:gd name="connsiteY2-348" fmla="*/ 228600 h 1490663"/>
                <a:gd name="connsiteX3-349" fmla="*/ 204788 w 800100"/>
                <a:gd name="connsiteY3-350" fmla="*/ 0 h 1490663"/>
                <a:gd name="connsiteX4-351" fmla="*/ 781050 w 800100"/>
                <a:gd name="connsiteY4-352" fmla="*/ 4763 h 1490663"/>
                <a:gd name="connsiteX5-353" fmla="*/ 681038 w 800100"/>
                <a:gd name="connsiteY5-354" fmla="*/ 23813 h 1490663"/>
                <a:gd name="connsiteX6-355" fmla="*/ 647700 w 800100"/>
                <a:gd name="connsiteY6-356" fmla="*/ 85725 h 1490663"/>
                <a:gd name="connsiteX7-357" fmla="*/ 614363 w 800100"/>
                <a:gd name="connsiteY7-358" fmla="*/ 161925 h 1490663"/>
                <a:gd name="connsiteX8-359" fmla="*/ 619125 w 800100"/>
                <a:gd name="connsiteY8-360" fmla="*/ 319088 h 1490663"/>
                <a:gd name="connsiteX9-361" fmla="*/ 766763 w 800100"/>
                <a:gd name="connsiteY9-362" fmla="*/ 519113 h 1490663"/>
                <a:gd name="connsiteX10-363" fmla="*/ 800100 w 800100"/>
                <a:gd name="connsiteY10-364" fmla="*/ 619125 h 1490663"/>
                <a:gd name="connsiteX11-365" fmla="*/ 766763 w 800100"/>
                <a:gd name="connsiteY11-366" fmla="*/ 671513 h 1490663"/>
                <a:gd name="connsiteX12-367" fmla="*/ 709613 w 800100"/>
                <a:gd name="connsiteY12-368" fmla="*/ 700088 h 1490663"/>
                <a:gd name="connsiteX13-369" fmla="*/ 671513 w 800100"/>
                <a:gd name="connsiteY13-370" fmla="*/ 714375 h 1490663"/>
                <a:gd name="connsiteX14-371" fmla="*/ 666750 w 800100"/>
                <a:gd name="connsiteY14-372" fmla="*/ 1433513 h 1490663"/>
                <a:gd name="connsiteX15-373" fmla="*/ 590550 w 800100"/>
                <a:gd name="connsiteY15-374" fmla="*/ 1490663 h 1490663"/>
                <a:gd name="connsiteX16-375" fmla="*/ 519113 w 800100"/>
                <a:gd name="connsiteY16-376" fmla="*/ 1433513 h 1490663"/>
                <a:gd name="connsiteX17-377" fmla="*/ 523875 w 800100"/>
                <a:gd name="connsiteY17-378" fmla="*/ 981075 h 1490663"/>
                <a:gd name="connsiteX18-379" fmla="*/ 490538 w 800100"/>
                <a:gd name="connsiteY18-380" fmla="*/ 981075 h 1490663"/>
                <a:gd name="connsiteX19-381" fmla="*/ 490538 w 800100"/>
                <a:gd name="connsiteY19-382" fmla="*/ 1133475 h 1490663"/>
                <a:gd name="connsiteX20-383" fmla="*/ 423863 w 800100"/>
                <a:gd name="connsiteY20-384" fmla="*/ 1190625 h 1490663"/>
                <a:gd name="connsiteX21-385" fmla="*/ 347663 w 800100"/>
                <a:gd name="connsiteY21-386" fmla="*/ 1138238 h 1490663"/>
                <a:gd name="connsiteX22-387" fmla="*/ 347663 w 800100"/>
                <a:gd name="connsiteY22-388" fmla="*/ 981075 h 1490663"/>
                <a:gd name="connsiteX23-389" fmla="*/ 314325 w 800100"/>
                <a:gd name="connsiteY23-390" fmla="*/ 981075 h 1490663"/>
                <a:gd name="connsiteX24-391" fmla="*/ 314325 w 800100"/>
                <a:gd name="connsiteY24-392" fmla="*/ 1090613 h 1490663"/>
                <a:gd name="connsiteX25-393" fmla="*/ 257175 w 800100"/>
                <a:gd name="connsiteY25-394" fmla="*/ 1147763 h 1490663"/>
                <a:gd name="connsiteX26-395" fmla="*/ 176213 w 800100"/>
                <a:gd name="connsiteY26-396" fmla="*/ 1114425 h 1490663"/>
                <a:gd name="connsiteX27-397" fmla="*/ 171450 w 800100"/>
                <a:gd name="connsiteY27-398" fmla="*/ 981075 h 1490663"/>
                <a:gd name="connsiteX28-399" fmla="*/ 142875 w 800100"/>
                <a:gd name="connsiteY28-400" fmla="*/ 981075 h 1490663"/>
                <a:gd name="connsiteX29-401" fmla="*/ 133350 w 800100"/>
                <a:gd name="connsiteY29-402" fmla="*/ 1076325 h 1490663"/>
                <a:gd name="connsiteX30-403" fmla="*/ 80963 w 800100"/>
                <a:gd name="connsiteY30-404" fmla="*/ 1128713 h 1490663"/>
                <a:gd name="connsiteX31-405" fmla="*/ 9525 w 800100"/>
                <a:gd name="connsiteY31-406" fmla="*/ 1071563 h 1490663"/>
                <a:gd name="connsiteX32-407" fmla="*/ 0 w 800100"/>
                <a:gd name="connsiteY32-408" fmla="*/ 990600 h 1490663"/>
                <a:gd name="connsiteX0-409" fmla="*/ 0 w 800100"/>
                <a:gd name="connsiteY0-410" fmla="*/ 990600 h 1490663"/>
                <a:gd name="connsiteX1-411" fmla="*/ 0 w 800100"/>
                <a:gd name="connsiteY1-412" fmla="*/ 381000 h 1490663"/>
                <a:gd name="connsiteX2-413" fmla="*/ 42863 w 800100"/>
                <a:gd name="connsiteY2-414" fmla="*/ 228600 h 1490663"/>
                <a:gd name="connsiteX3-415" fmla="*/ 204788 w 800100"/>
                <a:gd name="connsiteY3-416" fmla="*/ 0 h 1490663"/>
                <a:gd name="connsiteX4-417" fmla="*/ 781050 w 800100"/>
                <a:gd name="connsiteY4-418" fmla="*/ 4763 h 1490663"/>
                <a:gd name="connsiteX5-419" fmla="*/ 681038 w 800100"/>
                <a:gd name="connsiteY5-420" fmla="*/ 23813 h 1490663"/>
                <a:gd name="connsiteX6-421" fmla="*/ 647700 w 800100"/>
                <a:gd name="connsiteY6-422" fmla="*/ 85725 h 1490663"/>
                <a:gd name="connsiteX7-423" fmla="*/ 614363 w 800100"/>
                <a:gd name="connsiteY7-424" fmla="*/ 161925 h 1490663"/>
                <a:gd name="connsiteX8-425" fmla="*/ 619125 w 800100"/>
                <a:gd name="connsiteY8-426" fmla="*/ 319088 h 1490663"/>
                <a:gd name="connsiteX9-427" fmla="*/ 766763 w 800100"/>
                <a:gd name="connsiteY9-428" fmla="*/ 519113 h 1490663"/>
                <a:gd name="connsiteX10-429" fmla="*/ 800100 w 800100"/>
                <a:gd name="connsiteY10-430" fmla="*/ 619125 h 1490663"/>
                <a:gd name="connsiteX11-431" fmla="*/ 766763 w 800100"/>
                <a:gd name="connsiteY11-432" fmla="*/ 671513 h 1490663"/>
                <a:gd name="connsiteX12-433" fmla="*/ 709613 w 800100"/>
                <a:gd name="connsiteY12-434" fmla="*/ 700088 h 1490663"/>
                <a:gd name="connsiteX13-435" fmla="*/ 671513 w 800100"/>
                <a:gd name="connsiteY13-436" fmla="*/ 714375 h 1490663"/>
                <a:gd name="connsiteX14-437" fmla="*/ 666750 w 800100"/>
                <a:gd name="connsiteY14-438" fmla="*/ 1433513 h 1490663"/>
                <a:gd name="connsiteX15-439" fmla="*/ 590550 w 800100"/>
                <a:gd name="connsiteY15-440" fmla="*/ 1490663 h 1490663"/>
                <a:gd name="connsiteX16-441" fmla="*/ 519113 w 800100"/>
                <a:gd name="connsiteY16-442" fmla="*/ 1433513 h 1490663"/>
                <a:gd name="connsiteX17-443" fmla="*/ 523875 w 800100"/>
                <a:gd name="connsiteY17-444" fmla="*/ 981075 h 1490663"/>
                <a:gd name="connsiteX18-445" fmla="*/ 490538 w 800100"/>
                <a:gd name="connsiteY18-446" fmla="*/ 981075 h 1490663"/>
                <a:gd name="connsiteX19-447" fmla="*/ 490538 w 800100"/>
                <a:gd name="connsiteY19-448" fmla="*/ 1133475 h 1490663"/>
                <a:gd name="connsiteX20-449" fmla="*/ 423863 w 800100"/>
                <a:gd name="connsiteY20-450" fmla="*/ 1190625 h 1490663"/>
                <a:gd name="connsiteX21-451" fmla="*/ 347663 w 800100"/>
                <a:gd name="connsiteY21-452" fmla="*/ 1138238 h 1490663"/>
                <a:gd name="connsiteX22-453" fmla="*/ 347663 w 800100"/>
                <a:gd name="connsiteY22-454" fmla="*/ 981075 h 1490663"/>
                <a:gd name="connsiteX23-455" fmla="*/ 314325 w 800100"/>
                <a:gd name="connsiteY23-456" fmla="*/ 981075 h 1490663"/>
                <a:gd name="connsiteX24-457" fmla="*/ 314325 w 800100"/>
                <a:gd name="connsiteY24-458" fmla="*/ 1090613 h 1490663"/>
                <a:gd name="connsiteX25-459" fmla="*/ 257175 w 800100"/>
                <a:gd name="connsiteY25-460" fmla="*/ 1147763 h 1490663"/>
                <a:gd name="connsiteX26-461" fmla="*/ 176213 w 800100"/>
                <a:gd name="connsiteY26-462" fmla="*/ 1114425 h 1490663"/>
                <a:gd name="connsiteX27-463" fmla="*/ 171450 w 800100"/>
                <a:gd name="connsiteY27-464" fmla="*/ 981075 h 1490663"/>
                <a:gd name="connsiteX28-465" fmla="*/ 142875 w 800100"/>
                <a:gd name="connsiteY28-466" fmla="*/ 981075 h 1490663"/>
                <a:gd name="connsiteX29-467" fmla="*/ 133350 w 800100"/>
                <a:gd name="connsiteY29-468" fmla="*/ 1076325 h 1490663"/>
                <a:gd name="connsiteX30-469" fmla="*/ 80963 w 800100"/>
                <a:gd name="connsiteY30-470" fmla="*/ 1128713 h 1490663"/>
                <a:gd name="connsiteX31-471" fmla="*/ 0 w 800100"/>
                <a:gd name="connsiteY31-472" fmla="*/ 990600 h 1490663"/>
                <a:gd name="connsiteX0-473" fmla="*/ 0 w 800100"/>
                <a:gd name="connsiteY0-474" fmla="*/ 990600 h 1490663"/>
                <a:gd name="connsiteX1-475" fmla="*/ 0 w 800100"/>
                <a:gd name="connsiteY1-476" fmla="*/ 381000 h 1490663"/>
                <a:gd name="connsiteX2-477" fmla="*/ 42863 w 800100"/>
                <a:gd name="connsiteY2-478" fmla="*/ 228600 h 1490663"/>
                <a:gd name="connsiteX3-479" fmla="*/ 204788 w 800100"/>
                <a:gd name="connsiteY3-480" fmla="*/ 0 h 1490663"/>
                <a:gd name="connsiteX4-481" fmla="*/ 781050 w 800100"/>
                <a:gd name="connsiteY4-482" fmla="*/ 4763 h 1490663"/>
                <a:gd name="connsiteX5-483" fmla="*/ 681038 w 800100"/>
                <a:gd name="connsiteY5-484" fmla="*/ 23813 h 1490663"/>
                <a:gd name="connsiteX6-485" fmla="*/ 647700 w 800100"/>
                <a:gd name="connsiteY6-486" fmla="*/ 85725 h 1490663"/>
                <a:gd name="connsiteX7-487" fmla="*/ 614363 w 800100"/>
                <a:gd name="connsiteY7-488" fmla="*/ 161925 h 1490663"/>
                <a:gd name="connsiteX8-489" fmla="*/ 619125 w 800100"/>
                <a:gd name="connsiteY8-490" fmla="*/ 319088 h 1490663"/>
                <a:gd name="connsiteX9-491" fmla="*/ 766763 w 800100"/>
                <a:gd name="connsiteY9-492" fmla="*/ 519113 h 1490663"/>
                <a:gd name="connsiteX10-493" fmla="*/ 800100 w 800100"/>
                <a:gd name="connsiteY10-494" fmla="*/ 619125 h 1490663"/>
                <a:gd name="connsiteX11-495" fmla="*/ 766763 w 800100"/>
                <a:gd name="connsiteY11-496" fmla="*/ 671513 h 1490663"/>
                <a:gd name="connsiteX12-497" fmla="*/ 709613 w 800100"/>
                <a:gd name="connsiteY12-498" fmla="*/ 700088 h 1490663"/>
                <a:gd name="connsiteX13-499" fmla="*/ 671513 w 800100"/>
                <a:gd name="connsiteY13-500" fmla="*/ 714375 h 1490663"/>
                <a:gd name="connsiteX14-501" fmla="*/ 666750 w 800100"/>
                <a:gd name="connsiteY14-502" fmla="*/ 1433513 h 1490663"/>
                <a:gd name="connsiteX15-503" fmla="*/ 590550 w 800100"/>
                <a:gd name="connsiteY15-504" fmla="*/ 1490663 h 1490663"/>
                <a:gd name="connsiteX16-505" fmla="*/ 519113 w 800100"/>
                <a:gd name="connsiteY16-506" fmla="*/ 1433513 h 1490663"/>
                <a:gd name="connsiteX17-507" fmla="*/ 523875 w 800100"/>
                <a:gd name="connsiteY17-508" fmla="*/ 981075 h 1490663"/>
                <a:gd name="connsiteX18-509" fmla="*/ 490538 w 800100"/>
                <a:gd name="connsiteY18-510" fmla="*/ 981075 h 1490663"/>
                <a:gd name="connsiteX19-511" fmla="*/ 490538 w 800100"/>
                <a:gd name="connsiteY19-512" fmla="*/ 1133475 h 1490663"/>
                <a:gd name="connsiteX20-513" fmla="*/ 423863 w 800100"/>
                <a:gd name="connsiteY20-514" fmla="*/ 1190625 h 1490663"/>
                <a:gd name="connsiteX21-515" fmla="*/ 347663 w 800100"/>
                <a:gd name="connsiteY21-516" fmla="*/ 1138238 h 1490663"/>
                <a:gd name="connsiteX22-517" fmla="*/ 347663 w 800100"/>
                <a:gd name="connsiteY22-518" fmla="*/ 981075 h 1490663"/>
                <a:gd name="connsiteX23-519" fmla="*/ 314325 w 800100"/>
                <a:gd name="connsiteY23-520" fmla="*/ 981075 h 1490663"/>
                <a:gd name="connsiteX24-521" fmla="*/ 314325 w 800100"/>
                <a:gd name="connsiteY24-522" fmla="*/ 1090613 h 1490663"/>
                <a:gd name="connsiteX25-523" fmla="*/ 257175 w 800100"/>
                <a:gd name="connsiteY25-524" fmla="*/ 1147763 h 1490663"/>
                <a:gd name="connsiteX26-525" fmla="*/ 176213 w 800100"/>
                <a:gd name="connsiteY26-526" fmla="*/ 1114425 h 1490663"/>
                <a:gd name="connsiteX27-527" fmla="*/ 171450 w 800100"/>
                <a:gd name="connsiteY27-528" fmla="*/ 981075 h 1490663"/>
                <a:gd name="connsiteX28-529" fmla="*/ 142875 w 800100"/>
                <a:gd name="connsiteY28-530" fmla="*/ 981075 h 1490663"/>
                <a:gd name="connsiteX29-531" fmla="*/ 80963 w 800100"/>
                <a:gd name="connsiteY29-532" fmla="*/ 1128713 h 1490663"/>
                <a:gd name="connsiteX30-533" fmla="*/ 0 w 800100"/>
                <a:gd name="connsiteY30-534" fmla="*/ 990600 h 1490663"/>
                <a:gd name="connsiteX0-535" fmla="*/ 0 w 800100"/>
                <a:gd name="connsiteY0-536" fmla="*/ 990600 h 1490663"/>
                <a:gd name="connsiteX1-537" fmla="*/ 0 w 800100"/>
                <a:gd name="connsiteY1-538" fmla="*/ 381000 h 1490663"/>
                <a:gd name="connsiteX2-539" fmla="*/ 42863 w 800100"/>
                <a:gd name="connsiteY2-540" fmla="*/ 228600 h 1490663"/>
                <a:gd name="connsiteX3-541" fmla="*/ 204788 w 800100"/>
                <a:gd name="connsiteY3-542" fmla="*/ 0 h 1490663"/>
                <a:gd name="connsiteX4-543" fmla="*/ 781050 w 800100"/>
                <a:gd name="connsiteY4-544" fmla="*/ 4763 h 1490663"/>
                <a:gd name="connsiteX5-545" fmla="*/ 681038 w 800100"/>
                <a:gd name="connsiteY5-546" fmla="*/ 23813 h 1490663"/>
                <a:gd name="connsiteX6-547" fmla="*/ 647700 w 800100"/>
                <a:gd name="connsiteY6-548" fmla="*/ 85725 h 1490663"/>
                <a:gd name="connsiteX7-549" fmla="*/ 614363 w 800100"/>
                <a:gd name="connsiteY7-550" fmla="*/ 161925 h 1490663"/>
                <a:gd name="connsiteX8-551" fmla="*/ 619125 w 800100"/>
                <a:gd name="connsiteY8-552" fmla="*/ 319088 h 1490663"/>
                <a:gd name="connsiteX9-553" fmla="*/ 766763 w 800100"/>
                <a:gd name="connsiteY9-554" fmla="*/ 519113 h 1490663"/>
                <a:gd name="connsiteX10-555" fmla="*/ 800100 w 800100"/>
                <a:gd name="connsiteY10-556" fmla="*/ 619125 h 1490663"/>
                <a:gd name="connsiteX11-557" fmla="*/ 766763 w 800100"/>
                <a:gd name="connsiteY11-558" fmla="*/ 671513 h 1490663"/>
                <a:gd name="connsiteX12-559" fmla="*/ 709613 w 800100"/>
                <a:gd name="connsiteY12-560" fmla="*/ 700088 h 1490663"/>
                <a:gd name="connsiteX13-561" fmla="*/ 671513 w 800100"/>
                <a:gd name="connsiteY13-562" fmla="*/ 714375 h 1490663"/>
                <a:gd name="connsiteX14-563" fmla="*/ 666750 w 800100"/>
                <a:gd name="connsiteY14-564" fmla="*/ 1433513 h 1490663"/>
                <a:gd name="connsiteX15-565" fmla="*/ 590550 w 800100"/>
                <a:gd name="connsiteY15-566" fmla="*/ 1490663 h 1490663"/>
                <a:gd name="connsiteX16-567" fmla="*/ 519113 w 800100"/>
                <a:gd name="connsiteY16-568" fmla="*/ 1433513 h 1490663"/>
                <a:gd name="connsiteX17-569" fmla="*/ 523875 w 800100"/>
                <a:gd name="connsiteY17-570" fmla="*/ 981075 h 1490663"/>
                <a:gd name="connsiteX18-571" fmla="*/ 490538 w 800100"/>
                <a:gd name="connsiteY18-572" fmla="*/ 981075 h 1490663"/>
                <a:gd name="connsiteX19-573" fmla="*/ 490538 w 800100"/>
                <a:gd name="connsiteY19-574" fmla="*/ 1133475 h 1490663"/>
                <a:gd name="connsiteX20-575" fmla="*/ 423863 w 800100"/>
                <a:gd name="connsiteY20-576" fmla="*/ 1190625 h 1490663"/>
                <a:gd name="connsiteX21-577" fmla="*/ 347663 w 800100"/>
                <a:gd name="connsiteY21-578" fmla="*/ 1138238 h 1490663"/>
                <a:gd name="connsiteX22-579" fmla="*/ 347663 w 800100"/>
                <a:gd name="connsiteY22-580" fmla="*/ 981075 h 1490663"/>
                <a:gd name="connsiteX23-581" fmla="*/ 314325 w 800100"/>
                <a:gd name="connsiteY23-582" fmla="*/ 981075 h 1490663"/>
                <a:gd name="connsiteX24-583" fmla="*/ 314325 w 800100"/>
                <a:gd name="connsiteY24-584" fmla="*/ 1090613 h 1490663"/>
                <a:gd name="connsiteX25-585" fmla="*/ 257175 w 800100"/>
                <a:gd name="connsiteY25-586" fmla="*/ 1147763 h 1490663"/>
                <a:gd name="connsiteX26-587" fmla="*/ 176213 w 800100"/>
                <a:gd name="connsiteY26-588" fmla="*/ 1114425 h 1490663"/>
                <a:gd name="connsiteX27-589" fmla="*/ 171450 w 800100"/>
                <a:gd name="connsiteY27-590" fmla="*/ 981075 h 1490663"/>
                <a:gd name="connsiteX28-591" fmla="*/ 142875 w 800100"/>
                <a:gd name="connsiteY28-592" fmla="*/ 981075 h 1490663"/>
                <a:gd name="connsiteX29-593" fmla="*/ 80963 w 800100"/>
                <a:gd name="connsiteY29-594" fmla="*/ 1128713 h 1490663"/>
                <a:gd name="connsiteX30-595" fmla="*/ 0 w 800100"/>
                <a:gd name="connsiteY30-596" fmla="*/ 990600 h 1490663"/>
                <a:gd name="connsiteX0-597" fmla="*/ 0 w 800100"/>
                <a:gd name="connsiteY0-598" fmla="*/ 990600 h 1490663"/>
                <a:gd name="connsiteX1-599" fmla="*/ 0 w 800100"/>
                <a:gd name="connsiteY1-600" fmla="*/ 381000 h 1490663"/>
                <a:gd name="connsiteX2-601" fmla="*/ 42863 w 800100"/>
                <a:gd name="connsiteY2-602" fmla="*/ 228600 h 1490663"/>
                <a:gd name="connsiteX3-603" fmla="*/ 204788 w 800100"/>
                <a:gd name="connsiteY3-604" fmla="*/ 0 h 1490663"/>
                <a:gd name="connsiteX4-605" fmla="*/ 781050 w 800100"/>
                <a:gd name="connsiteY4-606" fmla="*/ 4763 h 1490663"/>
                <a:gd name="connsiteX5-607" fmla="*/ 681038 w 800100"/>
                <a:gd name="connsiteY5-608" fmla="*/ 23813 h 1490663"/>
                <a:gd name="connsiteX6-609" fmla="*/ 647700 w 800100"/>
                <a:gd name="connsiteY6-610" fmla="*/ 85725 h 1490663"/>
                <a:gd name="connsiteX7-611" fmla="*/ 614363 w 800100"/>
                <a:gd name="connsiteY7-612" fmla="*/ 161925 h 1490663"/>
                <a:gd name="connsiteX8-613" fmla="*/ 619125 w 800100"/>
                <a:gd name="connsiteY8-614" fmla="*/ 319088 h 1490663"/>
                <a:gd name="connsiteX9-615" fmla="*/ 766763 w 800100"/>
                <a:gd name="connsiteY9-616" fmla="*/ 519113 h 1490663"/>
                <a:gd name="connsiteX10-617" fmla="*/ 800100 w 800100"/>
                <a:gd name="connsiteY10-618" fmla="*/ 619125 h 1490663"/>
                <a:gd name="connsiteX11-619" fmla="*/ 766763 w 800100"/>
                <a:gd name="connsiteY11-620" fmla="*/ 671513 h 1490663"/>
                <a:gd name="connsiteX12-621" fmla="*/ 709613 w 800100"/>
                <a:gd name="connsiteY12-622" fmla="*/ 700088 h 1490663"/>
                <a:gd name="connsiteX13-623" fmla="*/ 671513 w 800100"/>
                <a:gd name="connsiteY13-624" fmla="*/ 714375 h 1490663"/>
                <a:gd name="connsiteX14-625" fmla="*/ 666750 w 800100"/>
                <a:gd name="connsiteY14-626" fmla="*/ 1433513 h 1490663"/>
                <a:gd name="connsiteX15-627" fmla="*/ 590550 w 800100"/>
                <a:gd name="connsiteY15-628" fmla="*/ 1490663 h 1490663"/>
                <a:gd name="connsiteX16-629" fmla="*/ 519113 w 800100"/>
                <a:gd name="connsiteY16-630" fmla="*/ 1433513 h 1490663"/>
                <a:gd name="connsiteX17-631" fmla="*/ 523875 w 800100"/>
                <a:gd name="connsiteY17-632" fmla="*/ 981075 h 1490663"/>
                <a:gd name="connsiteX18-633" fmla="*/ 490538 w 800100"/>
                <a:gd name="connsiteY18-634" fmla="*/ 981075 h 1490663"/>
                <a:gd name="connsiteX19-635" fmla="*/ 490538 w 800100"/>
                <a:gd name="connsiteY19-636" fmla="*/ 1133475 h 1490663"/>
                <a:gd name="connsiteX20-637" fmla="*/ 423863 w 800100"/>
                <a:gd name="connsiteY20-638" fmla="*/ 1190625 h 1490663"/>
                <a:gd name="connsiteX21-639" fmla="*/ 347663 w 800100"/>
                <a:gd name="connsiteY21-640" fmla="*/ 1138238 h 1490663"/>
                <a:gd name="connsiteX22-641" fmla="*/ 347663 w 800100"/>
                <a:gd name="connsiteY22-642" fmla="*/ 981075 h 1490663"/>
                <a:gd name="connsiteX23-643" fmla="*/ 314325 w 800100"/>
                <a:gd name="connsiteY23-644" fmla="*/ 981075 h 1490663"/>
                <a:gd name="connsiteX24-645" fmla="*/ 314325 w 800100"/>
                <a:gd name="connsiteY24-646" fmla="*/ 1090613 h 1490663"/>
                <a:gd name="connsiteX25-647" fmla="*/ 257175 w 800100"/>
                <a:gd name="connsiteY25-648" fmla="*/ 1147763 h 1490663"/>
                <a:gd name="connsiteX26-649" fmla="*/ 176213 w 800100"/>
                <a:gd name="connsiteY26-650" fmla="*/ 1114425 h 1490663"/>
                <a:gd name="connsiteX27-651" fmla="*/ 171450 w 800100"/>
                <a:gd name="connsiteY27-652" fmla="*/ 981075 h 1490663"/>
                <a:gd name="connsiteX28-653" fmla="*/ 142875 w 800100"/>
                <a:gd name="connsiteY28-654" fmla="*/ 981075 h 1490663"/>
                <a:gd name="connsiteX29-655" fmla="*/ 69057 w 800100"/>
                <a:gd name="connsiteY29-656" fmla="*/ 1133476 h 1490663"/>
                <a:gd name="connsiteX30-657" fmla="*/ 0 w 800100"/>
                <a:gd name="connsiteY30-658" fmla="*/ 990600 h 1490663"/>
                <a:gd name="connsiteX0-659" fmla="*/ 0 w 800100"/>
                <a:gd name="connsiteY0-660" fmla="*/ 990600 h 1490663"/>
                <a:gd name="connsiteX1-661" fmla="*/ 0 w 800100"/>
                <a:gd name="connsiteY1-662" fmla="*/ 381000 h 1490663"/>
                <a:gd name="connsiteX2-663" fmla="*/ 42863 w 800100"/>
                <a:gd name="connsiteY2-664" fmla="*/ 228600 h 1490663"/>
                <a:gd name="connsiteX3-665" fmla="*/ 204788 w 800100"/>
                <a:gd name="connsiteY3-666" fmla="*/ 0 h 1490663"/>
                <a:gd name="connsiteX4-667" fmla="*/ 781050 w 800100"/>
                <a:gd name="connsiteY4-668" fmla="*/ 4763 h 1490663"/>
                <a:gd name="connsiteX5-669" fmla="*/ 681038 w 800100"/>
                <a:gd name="connsiteY5-670" fmla="*/ 23813 h 1490663"/>
                <a:gd name="connsiteX6-671" fmla="*/ 647700 w 800100"/>
                <a:gd name="connsiteY6-672" fmla="*/ 85725 h 1490663"/>
                <a:gd name="connsiteX7-673" fmla="*/ 614363 w 800100"/>
                <a:gd name="connsiteY7-674" fmla="*/ 161925 h 1490663"/>
                <a:gd name="connsiteX8-675" fmla="*/ 619125 w 800100"/>
                <a:gd name="connsiteY8-676" fmla="*/ 319088 h 1490663"/>
                <a:gd name="connsiteX9-677" fmla="*/ 766763 w 800100"/>
                <a:gd name="connsiteY9-678" fmla="*/ 519113 h 1490663"/>
                <a:gd name="connsiteX10-679" fmla="*/ 800100 w 800100"/>
                <a:gd name="connsiteY10-680" fmla="*/ 619125 h 1490663"/>
                <a:gd name="connsiteX11-681" fmla="*/ 766763 w 800100"/>
                <a:gd name="connsiteY11-682" fmla="*/ 671513 h 1490663"/>
                <a:gd name="connsiteX12-683" fmla="*/ 709613 w 800100"/>
                <a:gd name="connsiteY12-684" fmla="*/ 700088 h 1490663"/>
                <a:gd name="connsiteX13-685" fmla="*/ 671513 w 800100"/>
                <a:gd name="connsiteY13-686" fmla="*/ 714375 h 1490663"/>
                <a:gd name="connsiteX14-687" fmla="*/ 666750 w 800100"/>
                <a:gd name="connsiteY14-688" fmla="*/ 1433513 h 1490663"/>
                <a:gd name="connsiteX15-689" fmla="*/ 590550 w 800100"/>
                <a:gd name="connsiteY15-690" fmla="*/ 1490663 h 1490663"/>
                <a:gd name="connsiteX16-691" fmla="*/ 519113 w 800100"/>
                <a:gd name="connsiteY16-692" fmla="*/ 1433513 h 1490663"/>
                <a:gd name="connsiteX17-693" fmla="*/ 523875 w 800100"/>
                <a:gd name="connsiteY17-694" fmla="*/ 981075 h 1490663"/>
                <a:gd name="connsiteX18-695" fmla="*/ 490538 w 800100"/>
                <a:gd name="connsiteY18-696" fmla="*/ 981075 h 1490663"/>
                <a:gd name="connsiteX19-697" fmla="*/ 490538 w 800100"/>
                <a:gd name="connsiteY19-698" fmla="*/ 1133475 h 1490663"/>
                <a:gd name="connsiteX20-699" fmla="*/ 423863 w 800100"/>
                <a:gd name="connsiteY20-700" fmla="*/ 1190625 h 1490663"/>
                <a:gd name="connsiteX21-701" fmla="*/ 347663 w 800100"/>
                <a:gd name="connsiteY21-702" fmla="*/ 1138238 h 1490663"/>
                <a:gd name="connsiteX22-703" fmla="*/ 347663 w 800100"/>
                <a:gd name="connsiteY22-704" fmla="*/ 981075 h 1490663"/>
                <a:gd name="connsiteX23-705" fmla="*/ 314325 w 800100"/>
                <a:gd name="connsiteY23-706" fmla="*/ 981075 h 1490663"/>
                <a:gd name="connsiteX24-707" fmla="*/ 314325 w 800100"/>
                <a:gd name="connsiteY24-708" fmla="*/ 1090613 h 1490663"/>
                <a:gd name="connsiteX25-709" fmla="*/ 257175 w 800100"/>
                <a:gd name="connsiteY25-710" fmla="*/ 1147763 h 1490663"/>
                <a:gd name="connsiteX26-711" fmla="*/ 176213 w 800100"/>
                <a:gd name="connsiteY26-712" fmla="*/ 1114425 h 1490663"/>
                <a:gd name="connsiteX27-713" fmla="*/ 171450 w 800100"/>
                <a:gd name="connsiteY27-714" fmla="*/ 981075 h 1490663"/>
                <a:gd name="connsiteX28-715" fmla="*/ 142875 w 800100"/>
                <a:gd name="connsiteY28-716" fmla="*/ 981075 h 1490663"/>
                <a:gd name="connsiteX29-717" fmla="*/ 69057 w 800100"/>
                <a:gd name="connsiteY29-718" fmla="*/ 1133476 h 1490663"/>
                <a:gd name="connsiteX30-719" fmla="*/ 0 w 800100"/>
                <a:gd name="connsiteY30-720" fmla="*/ 990600 h 1490663"/>
                <a:gd name="connsiteX0-721" fmla="*/ 0 w 800100"/>
                <a:gd name="connsiteY0-722" fmla="*/ 990600 h 1490663"/>
                <a:gd name="connsiteX1-723" fmla="*/ 0 w 800100"/>
                <a:gd name="connsiteY1-724" fmla="*/ 381000 h 1490663"/>
                <a:gd name="connsiteX2-725" fmla="*/ 42863 w 800100"/>
                <a:gd name="connsiteY2-726" fmla="*/ 228600 h 1490663"/>
                <a:gd name="connsiteX3-727" fmla="*/ 204788 w 800100"/>
                <a:gd name="connsiteY3-728" fmla="*/ 0 h 1490663"/>
                <a:gd name="connsiteX4-729" fmla="*/ 781050 w 800100"/>
                <a:gd name="connsiteY4-730" fmla="*/ 4763 h 1490663"/>
                <a:gd name="connsiteX5-731" fmla="*/ 681038 w 800100"/>
                <a:gd name="connsiteY5-732" fmla="*/ 23813 h 1490663"/>
                <a:gd name="connsiteX6-733" fmla="*/ 647700 w 800100"/>
                <a:gd name="connsiteY6-734" fmla="*/ 85725 h 1490663"/>
                <a:gd name="connsiteX7-735" fmla="*/ 614363 w 800100"/>
                <a:gd name="connsiteY7-736" fmla="*/ 161925 h 1490663"/>
                <a:gd name="connsiteX8-737" fmla="*/ 619125 w 800100"/>
                <a:gd name="connsiteY8-738" fmla="*/ 319088 h 1490663"/>
                <a:gd name="connsiteX9-739" fmla="*/ 766763 w 800100"/>
                <a:gd name="connsiteY9-740" fmla="*/ 519113 h 1490663"/>
                <a:gd name="connsiteX10-741" fmla="*/ 800100 w 800100"/>
                <a:gd name="connsiteY10-742" fmla="*/ 619125 h 1490663"/>
                <a:gd name="connsiteX11-743" fmla="*/ 766763 w 800100"/>
                <a:gd name="connsiteY11-744" fmla="*/ 671513 h 1490663"/>
                <a:gd name="connsiteX12-745" fmla="*/ 709613 w 800100"/>
                <a:gd name="connsiteY12-746" fmla="*/ 700088 h 1490663"/>
                <a:gd name="connsiteX13-747" fmla="*/ 671513 w 800100"/>
                <a:gd name="connsiteY13-748" fmla="*/ 714375 h 1490663"/>
                <a:gd name="connsiteX14-749" fmla="*/ 666750 w 800100"/>
                <a:gd name="connsiteY14-750" fmla="*/ 1433513 h 1490663"/>
                <a:gd name="connsiteX15-751" fmla="*/ 590550 w 800100"/>
                <a:gd name="connsiteY15-752" fmla="*/ 1490663 h 1490663"/>
                <a:gd name="connsiteX16-753" fmla="*/ 519113 w 800100"/>
                <a:gd name="connsiteY16-754" fmla="*/ 1433513 h 1490663"/>
                <a:gd name="connsiteX17-755" fmla="*/ 523875 w 800100"/>
                <a:gd name="connsiteY17-756" fmla="*/ 981075 h 1490663"/>
                <a:gd name="connsiteX18-757" fmla="*/ 490538 w 800100"/>
                <a:gd name="connsiteY18-758" fmla="*/ 981075 h 1490663"/>
                <a:gd name="connsiteX19-759" fmla="*/ 490538 w 800100"/>
                <a:gd name="connsiteY19-760" fmla="*/ 1133475 h 1490663"/>
                <a:gd name="connsiteX20-761" fmla="*/ 423863 w 800100"/>
                <a:gd name="connsiteY20-762" fmla="*/ 1190625 h 1490663"/>
                <a:gd name="connsiteX21-763" fmla="*/ 347663 w 800100"/>
                <a:gd name="connsiteY21-764" fmla="*/ 1138238 h 1490663"/>
                <a:gd name="connsiteX22-765" fmla="*/ 347663 w 800100"/>
                <a:gd name="connsiteY22-766" fmla="*/ 981075 h 1490663"/>
                <a:gd name="connsiteX23-767" fmla="*/ 314325 w 800100"/>
                <a:gd name="connsiteY23-768" fmla="*/ 981075 h 1490663"/>
                <a:gd name="connsiteX24-769" fmla="*/ 314325 w 800100"/>
                <a:gd name="connsiteY24-770" fmla="*/ 1090613 h 1490663"/>
                <a:gd name="connsiteX25-771" fmla="*/ 257175 w 800100"/>
                <a:gd name="connsiteY25-772" fmla="*/ 1147763 h 1490663"/>
                <a:gd name="connsiteX26-773" fmla="*/ 176213 w 800100"/>
                <a:gd name="connsiteY26-774" fmla="*/ 1114425 h 1490663"/>
                <a:gd name="connsiteX27-775" fmla="*/ 171450 w 800100"/>
                <a:gd name="connsiteY27-776" fmla="*/ 981075 h 1490663"/>
                <a:gd name="connsiteX28-777" fmla="*/ 142875 w 800100"/>
                <a:gd name="connsiteY28-778" fmla="*/ 981075 h 1490663"/>
                <a:gd name="connsiteX29-779" fmla="*/ 69057 w 800100"/>
                <a:gd name="connsiteY29-780" fmla="*/ 1133476 h 1490663"/>
                <a:gd name="connsiteX30-781" fmla="*/ 0 w 800100"/>
                <a:gd name="connsiteY30-782" fmla="*/ 990600 h 1490663"/>
                <a:gd name="connsiteX0-783" fmla="*/ 0 w 800100"/>
                <a:gd name="connsiteY0-784" fmla="*/ 990600 h 1490663"/>
                <a:gd name="connsiteX1-785" fmla="*/ 0 w 800100"/>
                <a:gd name="connsiteY1-786" fmla="*/ 381000 h 1490663"/>
                <a:gd name="connsiteX2-787" fmla="*/ 42863 w 800100"/>
                <a:gd name="connsiteY2-788" fmla="*/ 228600 h 1490663"/>
                <a:gd name="connsiteX3-789" fmla="*/ 204788 w 800100"/>
                <a:gd name="connsiteY3-790" fmla="*/ 0 h 1490663"/>
                <a:gd name="connsiteX4-791" fmla="*/ 781050 w 800100"/>
                <a:gd name="connsiteY4-792" fmla="*/ 4763 h 1490663"/>
                <a:gd name="connsiteX5-793" fmla="*/ 681038 w 800100"/>
                <a:gd name="connsiteY5-794" fmla="*/ 23813 h 1490663"/>
                <a:gd name="connsiteX6-795" fmla="*/ 647700 w 800100"/>
                <a:gd name="connsiteY6-796" fmla="*/ 85725 h 1490663"/>
                <a:gd name="connsiteX7-797" fmla="*/ 614363 w 800100"/>
                <a:gd name="connsiteY7-798" fmla="*/ 161925 h 1490663"/>
                <a:gd name="connsiteX8-799" fmla="*/ 619125 w 800100"/>
                <a:gd name="connsiteY8-800" fmla="*/ 319088 h 1490663"/>
                <a:gd name="connsiteX9-801" fmla="*/ 766763 w 800100"/>
                <a:gd name="connsiteY9-802" fmla="*/ 519113 h 1490663"/>
                <a:gd name="connsiteX10-803" fmla="*/ 800100 w 800100"/>
                <a:gd name="connsiteY10-804" fmla="*/ 619125 h 1490663"/>
                <a:gd name="connsiteX11-805" fmla="*/ 766763 w 800100"/>
                <a:gd name="connsiteY11-806" fmla="*/ 671513 h 1490663"/>
                <a:gd name="connsiteX12-807" fmla="*/ 709613 w 800100"/>
                <a:gd name="connsiteY12-808" fmla="*/ 700088 h 1490663"/>
                <a:gd name="connsiteX13-809" fmla="*/ 671513 w 800100"/>
                <a:gd name="connsiteY13-810" fmla="*/ 714375 h 1490663"/>
                <a:gd name="connsiteX14-811" fmla="*/ 666750 w 800100"/>
                <a:gd name="connsiteY14-812" fmla="*/ 1433513 h 1490663"/>
                <a:gd name="connsiteX15-813" fmla="*/ 590550 w 800100"/>
                <a:gd name="connsiteY15-814" fmla="*/ 1490663 h 1490663"/>
                <a:gd name="connsiteX16-815" fmla="*/ 519113 w 800100"/>
                <a:gd name="connsiteY16-816" fmla="*/ 1433513 h 1490663"/>
                <a:gd name="connsiteX17-817" fmla="*/ 523875 w 800100"/>
                <a:gd name="connsiteY17-818" fmla="*/ 981075 h 1490663"/>
                <a:gd name="connsiteX18-819" fmla="*/ 490538 w 800100"/>
                <a:gd name="connsiteY18-820" fmla="*/ 981075 h 1490663"/>
                <a:gd name="connsiteX19-821" fmla="*/ 490538 w 800100"/>
                <a:gd name="connsiteY19-822" fmla="*/ 1133475 h 1490663"/>
                <a:gd name="connsiteX20-823" fmla="*/ 423863 w 800100"/>
                <a:gd name="connsiteY20-824" fmla="*/ 1190625 h 1490663"/>
                <a:gd name="connsiteX21-825" fmla="*/ 347663 w 800100"/>
                <a:gd name="connsiteY21-826" fmla="*/ 1138238 h 1490663"/>
                <a:gd name="connsiteX22-827" fmla="*/ 347663 w 800100"/>
                <a:gd name="connsiteY22-828" fmla="*/ 981075 h 1490663"/>
                <a:gd name="connsiteX23-829" fmla="*/ 314325 w 800100"/>
                <a:gd name="connsiteY23-830" fmla="*/ 981075 h 1490663"/>
                <a:gd name="connsiteX24-831" fmla="*/ 314325 w 800100"/>
                <a:gd name="connsiteY24-832" fmla="*/ 1090613 h 1490663"/>
                <a:gd name="connsiteX25-833" fmla="*/ 257175 w 800100"/>
                <a:gd name="connsiteY25-834" fmla="*/ 1147763 h 1490663"/>
                <a:gd name="connsiteX26-835" fmla="*/ 176213 w 800100"/>
                <a:gd name="connsiteY26-836" fmla="*/ 1114425 h 1490663"/>
                <a:gd name="connsiteX27-837" fmla="*/ 171450 w 800100"/>
                <a:gd name="connsiteY27-838" fmla="*/ 981075 h 1490663"/>
                <a:gd name="connsiteX28-839" fmla="*/ 142875 w 800100"/>
                <a:gd name="connsiteY28-840" fmla="*/ 981075 h 1490663"/>
                <a:gd name="connsiteX29-841" fmla="*/ 69057 w 800100"/>
                <a:gd name="connsiteY29-842" fmla="*/ 1133476 h 1490663"/>
                <a:gd name="connsiteX30-843" fmla="*/ 0 w 800100"/>
                <a:gd name="connsiteY30-844" fmla="*/ 990600 h 1490663"/>
                <a:gd name="connsiteX0-845" fmla="*/ 3624 w 803724"/>
                <a:gd name="connsiteY0-846" fmla="*/ 990600 h 1490663"/>
                <a:gd name="connsiteX1-847" fmla="*/ 3624 w 803724"/>
                <a:gd name="connsiteY1-848" fmla="*/ 381000 h 1490663"/>
                <a:gd name="connsiteX2-849" fmla="*/ 46487 w 803724"/>
                <a:gd name="connsiteY2-850" fmla="*/ 228600 h 1490663"/>
                <a:gd name="connsiteX3-851" fmla="*/ 208412 w 803724"/>
                <a:gd name="connsiteY3-852" fmla="*/ 0 h 1490663"/>
                <a:gd name="connsiteX4-853" fmla="*/ 784674 w 803724"/>
                <a:gd name="connsiteY4-854" fmla="*/ 4763 h 1490663"/>
                <a:gd name="connsiteX5-855" fmla="*/ 684662 w 803724"/>
                <a:gd name="connsiteY5-856" fmla="*/ 23813 h 1490663"/>
                <a:gd name="connsiteX6-857" fmla="*/ 651324 w 803724"/>
                <a:gd name="connsiteY6-858" fmla="*/ 85725 h 1490663"/>
                <a:gd name="connsiteX7-859" fmla="*/ 617987 w 803724"/>
                <a:gd name="connsiteY7-860" fmla="*/ 161925 h 1490663"/>
                <a:gd name="connsiteX8-861" fmla="*/ 622749 w 803724"/>
                <a:gd name="connsiteY8-862" fmla="*/ 319088 h 1490663"/>
                <a:gd name="connsiteX9-863" fmla="*/ 770387 w 803724"/>
                <a:gd name="connsiteY9-864" fmla="*/ 519113 h 1490663"/>
                <a:gd name="connsiteX10-865" fmla="*/ 803724 w 803724"/>
                <a:gd name="connsiteY10-866" fmla="*/ 619125 h 1490663"/>
                <a:gd name="connsiteX11-867" fmla="*/ 770387 w 803724"/>
                <a:gd name="connsiteY11-868" fmla="*/ 671513 h 1490663"/>
                <a:gd name="connsiteX12-869" fmla="*/ 713237 w 803724"/>
                <a:gd name="connsiteY12-870" fmla="*/ 700088 h 1490663"/>
                <a:gd name="connsiteX13-871" fmla="*/ 675137 w 803724"/>
                <a:gd name="connsiteY13-872" fmla="*/ 714375 h 1490663"/>
                <a:gd name="connsiteX14-873" fmla="*/ 670374 w 803724"/>
                <a:gd name="connsiteY14-874" fmla="*/ 1433513 h 1490663"/>
                <a:gd name="connsiteX15-875" fmla="*/ 594174 w 803724"/>
                <a:gd name="connsiteY15-876" fmla="*/ 1490663 h 1490663"/>
                <a:gd name="connsiteX16-877" fmla="*/ 522737 w 803724"/>
                <a:gd name="connsiteY16-878" fmla="*/ 1433513 h 1490663"/>
                <a:gd name="connsiteX17-879" fmla="*/ 527499 w 803724"/>
                <a:gd name="connsiteY17-880" fmla="*/ 981075 h 1490663"/>
                <a:gd name="connsiteX18-881" fmla="*/ 494162 w 803724"/>
                <a:gd name="connsiteY18-882" fmla="*/ 981075 h 1490663"/>
                <a:gd name="connsiteX19-883" fmla="*/ 494162 w 803724"/>
                <a:gd name="connsiteY19-884" fmla="*/ 1133475 h 1490663"/>
                <a:gd name="connsiteX20-885" fmla="*/ 427487 w 803724"/>
                <a:gd name="connsiteY20-886" fmla="*/ 1190625 h 1490663"/>
                <a:gd name="connsiteX21-887" fmla="*/ 351287 w 803724"/>
                <a:gd name="connsiteY21-888" fmla="*/ 1138238 h 1490663"/>
                <a:gd name="connsiteX22-889" fmla="*/ 351287 w 803724"/>
                <a:gd name="connsiteY22-890" fmla="*/ 981075 h 1490663"/>
                <a:gd name="connsiteX23-891" fmla="*/ 317949 w 803724"/>
                <a:gd name="connsiteY23-892" fmla="*/ 981075 h 1490663"/>
                <a:gd name="connsiteX24-893" fmla="*/ 317949 w 803724"/>
                <a:gd name="connsiteY24-894" fmla="*/ 1090613 h 1490663"/>
                <a:gd name="connsiteX25-895" fmla="*/ 260799 w 803724"/>
                <a:gd name="connsiteY25-896" fmla="*/ 1147763 h 1490663"/>
                <a:gd name="connsiteX26-897" fmla="*/ 179837 w 803724"/>
                <a:gd name="connsiteY26-898" fmla="*/ 1114425 h 1490663"/>
                <a:gd name="connsiteX27-899" fmla="*/ 175074 w 803724"/>
                <a:gd name="connsiteY27-900" fmla="*/ 981075 h 1490663"/>
                <a:gd name="connsiteX28-901" fmla="*/ 146499 w 803724"/>
                <a:gd name="connsiteY28-902" fmla="*/ 981075 h 1490663"/>
                <a:gd name="connsiteX29-903" fmla="*/ 72681 w 803724"/>
                <a:gd name="connsiteY29-904" fmla="*/ 1133476 h 1490663"/>
                <a:gd name="connsiteX30-905" fmla="*/ 3624 w 803724"/>
                <a:gd name="connsiteY30-906" fmla="*/ 990600 h 1490663"/>
                <a:gd name="connsiteX0-907" fmla="*/ 0 w 800100"/>
                <a:gd name="connsiteY0-908" fmla="*/ 990600 h 1490663"/>
                <a:gd name="connsiteX1-909" fmla="*/ 0 w 800100"/>
                <a:gd name="connsiteY1-910" fmla="*/ 381000 h 1490663"/>
                <a:gd name="connsiteX2-911" fmla="*/ 42863 w 800100"/>
                <a:gd name="connsiteY2-912" fmla="*/ 228600 h 1490663"/>
                <a:gd name="connsiteX3-913" fmla="*/ 204788 w 800100"/>
                <a:gd name="connsiteY3-914" fmla="*/ 0 h 1490663"/>
                <a:gd name="connsiteX4-915" fmla="*/ 781050 w 800100"/>
                <a:gd name="connsiteY4-916" fmla="*/ 4763 h 1490663"/>
                <a:gd name="connsiteX5-917" fmla="*/ 681038 w 800100"/>
                <a:gd name="connsiteY5-918" fmla="*/ 23813 h 1490663"/>
                <a:gd name="connsiteX6-919" fmla="*/ 647700 w 800100"/>
                <a:gd name="connsiteY6-920" fmla="*/ 85725 h 1490663"/>
                <a:gd name="connsiteX7-921" fmla="*/ 614363 w 800100"/>
                <a:gd name="connsiteY7-922" fmla="*/ 161925 h 1490663"/>
                <a:gd name="connsiteX8-923" fmla="*/ 619125 w 800100"/>
                <a:gd name="connsiteY8-924" fmla="*/ 319088 h 1490663"/>
                <a:gd name="connsiteX9-925" fmla="*/ 766763 w 800100"/>
                <a:gd name="connsiteY9-926" fmla="*/ 519113 h 1490663"/>
                <a:gd name="connsiteX10-927" fmla="*/ 800100 w 800100"/>
                <a:gd name="connsiteY10-928" fmla="*/ 619125 h 1490663"/>
                <a:gd name="connsiteX11-929" fmla="*/ 766763 w 800100"/>
                <a:gd name="connsiteY11-930" fmla="*/ 671513 h 1490663"/>
                <a:gd name="connsiteX12-931" fmla="*/ 709613 w 800100"/>
                <a:gd name="connsiteY12-932" fmla="*/ 700088 h 1490663"/>
                <a:gd name="connsiteX13-933" fmla="*/ 671513 w 800100"/>
                <a:gd name="connsiteY13-934" fmla="*/ 714375 h 1490663"/>
                <a:gd name="connsiteX14-935" fmla="*/ 666750 w 800100"/>
                <a:gd name="connsiteY14-936" fmla="*/ 1433513 h 1490663"/>
                <a:gd name="connsiteX15-937" fmla="*/ 590550 w 800100"/>
                <a:gd name="connsiteY15-938" fmla="*/ 1490663 h 1490663"/>
                <a:gd name="connsiteX16-939" fmla="*/ 519113 w 800100"/>
                <a:gd name="connsiteY16-940" fmla="*/ 1433513 h 1490663"/>
                <a:gd name="connsiteX17-941" fmla="*/ 523875 w 800100"/>
                <a:gd name="connsiteY17-942" fmla="*/ 981075 h 1490663"/>
                <a:gd name="connsiteX18-943" fmla="*/ 490538 w 800100"/>
                <a:gd name="connsiteY18-944" fmla="*/ 981075 h 1490663"/>
                <a:gd name="connsiteX19-945" fmla="*/ 490538 w 800100"/>
                <a:gd name="connsiteY19-946" fmla="*/ 1133475 h 1490663"/>
                <a:gd name="connsiteX20-947" fmla="*/ 423863 w 800100"/>
                <a:gd name="connsiteY20-948" fmla="*/ 1190625 h 1490663"/>
                <a:gd name="connsiteX21-949" fmla="*/ 347663 w 800100"/>
                <a:gd name="connsiteY21-950" fmla="*/ 1138238 h 1490663"/>
                <a:gd name="connsiteX22-951" fmla="*/ 347663 w 800100"/>
                <a:gd name="connsiteY22-952" fmla="*/ 981075 h 1490663"/>
                <a:gd name="connsiteX23-953" fmla="*/ 314325 w 800100"/>
                <a:gd name="connsiteY23-954" fmla="*/ 981075 h 1490663"/>
                <a:gd name="connsiteX24-955" fmla="*/ 314325 w 800100"/>
                <a:gd name="connsiteY24-956" fmla="*/ 1090613 h 1490663"/>
                <a:gd name="connsiteX25-957" fmla="*/ 257175 w 800100"/>
                <a:gd name="connsiteY25-958" fmla="*/ 1147763 h 1490663"/>
                <a:gd name="connsiteX26-959" fmla="*/ 176213 w 800100"/>
                <a:gd name="connsiteY26-960" fmla="*/ 1114425 h 1490663"/>
                <a:gd name="connsiteX27-961" fmla="*/ 171450 w 800100"/>
                <a:gd name="connsiteY27-962" fmla="*/ 981075 h 1490663"/>
                <a:gd name="connsiteX28-963" fmla="*/ 142875 w 800100"/>
                <a:gd name="connsiteY28-964" fmla="*/ 981075 h 1490663"/>
                <a:gd name="connsiteX29-965" fmla="*/ 69057 w 800100"/>
                <a:gd name="connsiteY29-966" fmla="*/ 1133476 h 1490663"/>
                <a:gd name="connsiteX30-967" fmla="*/ 0 w 800100"/>
                <a:gd name="connsiteY30-968" fmla="*/ 990600 h 1490663"/>
                <a:gd name="connsiteX0-969" fmla="*/ 2214 w 802314"/>
                <a:gd name="connsiteY0-970" fmla="*/ 990600 h 1490663"/>
                <a:gd name="connsiteX1-971" fmla="*/ 2214 w 802314"/>
                <a:gd name="connsiteY1-972" fmla="*/ 381000 h 1490663"/>
                <a:gd name="connsiteX2-973" fmla="*/ 45077 w 802314"/>
                <a:gd name="connsiteY2-974" fmla="*/ 228600 h 1490663"/>
                <a:gd name="connsiteX3-975" fmla="*/ 207002 w 802314"/>
                <a:gd name="connsiteY3-976" fmla="*/ 0 h 1490663"/>
                <a:gd name="connsiteX4-977" fmla="*/ 783264 w 802314"/>
                <a:gd name="connsiteY4-978" fmla="*/ 4763 h 1490663"/>
                <a:gd name="connsiteX5-979" fmla="*/ 683252 w 802314"/>
                <a:gd name="connsiteY5-980" fmla="*/ 23813 h 1490663"/>
                <a:gd name="connsiteX6-981" fmla="*/ 649914 w 802314"/>
                <a:gd name="connsiteY6-982" fmla="*/ 85725 h 1490663"/>
                <a:gd name="connsiteX7-983" fmla="*/ 616577 w 802314"/>
                <a:gd name="connsiteY7-984" fmla="*/ 161925 h 1490663"/>
                <a:gd name="connsiteX8-985" fmla="*/ 621339 w 802314"/>
                <a:gd name="connsiteY8-986" fmla="*/ 319088 h 1490663"/>
                <a:gd name="connsiteX9-987" fmla="*/ 768977 w 802314"/>
                <a:gd name="connsiteY9-988" fmla="*/ 519113 h 1490663"/>
                <a:gd name="connsiteX10-989" fmla="*/ 802314 w 802314"/>
                <a:gd name="connsiteY10-990" fmla="*/ 619125 h 1490663"/>
                <a:gd name="connsiteX11-991" fmla="*/ 768977 w 802314"/>
                <a:gd name="connsiteY11-992" fmla="*/ 671513 h 1490663"/>
                <a:gd name="connsiteX12-993" fmla="*/ 711827 w 802314"/>
                <a:gd name="connsiteY12-994" fmla="*/ 700088 h 1490663"/>
                <a:gd name="connsiteX13-995" fmla="*/ 673727 w 802314"/>
                <a:gd name="connsiteY13-996" fmla="*/ 714375 h 1490663"/>
                <a:gd name="connsiteX14-997" fmla="*/ 668964 w 802314"/>
                <a:gd name="connsiteY14-998" fmla="*/ 1433513 h 1490663"/>
                <a:gd name="connsiteX15-999" fmla="*/ 592764 w 802314"/>
                <a:gd name="connsiteY15-1000" fmla="*/ 1490663 h 1490663"/>
                <a:gd name="connsiteX16-1001" fmla="*/ 521327 w 802314"/>
                <a:gd name="connsiteY16-1002" fmla="*/ 1433513 h 1490663"/>
                <a:gd name="connsiteX17-1003" fmla="*/ 526089 w 802314"/>
                <a:gd name="connsiteY17-1004" fmla="*/ 981075 h 1490663"/>
                <a:gd name="connsiteX18-1005" fmla="*/ 492752 w 802314"/>
                <a:gd name="connsiteY18-1006" fmla="*/ 981075 h 1490663"/>
                <a:gd name="connsiteX19-1007" fmla="*/ 492752 w 802314"/>
                <a:gd name="connsiteY19-1008" fmla="*/ 1133475 h 1490663"/>
                <a:gd name="connsiteX20-1009" fmla="*/ 426077 w 802314"/>
                <a:gd name="connsiteY20-1010" fmla="*/ 1190625 h 1490663"/>
                <a:gd name="connsiteX21-1011" fmla="*/ 349877 w 802314"/>
                <a:gd name="connsiteY21-1012" fmla="*/ 1138238 h 1490663"/>
                <a:gd name="connsiteX22-1013" fmla="*/ 349877 w 802314"/>
                <a:gd name="connsiteY22-1014" fmla="*/ 981075 h 1490663"/>
                <a:gd name="connsiteX23-1015" fmla="*/ 316539 w 802314"/>
                <a:gd name="connsiteY23-1016" fmla="*/ 981075 h 1490663"/>
                <a:gd name="connsiteX24-1017" fmla="*/ 316539 w 802314"/>
                <a:gd name="connsiteY24-1018" fmla="*/ 1090613 h 1490663"/>
                <a:gd name="connsiteX25-1019" fmla="*/ 259389 w 802314"/>
                <a:gd name="connsiteY25-1020" fmla="*/ 1147763 h 1490663"/>
                <a:gd name="connsiteX26-1021" fmla="*/ 178427 w 802314"/>
                <a:gd name="connsiteY26-1022" fmla="*/ 1114425 h 1490663"/>
                <a:gd name="connsiteX27-1023" fmla="*/ 173664 w 802314"/>
                <a:gd name="connsiteY27-1024" fmla="*/ 981075 h 1490663"/>
                <a:gd name="connsiteX28-1025" fmla="*/ 145089 w 802314"/>
                <a:gd name="connsiteY28-1026" fmla="*/ 981075 h 1490663"/>
                <a:gd name="connsiteX29-1027" fmla="*/ 71271 w 802314"/>
                <a:gd name="connsiteY29-1028" fmla="*/ 1133476 h 1490663"/>
                <a:gd name="connsiteX30-1029" fmla="*/ 2214 w 802314"/>
                <a:gd name="connsiteY30-1030" fmla="*/ 990600 h 1490663"/>
                <a:gd name="connsiteX0-1031" fmla="*/ 1157 w 801257"/>
                <a:gd name="connsiteY0-1032" fmla="*/ 990600 h 1490663"/>
                <a:gd name="connsiteX1-1033" fmla="*/ 1157 w 801257"/>
                <a:gd name="connsiteY1-1034" fmla="*/ 381000 h 1490663"/>
                <a:gd name="connsiteX2-1035" fmla="*/ 44020 w 801257"/>
                <a:gd name="connsiteY2-1036" fmla="*/ 228600 h 1490663"/>
                <a:gd name="connsiteX3-1037" fmla="*/ 205945 w 801257"/>
                <a:gd name="connsiteY3-1038" fmla="*/ 0 h 1490663"/>
                <a:gd name="connsiteX4-1039" fmla="*/ 782207 w 801257"/>
                <a:gd name="connsiteY4-1040" fmla="*/ 4763 h 1490663"/>
                <a:gd name="connsiteX5-1041" fmla="*/ 682195 w 801257"/>
                <a:gd name="connsiteY5-1042" fmla="*/ 23813 h 1490663"/>
                <a:gd name="connsiteX6-1043" fmla="*/ 648857 w 801257"/>
                <a:gd name="connsiteY6-1044" fmla="*/ 85725 h 1490663"/>
                <a:gd name="connsiteX7-1045" fmla="*/ 615520 w 801257"/>
                <a:gd name="connsiteY7-1046" fmla="*/ 161925 h 1490663"/>
                <a:gd name="connsiteX8-1047" fmla="*/ 620282 w 801257"/>
                <a:gd name="connsiteY8-1048" fmla="*/ 319088 h 1490663"/>
                <a:gd name="connsiteX9-1049" fmla="*/ 767920 w 801257"/>
                <a:gd name="connsiteY9-1050" fmla="*/ 519113 h 1490663"/>
                <a:gd name="connsiteX10-1051" fmla="*/ 801257 w 801257"/>
                <a:gd name="connsiteY10-1052" fmla="*/ 619125 h 1490663"/>
                <a:gd name="connsiteX11-1053" fmla="*/ 767920 w 801257"/>
                <a:gd name="connsiteY11-1054" fmla="*/ 671513 h 1490663"/>
                <a:gd name="connsiteX12-1055" fmla="*/ 710770 w 801257"/>
                <a:gd name="connsiteY12-1056" fmla="*/ 700088 h 1490663"/>
                <a:gd name="connsiteX13-1057" fmla="*/ 672670 w 801257"/>
                <a:gd name="connsiteY13-1058" fmla="*/ 714375 h 1490663"/>
                <a:gd name="connsiteX14-1059" fmla="*/ 667907 w 801257"/>
                <a:gd name="connsiteY14-1060" fmla="*/ 1433513 h 1490663"/>
                <a:gd name="connsiteX15-1061" fmla="*/ 591707 w 801257"/>
                <a:gd name="connsiteY15-1062" fmla="*/ 1490663 h 1490663"/>
                <a:gd name="connsiteX16-1063" fmla="*/ 520270 w 801257"/>
                <a:gd name="connsiteY16-1064" fmla="*/ 1433513 h 1490663"/>
                <a:gd name="connsiteX17-1065" fmla="*/ 525032 w 801257"/>
                <a:gd name="connsiteY17-1066" fmla="*/ 981075 h 1490663"/>
                <a:gd name="connsiteX18-1067" fmla="*/ 491695 w 801257"/>
                <a:gd name="connsiteY18-1068" fmla="*/ 981075 h 1490663"/>
                <a:gd name="connsiteX19-1069" fmla="*/ 491695 w 801257"/>
                <a:gd name="connsiteY19-1070" fmla="*/ 1133475 h 1490663"/>
                <a:gd name="connsiteX20-1071" fmla="*/ 425020 w 801257"/>
                <a:gd name="connsiteY20-1072" fmla="*/ 1190625 h 1490663"/>
                <a:gd name="connsiteX21-1073" fmla="*/ 348820 w 801257"/>
                <a:gd name="connsiteY21-1074" fmla="*/ 1138238 h 1490663"/>
                <a:gd name="connsiteX22-1075" fmla="*/ 348820 w 801257"/>
                <a:gd name="connsiteY22-1076" fmla="*/ 981075 h 1490663"/>
                <a:gd name="connsiteX23-1077" fmla="*/ 315482 w 801257"/>
                <a:gd name="connsiteY23-1078" fmla="*/ 981075 h 1490663"/>
                <a:gd name="connsiteX24-1079" fmla="*/ 315482 w 801257"/>
                <a:gd name="connsiteY24-1080" fmla="*/ 1090613 h 1490663"/>
                <a:gd name="connsiteX25-1081" fmla="*/ 258332 w 801257"/>
                <a:gd name="connsiteY25-1082" fmla="*/ 1147763 h 1490663"/>
                <a:gd name="connsiteX26-1083" fmla="*/ 177370 w 801257"/>
                <a:gd name="connsiteY26-1084" fmla="*/ 1114425 h 1490663"/>
                <a:gd name="connsiteX27-1085" fmla="*/ 172607 w 801257"/>
                <a:gd name="connsiteY27-1086" fmla="*/ 981075 h 1490663"/>
                <a:gd name="connsiteX28-1087" fmla="*/ 144032 w 801257"/>
                <a:gd name="connsiteY28-1088" fmla="*/ 981075 h 1490663"/>
                <a:gd name="connsiteX29-1089" fmla="*/ 70214 w 801257"/>
                <a:gd name="connsiteY29-1090" fmla="*/ 1133476 h 1490663"/>
                <a:gd name="connsiteX30-1091" fmla="*/ 1157 w 801257"/>
                <a:gd name="connsiteY30-1092" fmla="*/ 990600 h 1490663"/>
                <a:gd name="connsiteX0-1093" fmla="*/ 1157 w 801257"/>
                <a:gd name="connsiteY0-1094" fmla="*/ 990600 h 1490663"/>
                <a:gd name="connsiteX1-1095" fmla="*/ 1157 w 801257"/>
                <a:gd name="connsiteY1-1096" fmla="*/ 381000 h 1490663"/>
                <a:gd name="connsiteX2-1097" fmla="*/ 44020 w 801257"/>
                <a:gd name="connsiteY2-1098" fmla="*/ 228600 h 1490663"/>
                <a:gd name="connsiteX3-1099" fmla="*/ 205945 w 801257"/>
                <a:gd name="connsiteY3-1100" fmla="*/ 0 h 1490663"/>
                <a:gd name="connsiteX4-1101" fmla="*/ 782207 w 801257"/>
                <a:gd name="connsiteY4-1102" fmla="*/ 4763 h 1490663"/>
                <a:gd name="connsiteX5-1103" fmla="*/ 682195 w 801257"/>
                <a:gd name="connsiteY5-1104" fmla="*/ 23813 h 1490663"/>
                <a:gd name="connsiteX6-1105" fmla="*/ 648857 w 801257"/>
                <a:gd name="connsiteY6-1106" fmla="*/ 85725 h 1490663"/>
                <a:gd name="connsiteX7-1107" fmla="*/ 615520 w 801257"/>
                <a:gd name="connsiteY7-1108" fmla="*/ 161925 h 1490663"/>
                <a:gd name="connsiteX8-1109" fmla="*/ 620282 w 801257"/>
                <a:gd name="connsiteY8-1110" fmla="*/ 319088 h 1490663"/>
                <a:gd name="connsiteX9-1111" fmla="*/ 767920 w 801257"/>
                <a:gd name="connsiteY9-1112" fmla="*/ 519113 h 1490663"/>
                <a:gd name="connsiteX10-1113" fmla="*/ 801257 w 801257"/>
                <a:gd name="connsiteY10-1114" fmla="*/ 619125 h 1490663"/>
                <a:gd name="connsiteX11-1115" fmla="*/ 767920 w 801257"/>
                <a:gd name="connsiteY11-1116" fmla="*/ 671513 h 1490663"/>
                <a:gd name="connsiteX12-1117" fmla="*/ 710770 w 801257"/>
                <a:gd name="connsiteY12-1118" fmla="*/ 700088 h 1490663"/>
                <a:gd name="connsiteX13-1119" fmla="*/ 672670 w 801257"/>
                <a:gd name="connsiteY13-1120" fmla="*/ 714375 h 1490663"/>
                <a:gd name="connsiteX14-1121" fmla="*/ 667907 w 801257"/>
                <a:gd name="connsiteY14-1122" fmla="*/ 1433513 h 1490663"/>
                <a:gd name="connsiteX15-1123" fmla="*/ 591707 w 801257"/>
                <a:gd name="connsiteY15-1124" fmla="*/ 1490663 h 1490663"/>
                <a:gd name="connsiteX16-1125" fmla="*/ 520270 w 801257"/>
                <a:gd name="connsiteY16-1126" fmla="*/ 1433513 h 1490663"/>
                <a:gd name="connsiteX17-1127" fmla="*/ 525032 w 801257"/>
                <a:gd name="connsiteY17-1128" fmla="*/ 981075 h 1490663"/>
                <a:gd name="connsiteX18-1129" fmla="*/ 491695 w 801257"/>
                <a:gd name="connsiteY18-1130" fmla="*/ 981075 h 1490663"/>
                <a:gd name="connsiteX19-1131" fmla="*/ 491695 w 801257"/>
                <a:gd name="connsiteY19-1132" fmla="*/ 1133475 h 1490663"/>
                <a:gd name="connsiteX20-1133" fmla="*/ 425020 w 801257"/>
                <a:gd name="connsiteY20-1134" fmla="*/ 1190625 h 1490663"/>
                <a:gd name="connsiteX21-1135" fmla="*/ 348820 w 801257"/>
                <a:gd name="connsiteY21-1136" fmla="*/ 1138238 h 1490663"/>
                <a:gd name="connsiteX22-1137" fmla="*/ 348820 w 801257"/>
                <a:gd name="connsiteY22-1138" fmla="*/ 981075 h 1490663"/>
                <a:gd name="connsiteX23-1139" fmla="*/ 315482 w 801257"/>
                <a:gd name="connsiteY23-1140" fmla="*/ 981075 h 1490663"/>
                <a:gd name="connsiteX24-1141" fmla="*/ 315482 w 801257"/>
                <a:gd name="connsiteY24-1142" fmla="*/ 1090613 h 1490663"/>
                <a:gd name="connsiteX25-1143" fmla="*/ 258332 w 801257"/>
                <a:gd name="connsiteY25-1144" fmla="*/ 1147763 h 1490663"/>
                <a:gd name="connsiteX26-1145" fmla="*/ 177370 w 801257"/>
                <a:gd name="connsiteY26-1146" fmla="*/ 1114425 h 1490663"/>
                <a:gd name="connsiteX27-1147" fmla="*/ 172607 w 801257"/>
                <a:gd name="connsiteY27-1148" fmla="*/ 981075 h 1490663"/>
                <a:gd name="connsiteX28-1149" fmla="*/ 144032 w 801257"/>
                <a:gd name="connsiteY28-1150" fmla="*/ 981075 h 1490663"/>
                <a:gd name="connsiteX29-1151" fmla="*/ 70214 w 801257"/>
                <a:gd name="connsiteY29-1152" fmla="*/ 1133476 h 1490663"/>
                <a:gd name="connsiteX30-1153" fmla="*/ 1157 w 801257"/>
                <a:gd name="connsiteY30-1154" fmla="*/ 990600 h 1490663"/>
                <a:gd name="connsiteX0-1155" fmla="*/ 1157 w 801257"/>
                <a:gd name="connsiteY0-1156" fmla="*/ 990600 h 1490663"/>
                <a:gd name="connsiteX1-1157" fmla="*/ 1157 w 801257"/>
                <a:gd name="connsiteY1-1158" fmla="*/ 381000 h 1490663"/>
                <a:gd name="connsiteX2-1159" fmla="*/ 44020 w 801257"/>
                <a:gd name="connsiteY2-1160" fmla="*/ 228600 h 1490663"/>
                <a:gd name="connsiteX3-1161" fmla="*/ 205945 w 801257"/>
                <a:gd name="connsiteY3-1162" fmla="*/ 0 h 1490663"/>
                <a:gd name="connsiteX4-1163" fmla="*/ 782207 w 801257"/>
                <a:gd name="connsiteY4-1164" fmla="*/ 4763 h 1490663"/>
                <a:gd name="connsiteX5-1165" fmla="*/ 682195 w 801257"/>
                <a:gd name="connsiteY5-1166" fmla="*/ 23813 h 1490663"/>
                <a:gd name="connsiteX6-1167" fmla="*/ 648857 w 801257"/>
                <a:gd name="connsiteY6-1168" fmla="*/ 85725 h 1490663"/>
                <a:gd name="connsiteX7-1169" fmla="*/ 615520 w 801257"/>
                <a:gd name="connsiteY7-1170" fmla="*/ 161925 h 1490663"/>
                <a:gd name="connsiteX8-1171" fmla="*/ 620282 w 801257"/>
                <a:gd name="connsiteY8-1172" fmla="*/ 319088 h 1490663"/>
                <a:gd name="connsiteX9-1173" fmla="*/ 767920 w 801257"/>
                <a:gd name="connsiteY9-1174" fmla="*/ 519113 h 1490663"/>
                <a:gd name="connsiteX10-1175" fmla="*/ 801257 w 801257"/>
                <a:gd name="connsiteY10-1176" fmla="*/ 619125 h 1490663"/>
                <a:gd name="connsiteX11-1177" fmla="*/ 767920 w 801257"/>
                <a:gd name="connsiteY11-1178" fmla="*/ 671513 h 1490663"/>
                <a:gd name="connsiteX12-1179" fmla="*/ 710770 w 801257"/>
                <a:gd name="connsiteY12-1180" fmla="*/ 700088 h 1490663"/>
                <a:gd name="connsiteX13-1181" fmla="*/ 672670 w 801257"/>
                <a:gd name="connsiteY13-1182" fmla="*/ 714375 h 1490663"/>
                <a:gd name="connsiteX14-1183" fmla="*/ 667907 w 801257"/>
                <a:gd name="connsiteY14-1184" fmla="*/ 1433513 h 1490663"/>
                <a:gd name="connsiteX15-1185" fmla="*/ 591707 w 801257"/>
                <a:gd name="connsiteY15-1186" fmla="*/ 1490663 h 1490663"/>
                <a:gd name="connsiteX16-1187" fmla="*/ 520270 w 801257"/>
                <a:gd name="connsiteY16-1188" fmla="*/ 1433513 h 1490663"/>
                <a:gd name="connsiteX17-1189" fmla="*/ 525032 w 801257"/>
                <a:gd name="connsiteY17-1190" fmla="*/ 981075 h 1490663"/>
                <a:gd name="connsiteX18-1191" fmla="*/ 491695 w 801257"/>
                <a:gd name="connsiteY18-1192" fmla="*/ 981075 h 1490663"/>
                <a:gd name="connsiteX19-1193" fmla="*/ 491695 w 801257"/>
                <a:gd name="connsiteY19-1194" fmla="*/ 1133475 h 1490663"/>
                <a:gd name="connsiteX20-1195" fmla="*/ 425020 w 801257"/>
                <a:gd name="connsiteY20-1196" fmla="*/ 1190625 h 1490663"/>
                <a:gd name="connsiteX21-1197" fmla="*/ 348820 w 801257"/>
                <a:gd name="connsiteY21-1198" fmla="*/ 1138238 h 1490663"/>
                <a:gd name="connsiteX22-1199" fmla="*/ 348820 w 801257"/>
                <a:gd name="connsiteY22-1200" fmla="*/ 981075 h 1490663"/>
                <a:gd name="connsiteX23-1201" fmla="*/ 315482 w 801257"/>
                <a:gd name="connsiteY23-1202" fmla="*/ 981075 h 1490663"/>
                <a:gd name="connsiteX24-1203" fmla="*/ 315482 w 801257"/>
                <a:gd name="connsiteY24-1204" fmla="*/ 1090613 h 1490663"/>
                <a:gd name="connsiteX25-1205" fmla="*/ 258332 w 801257"/>
                <a:gd name="connsiteY25-1206" fmla="*/ 1147763 h 1490663"/>
                <a:gd name="connsiteX26-1207" fmla="*/ 177370 w 801257"/>
                <a:gd name="connsiteY26-1208" fmla="*/ 1114425 h 1490663"/>
                <a:gd name="connsiteX27-1209" fmla="*/ 172607 w 801257"/>
                <a:gd name="connsiteY27-1210" fmla="*/ 981075 h 1490663"/>
                <a:gd name="connsiteX28-1211" fmla="*/ 144032 w 801257"/>
                <a:gd name="connsiteY28-1212" fmla="*/ 981075 h 1490663"/>
                <a:gd name="connsiteX29-1213" fmla="*/ 70214 w 801257"/>
                <a:gd name="connsiteY29-1214" fmla="*/ 1133476 h 1490663"/>
                <a:gd name="connsiteX30-1215" fmla="*/ 1157 w 801257"/>
                <a:gd name="connsiteY30-1216" fmla="*/ 990600 h 1490663"/>
                <a:gd name="connsiteX0-1217" fmla="*/ 4938 w 805038"/>
                <a:gd name="connsiteY0-1218" fmla="*/ 990600 h 1490663"/>
                <a:gd name="connsiteX1-1219" fmla="*/ 4938 w 805038"/>
                <a:gd name="connsiteY1-1220" fmla="*/ 381000 h 1490663"/>
                <a:gd name="connsiteX2-1221" fmla="*/ 47801 w 805038"/>
                <a:gd name="connsiteY2-1222" fmla="*/ 228600 h 1490663"/>
                <a:gd name="connsiteX3-1223" fmla="*/ 209726 w 805038"/>
                <a:gd name="connsiteY3-1224" fmla="*/ 0 h 1490663"/>
                <a:gd name="connsiteX4-1225" fmla="*/ 785988 w 805038"/>
                <a:gd name="connsiteY4-1226" fmla="*/ 4763 h 1490663"/>
                <a:gd name="connsiteX5-1227" fmla="*/ 685976 w 805038"/>
                <a:gd name="connsiteY5-1228" fmla="*/ 23813 h 1490663"/>
                <a:gd name="connsiteX6-1229" fmla="*/ 652638 w 805038"/>
                <a:gd name="connsiteY6-1230" fmla="*/ 85725 h 1490663"/>
                <a:gd name="connsiteX7-1231" fmla="*/ 619301 w 805038"/>
                <a:gd name="connsiteY7-1232" fmla="*/ 161925 h 1490663"/>
                <a:gd name="connsiteX8-1233" fmla="*/ 624063 w 805038"/>
                <a:gd name="connsiteY8-1234" fmla="*/ 319088 h 1490663"/>
                <a:gd name="connsiteX9-1235" fmla="*/ 771701 w 805038"/>
                <a:gd name="connsiteY9-1236" fmla="*/ 519113 h 1490663"/>
                <a:gd name="connsiteX10-1237" fmla="*/ 805038 w 805038"/>
                <a:gd name="connsiteY10-1238" fmla="*/ 619125 h 1490663"/>
                <a:gd name="connsiteX11-1239" fmla="*/ 771701 w 805038"/>
                <a:gd name="connsiteY11-1240" fmla="*/ 671513 h 1490663"/>
                <a:gd name="connsiteX12-1241" fmla="*/ 714551 w 805038"/>
                <a:gd name="connsiteY12-1242" fmla="*/ 700088 h 1490663"/>
                <a:gd name="connsiteX13-1243" fmla="*/ 676451 w 805038"/>
                <a:gd name="connsiteY13-1244" fmla="*/ 714375 h 1490663"/>
                <a:gd name="connsiteX14-1245" fmla="*/ 671688 w 805038"/>
                <a:gd name="connsiteY14-1246" fmla="*/ 1433513 h 1490663"/>
                <a:gd name="connsiteX15-1247" fmla="*/ 595488 w 805038"/>
                <a:gd name="connsiteY15-1248" fmla="*/ 1490663 h 1490663"/>
                <a:gd name="connsiteX16-1249" fmla="*/ 524051 w 805038"/>
                <a:gd name="connsiteY16-1250" fmla="*/ 1433513 h 1490663"/>
                <a:gd name="connsiteX17-1251" fmla="*/ 528813 w 805038"/>
                <a:gd name="connsiteY17-1252" fmla="*/ 981075 h 1490663"/>
                <a:gd name="connsiteX18-1253" fmla="*/ 495476 w 805038"/>
                <a:gd name="connsiteY18-1254" fmla="*/ 981075 h 1490663"/>
                <a:gd name="connsiteX19-1255" fmla="*/ 495476 w 805038"/>
                <a:gd name="connsiteY19-1256" fmla="*/ 1133475 h 1490663"/>
                <a:gd name="connsiteX20-1257" fmla="*/ 428801 w 805038"/>
                <a:gd name="connsiteY20-1258" fmla="*/ 1190625 h 1490663"/>
                <a:gd name="connsiteX21-1259" fmla="*/ 352601 w 805038"/>
                <a:gd name="connsiteY21-1260" fmla="*/ 1138238 h 1490663"/>
                <a:gd name="connsiteX22-1261" fmla="*/ 352601 w 805038"/>
                <a:gd name="connsiteY22-1262" fmla="*/ 981075 h 1490663"/>
                <a:gd name="connsiteX23-1263" fmla="*/ 319263 w 805038"/>
                <a:gd name="connsiteY23-1264" fmla="*/ 981075 h 1490663"/>
                <a:gd name="connsiteX24-1265" fmla="*/ 319263 w 805038"/>
                <a:gd name="connsiteY24-1266" fmla="*/ 1090613 h 1490663"/>
                <a:gd name="connsiteX25-1267" fmla="*/ 262113 w 805038"/>
                <a:gd name="connsiteY25-1268" fmla="*/ 1147763 h 1490663"/>
                <a:gd name="connsiteX26-1269" fmla="*/ 181151 w 805038"/>
                <a:gd name="connsiteY26-1270" fmla="*/ 1114425 h 1490663"/>
                <a:gd name="connsiteX27-1271" fmla="*/ 176388 w 805038"/>
                <a:gd name="connsiteY27-1272" fmla="*/ 981075 h 1490663"/>
                <a:gd name="connsiteX28-1273" fmla="*/ 147813 w 805038"/>
                <a:gd name="connsiteY28-1274" fmla="*/ 981075 h 1490663"/>
                <a:gd name="connsiteX29-1275" fmla="*/ 71613 w 805038"/>
                <a:gd name="connsiteY29-1276" fmla="*/ 1131095 h 1490663"/>
                <a:gd name="connsiteX30-1277" fmla="*/ 4938 w 805038"/>
                <a:gd name="connsiteY30-1278" fmla="*/ 990600 h 1490663"/>
                <a:gd name="connsiteX0-1279" fmla="*/ 4938 w 805038"/>
                <a:gd name="connsiteY0-1280" fmla="*/ 990600 h 1490663"/>
                <a:gd name="connsiteX1-1281" fmla="*/ 4938 w 805038"/>
                <a:gd name="connsiteY1-1282" fmla="*/ 381000 h 1490663"/>
                <a:gd name="connsiteX2-1283" fmla="*/ 47801 w 805038"/>
                <a:gd name="connsiteY2-1284" fmla="*/ 228600 h 1490663"/>
                <a:gd name="connsiteX3-1285" fmla="*/ 209726 w 805038"/>
                <a:gd name="connsiteY3-1286" fmla="*/ 0 h 1490663"/>
                <a:gd name="connsiteX4-1287" fmla="*/ 785988 w 805038"/>
                <a:gd name="connsiteY4-1288" fmla="*/ 4763 h 1490663"/>
                <a:gd name="connsiteX5-1289" fmla="*/ 685976 w 805038"/>
                <a:gd name="connsiteY5-1290" fmla="*/ 23813 h 1490663"/>
                <a:gd name="connsiteX6-1291" fmla="*/ 652638 w 805038"/>
                <a:gd name="connsiteY6-1292" fmla="*/ 85725 h 1490663"/>
                <a:gd name="connsiteX7-1293" fmla="*/ 619301 w 805038"/>
                <a:gd name="connsiteY7-1294" fmla="*/ 161925 h 1490663"/>
                <a:gd name="connsiteX8-1295" fmla="*/ 624063 w 805038"/>
                <a:gd name="connsiteY8-1296" fmla="*/ 319088 h 1490663"/>
                <a:gd name="connsiteX9-1297" fmla="*/ 771701 w 805038"/>
                <a:gd name="connsiteY9-1298" fmla="*/ 519113 h 1490663"/>
                <a:gd name="connsiteX10-1299" fmla="*/ 805038 w 805038"/>
                <a:gd name="connsiteY10-1300" fmla="*/ 619125 h 1490663"/>
                <a:gd name="connsiteX11-1301" fmla="*/ 771701 w 805038"/>
                <a:gd name="connsiteY11-1302" fmla="*/ 671513 h 1490663"/>
                <a:gd name="connsiteX12-1303" fmla="*/ 714551 w 805038"/>
                <a:gd name="connsiteY12-1304" fmla="*/ 700088 h 1490663"/>
                <a:gd name="connsiteX13-1305" fmla="*/ 676451 w 805038"/>
                <a:gd name="connsiteY13-1306" fmla="*/ 714375 h 1490663"/>
                <a:gd name="connsiteX14-1307" fmla="*/ 671688 w 805038"/>
                <a:gd name="connsiteY14-1308" fmla="*/ 1433513 h 1490663"/>
                <a:gd name="connsiteX15-1309" fmla="*/ 595488 w 805038"/>
                <a:gd name="connsiteY15-1310" fmla="*/ 1490663 h 1490663"/>
                <a:gd name="connsiteX16-1311" fmla="*/ 524051 w 805038"/>
                <a:gd name="connsiteY16-1312" fmla="*/ 1433513 h 1490663"/>
                <a:gd name="connsiteX17-1313" fmla="*/ 528813 w 805038"/>
                <a:gd name="connsiteY17-1314" fmla="*/ 981075 h 1490663"/>
                <a:gd name="connsiteX18-1315" fmla="*/ 495476 w 805038"/>
                <a:gd name="connsiteY18-1316" fmla="*/ 981075 h 1490663"/>
                <a:gd name="connsiteX19-1317" fmla="*/ 495476 w 805038"/>
                <a:gd name="connsiteY19-1318" fmla="*/ 1133475 h 1490663"/>
                <a:gd name="connsiteX20-1319" fmla="*/ 428801 w 805038"/>
                <a:gd name="connsiteY20-1320" fmla="*/ 1190625 h 1490663"/>
                <a:gd name="connsiteX21-1321" fmla="*/ 352601 w 805038"/>
                <a:gd name="connsiteY21-1322" fmla="*/ 1138238 h 1490663"/>
                <a:gd name="connsiteX22-1323" fmla="*/ 352601 w 805038"/>
                <a:gd name="connsiteY22-1324" fmla="*/ 981075 h 1490663"/>
                <a:gd name="connsiteX23-1325" fmla="*/ 319263 w 805038"/>
                <a:gd name="connsiteY23-1326" fmla="*/ 981075 h 1490663"/>
                <a:gd name="connsiteX24-1327" fmla="*/ 319263 w 805038"/>
                <a:gd name="connsiteY24-1328" fmla="*/ 1090613 h 1490663"/>
                <a:gd name="connsiteX25-1329" fmla="*/ 262113 w 805038"/>
                <a:gd name="connsiteY25-1330" fmla="*/ 1147763 h 1490663"/>
                <a:gd name="connsiteX26-1331" fmla="*/ 181151 w 805038"/>
                <a:gd name="connsiteY26-1332" fmla="*/ 1114425 h 1490663"/>
                <a:gd name="connsiteX27-1333" fmla="*/ 176388 w 805038"/>
                <a:gd name="connsiteY27-1334" fmla="*/ 981075 h 1490663"/>
                <a:gd name="connsiteX28-1335" fmla="*/ 147813 w 805038"/>
                <a:gd name="connsiteY28-1336" fmla="*/ 981075 h 1490663"/>
                <a:gd name="connsiteX29-1337" fmla="*/ 71613 w 805038"/>
                <a:gd name="connsiteY29-1338" fmla="*/ 1131095 h 1490663"/>
                <a:gd name="connsiteX30-1339" fmla="*/ 4938 w 805038"/>
                <a:gd name="connsiteY30-1340" fmla="*/ 990600 h 1490663"/>
                <a:gd name="connsiteX0-1341" fmla="*/ 4938 w 805038"/>
                <a:gd name="connsiteY0-1342" fmla="*/ 990600 h 1490663"/>
                <a:gd name="connsiteX1-1343" fmla="*/ 4938 w 805038"/>
                <a:gd name="connsiteY1-1344" fmla="*/ 381000 h 1490663"/>
                <a:gd name="connsiteX2-1345" fmla="*/ 47801 w 805038"/>
                <a:gd name="connsiteY2-1346" fmla="*/ 228600 h 1490663"/>
                <a:gd name="connsiteX3-1347" fmla="*/ 209726 w 805038"/>
                <a:gd name="connsiteY3-1348" fmla="*/ 0 h 1490663"/>
                <a:gd name="connsiteX4-1349" fmla="*/ 785988 w 805038"/>
                <a:gd name="connsiteY4-1350" fmla="*/ 4763 h 1490663"/>
                <a:gd name="connsiteX5-1351" fmla="*/ 685976 w 805038"/>
                <a:gd name="connsiteY5-1352" fmla="*/ 23813 h 1490663"/>
                <a:gd name="connsiteX6-1353" fmla="*/ 652638 w 805038"/>
                <a:gd name="connsiteY6-1354" fmla="*/ 85725 h 1490663"/>
                <a:gd name="connsiteX7-1355" fmla="*/ 619301 w 805038"/>
                <a:gd name="connsiteY7-1356" fmla="*/ 161925 h 1490663"/>
                <a:gd name="connsiteX8-1357" fmla="*/ 624063 w 805038"/>
                <a:gd name="connsiteY8-1358" fmla="*/ 319088 h 1490663"/>
                <a:gd name="connsiteX9-1359" fmla="*/ 771701 w 805038"/>
                <a:gd name="connsiteY9-1360" fmla="*/ 519113 h 1490663"/>
                <a:gd name="connsiteX10-1361" fmla="*/ 805038 w 805038"/>
                <a:gd name="connsiteY10-1362" fmla="*/ 619125 h 1490663"/>
                <a:gd name="connsiteX11-1363" fmla="*/ 771701 w 805038"/>
                <a:gd name="connsiteY11-1364" fmla="*/ 671513 h 1490663"/>
                <a:gd name="connsiteX12-1365" fmla="*/ 714551 w 805038"/>
                <a:gd name="connsiteY12-1366" fmla="*/ 700088 h 1490663"/>
                <a:gd name="connsiteX13-1367" fmla="*/ 676451 w 805038"/>
                <a:gd name="connsiteY13-1368" fmla="*/ 714375 h 1490663"/>
                <a:gd name="connsiteX14-1369" fmla="*/ 671688 w 805038"/>
                <a:gd name="connsiteY14-1370" fmla="*/ 1433513 h 1490663"/>
                <a:gd name="connsiteX15-1371" fmla="*/ 595488 w 805038"/>
                <a:gd name="connsiteY15-1372" fmla="*/ 1490663 h 1490663"/>
                <a:gd name="connsiteX16-1373" fmla="*/ 524051 w 805038"/>
                <a:gd name="connsiteY16-1374" fmla="*/ 1433513 h 1490663"/>
                <a:gd name="connsiteX17-1375" fmla="*/ 528813 w 805038"/>
                <a:gd name="connsiteY17-1376" fmla="*/ 981075 h 1490663"/>
                <a:gd name="connsiteX18-1377" fmla="*/ 495476 w 805038"/>
                <a:gd name="connsiteY18-1378" fmla="*/ 981075 h 1490663"/>
                <a:gd name="connsiteX19-1379" fmla="*/ 495476 w 805038"/>
                <a:gd name="connsiteY19-1380" fmla="*/ 1133475 h 1490663"/>
                <a:gd name="connsiteX20-1381" fmla="*/ 428801 w 805038"/>
                <a:gd name="connsiteY20-1382" fmla="*/ 1190625 h 1490663"/>
                <a:gd name="connsiteX21-1383" fmla="*/ 352601 w 805038"/>
                <a:gd name="connsiteY21-1384" fmla="*/ 1138238 h 1490663"/>
                <a:gd name="connsiteX22-1385" fmla="*/ 352601 w 805038"/>
                <a:gd name="connsiteY22-1386" fmla="*/ 981075 h 1490663"/>
                <a:gd name="connsiteX23-1387" fmla="*/ 319263 w 805038"/>
                <a:gd name="connsiteY23-1388" fmla="*/ 981075 h 1490663"/>
                <a:gd name="connsiteX24-1389" fmla="*/ 319263 w 805038"/>
                <a:gd name="connsiteY24-1390" fmla="*/ 1090613 h 1490663"/>
                <a:gd name="connsiteX25-1391" fmla="*/ 262113 w 805038"/>
                <a:gd name="connsiteY25-1392" fmla="*/ 1147763 h 1490663"/>
                <a:gd name="connsiteX26-1393" fmla="*/ 181151 w 805038"/>
                <a:gd name="connsiteY26-1394" fmla="*/ 1114425 h 1490663"/>
                <a:gd name="connsiteX27-1395" fmla="*/ 176388 w 805038"/>
                <a:gd name="connsiteY27-1396" fmla="*/ 981075 h 1490663"/>
                <a:gd name="connsiteX28-1397" fmla="*/ 147813 w 805038"/>
                <a:gd name="connsiteY28-1398" fmla="*/ 981075 h 1490663"/>
                <a:gd name="connsiteX29-1399" fmla="*/ 71613 w 805038"/>
                <a:gd name="connsiteY29-1400" fmla="*/ 1131095 h 1490663"/>
                <a:gd name="connsiteX30-1401" fmla="*/ 4938 w 805038"/>
                <a:gd name="connsiteY30-1402" fmla="*/ 990600 h 1490663"/>
                <a:gd name="connsiteX0-1403" fmla="*/ 4938 w 805038"/>
                <a:gd name="connsiteY0-1404" fmla="*/ 990600 h 1490663"/>
                <a:gd name="connsiteX1-1405" fmla="*/ 4938 w 805038"/>
                <a:gd name="connsiteY1-1406" fmla="*/ 381000 h 1490663"/>
                <a:gd name="connsiteX2-1407" fmla="*/ 47801 w 805038"/>
                <a:gd name="connsiteY2-1408" fmla="*/ 228600 h 1490663"/>
                <a:gd name="connsiteX3-1409" fmla="*/ 209726 w 805038"/>
                <a:gd name="connsiteY3-1410" fmla="*/ 0 h 1490663"/>
                <a:gd name="connsiteX4-1411" fmla="*/ 785988 w 805038"/>
                <a:gd name="connsiteY4-1412" fmla="*/ 4763 h 1490663"/>
                <a:gd name="connsiteX5-1413" fmla="*/ 685976 w 805038"/>
                <a:gd name="connsiteY5-1414" fmla="*/ 23813 h 1490663"/>
                <a:gd name="connsiteX6-1415" fmla="*/ 652638 w 805038"/>
                <a:gd name="connsiteY6-1416" fmla="*/ 85725 h 1490663"/>
                <a:gd name="connsiteX7-1417" fmla="*/ 619301 w 805038"/>
                <a:gd name="connsiteY7-1418" fmla="*/ 161925 h 1490663"/>
                <a:gd name="connsiteX8-1419" fmla="*/ 624063 w 805038"/>
                <a:gd name="connsiteY8-1420" fmla="*/ 319088 h 1490663"/>
                <a:gd name="connsiteX9-1421" fmla="*/ 771701 w 805038"/>
                <a:gd name="connsiteY9-1422" fmla="*/ 519113 h 1490663"/>
                <a:gd name="connsiteX10-1423" fmla="*/ 805038 w 805038"/>
                <a:gd name="connsiteY10-1424" fmla="*/ 619125 h 1490663"/>
                <a:gd name="connsiteX11-1425" fmla="*/ 771701 w 805038"/>
                <a:gd name="connsiteY11-1426" fmla="*/ 671513 h 1490663"/>
                <a:gd name="connsiteX12-1427" fmla="*/ 714551 w 805038"/>
                <a:gd name="connsiteY12-1428" fmla="*/ 700088 h 1490663"/>
                <a:gd name="connsiteX13-1429" fmla="*/ 676451 w 805038"/>
                <a:gd name="connsiteY13-1430" fmla="*/ 714375 h 1490663"/>
                <a:gd name="connsiteX14-1431" fmla="*/ 671688 w 805038"/>
                <a:gd name="connsiteY14-1432" fmla="*/ 1433513 h 1490663"/>
                <a:gd name="connsiteX15-1433" fmla="*/ 595488 w 805038"/>
                <a:gd name="connsiteY15-1434" fmla="*/ 1490663 h 1490663"/>
                <a:gd name="connsiteX16-1435" fmla="*/ 524051 w 805038"/>
                <a:gd name="connsiteY16-1436" fmla="*/ 1433513 h 1490663"/>
                <a:gd name="connsiteX17-1437" fmla="*/ 528813 w 805038"/>
                <a:gd name="connsiteY17-1438" fmla="*/ 981075 h 1490663"/>
                <a:gd name="connsiteX18-1439" fmla="*/ 495476 w 805038"/>
                <a:gd name="connsiteY18-1440" fmla="*/ 981075 h 1490663"/>
                <a:gd name="connsiteX19-1441" fmla="*/ 495476 w 805038"/>
                <a:gd name="connsiteY19-1442" fmla="*/ 1133475 h 1490663"/>
                <a:gd name="connsiteX20-1443" fmla="*/ 428801 w 805038"/>
                <a:gd name="connsiteY20-1444" fmla="*/ 1190625 h 1490663"/>
                <a:gd name="connsiteX21-1445" fmla="*/ 352601 w 805038"/>
                <a:gd name="connsiteY21-1446" fmla="*/ 1138238 h 1490663"/>
                <a:gd name="connsiteX22-1447" fmla="*/ 352601 w 805038"/>
                <a:gd name="connsiteY22-1448" fmla="*/ 981075 h 1490663"/>
                <a:gd name="connsiteX23-1449" fmla="*/ 319263 w 805038"/>
                <a:gd name="connsiteY23-1450" fmla="*/ 981075 h 1490663"/>
                <a:gd name="connsiteX24-1451" fmla="*/ 319263 w 805038"/>
                <a:gd name="connsiteY24-1452" fmla="*/ 1090613 h 1490663"/>
                <a:gd name="connsiteX25-1453" fmla="*/ 262113 w 805038"/>
                <a:gd name="connsiteY25-1454" fmla="*/ 1147763 h 1490663"/>
                <a:gd name="connsiteX26-1455" fmla="*/ 181151 w 805038"/>
                <a:gd name="connsiteY26-1456" fmla="*/ 1114425 h 1490663"/>
                <a:gd name="connsiteX27-1457" fmla="*/ 176388 w 805038"/>
                <a:gd name="connsiteY27-1458" fmla="*/ 981075 h 1490663"/>
                <a:gd name="connsiteX28-1459" fmla="*/ 147813 w 805038"/>
                <a:gd name="connsiteY28-1460" fmla="*/ 981075 h 1490663"/>
                <a:gd name="connsiteX29-1461" fmla="*/ 71613 w 805038"/>
                <a:gd name="connsiteY29-1462" fmla="*/ 1131095 h 1490663"/>
                <a:gd name="connsiteX30-1463" fmla="*/ 4938 w 805038"/>
                <a:gd name="connsiteY30-1464" fmla="*/ 990600 h 1490663"/>
                <a:gd name="connsiteX0-1465" fmla="*/ 4938 w 805038"/>
                <a:gd name="connsiteY0-1466" fmla="*/ 990600 h 1490663"/>
                <a:gd name="connsiteX1-1467" fmla="*/ 4938 w 805038"/>
                <a:gd name="connsiteY1-1468" fmla="*/ 381000 h 1490663"/>
                <a:gd name="connsiteX2-1469" fmla="*/ 47801 w 805038"/>
                <a:gd name="connsiteY2-1470" fmla="*/ 228600 h 1490663"/>
                <a:gd name="connsiteX3-1471" fmla="*/ 209726 w 805038"/>
                <a:gd name="connsiteY3-1472" fmla="*/ 0 h 1490663"/>
                <a:gd name="connsiteX4-1473" fmla="*/ 785988 w 805038"/>
                <a:gd name="connsiteY4-1474" fmla="*/ 4763 h 1490663"/>
                <a:gd name="connsiteX5-1475" fmla="*/ 685976 w 805038"/>
                <a:gd name="connsiteY5-1476" fmla="*/ 23813 h 1490663"/>
                <a:gd name="connsiteX6-1477" fmla="*/ 652638 w 805038"/>
                <a:gd name="connsiteY6-1478" fmla="*/ 85725 h 1490663"/>
                <a:gd name="connsiteX7-1479" fmla="*/ 619301 w 805038"/>
                <a:gd name="connsiteY7-1480" fmla="*/ 161925 h 1490663"/>
                <a:gd name="connsiteX8-1481" fmla="*/ 624063 w 805038"/>
                <a:gd name="connsiteY8-1482" fmla="*/ 319088 h 1490663"/>
                <a:gd name="connsiteX9-1483" fmla="*/ 771701 w 805038"/>
                <a:gd name="connsiteY9-1484" fmla="*/ 519113 h 1490663"/>
                <a:gd name="connsiteX10-1485" fmla="*/ 805038 w 805038"/>
                <a:gd name="connsiteY10-1486" fmla="*/ 619125 h 1490663"/>
                <a:gd name="connsiteX11-1487" fmla="*/ 771701 w 805038"/>
                <a:gd name="connsiteY11-1488" fmla="*/ 671513 h 1490663"/>
                <a:gd name="connsiteX12-1489" fmla="*/ 714551 w 805038"/>
                <a:gd name="connsiteY12-1490" fmla="*/ 700088 h 1490663"/>
                <a:gd name="connsiteX13-1491" fmla="*/ 676451 w 805038"/>
                <a:gd name="connsiteY13-1492" fmla="*/ 714375 h 1490663"/>
                <a:gd name="connsiteX14-1493" fmla="*/ 671688 w 805038"/>
                <a:gd name="connsiteY14-1494" fmla="*/ 1433513 h 1490663"/>
                <a:gd name="connsiteX15-1495" fmla="*/ 595488 w 805038"/>
                <a:gd name="connsiteY15-1496" fmla="*/ 1490663 h 1490663"/>
                <a:gd name="connsiteX16-1497" fmla="*/ 524051 w 805038"/>
                <a:gd name="connsiteY16-1498" fmla="*/ 1433513 h 1490663"/>
                <a:gd name="connsiteX17-1499" fmla="*/ 528813 w 805038"/>
                <a:gd name="connsiteY17-1500" fmla="*/ 981075 h 1490663"/>
                <a:gd name="connsiteX18-1501" fmla="*/ 495476 w 805038"/>
                <a:gd name="connsiteY18-1502" fmla="*/ 981075 h 1490663"/>
                <a:gd name="connsiteX19-1503" fmla="*/ 495476 w 805038"/>
                <a:gd name="connsiteY19-1504" fmla="*/ 1133475 h 1490663"/>
                <a:gd name="connsiteX20-1505" fmla="*/ 428801 w 805038"/>
                <a:gd name="connsiteY20-1506" fmla="*/ 1190625 h 1490663"/>
                <a:gd name="connsiteX21-1507" fmla="*/ 352601 w 805038"/>
                <a:gd name="connsiteY21-1508" fmla="*/ 1138238 h 1490663"/>
                <a:gd name="connsiteX22-1509" fmla="*/ 352601 w 805038"/>
                <a:gd name="connsiteY22-1510" fmla="*/ 981075 h 1490663"/>
                <a:gd name="connsiteX23-1511" fmla="*/ 319263 w 805038"/>
                <a:gd name="connsiteY23-1512" fmla="*/ 981075 h 1490663"/>
                <a:gd name="connsiteX24-1513" fmla="*/ 319263 w 805038"/>
                <a:gd name="connsiteY24-1514" fmla="*/ 1090613 h 1490663"/>
                <a:gd name="connsiteX25-1515" fmla="*/ 262113 w 805038"/>
                <a:gd name="connsiteY25-1516" fmla="*/ 1147763 h 1490663"/>
                <a:gd name="connsiteX26-1517" fmla="*/ 181151 w 805038"/>
                <a:gd name="connsiteY26-1518" fmla="*/ 1114425 h 1490663"/>
                <a:gd name="connsiteX27-1519" fmla="*/ 176388 w 805038"/>
                <a:gd name="connsiteY27-1520" fmla="*/ 981075 h 1490663"/>
                <a:gd name="connsiteX28-1521" fmla="*/ 147813 w 805038"/>
                <a:gd name="connsiteY28-1522" fmla="*/ 981075 h 1490663"/>
                <a:gd name="connsiteX29-1523" fmla="*/ 71613 w 805038"/>
                <a:gd name="connsiteY29-1524" fmla="*/ 1131095 h 1490663"/>
                <a:gd name="connsiteX30-1525" fmla="*/ 4938 w 805038"/>
                <a:gd name="connsiteY30-1526" fmla="*/ 990600 h 1490663"/>
                <a:gd name="connsiteX0-1527" fmla="*/ 4938 w 805038"/>
                <a:gd name="connsiteY0-1528" fmla="*/ 990600 h 1490663"/>
                <a:gd name="connsiteX1-1529" fmla="*/ 4938 w 805038"/>
                <a:gd name="connsiteY1-1530" fmla="*/ 381000 h 1490663"/>
                <a:gd name="connsiteX2-1531" fmla="*/ 47801 w 805038"/>
                <a:gd name="connsiteY2-1532" fmla="*/ 228600 h 1490663"/>
                <a:gd name="connsiteX3-1533" fmla="*/ 209726 w 805038"/>
                <a:gd name="connsiteY3-1534" fmla="*/ 0 h 1490663"/>
                <a:gd name="connsiteX4-1535" fmla="*/ 785988 w 805038"/>
                <a:gd name="connsiteY4-1536" fmla="*/ 4763 h 1490663"/>
                <a:gd name="connsiteX5-1537" fmla="*/ 685976 w 805038"/>
                <a:gd name="connsiteY5-1538" fmla="*/ 23813 h 1490663"/>
                <a:gd name="connsiteX6-1539" fmla="*/ 652638 w 805038"/>
                <a:gd name="connsiteY6-1540" fmla="*/ 85725 h 1490663"/>
                <a:gd name="connsiteX7-1541" fmla="*/ 619301 w 805038"/>
                <a:gd name="connsiteY7-1542" fmla="*/ 161925 h 1490663"/>
                <a:gd name="connsiteX8-1543" fmla="*/ 624063 w 805038"/>
                <a:gd name="connsiteY8-1544" fmla="*/ 319088 h 1490663"/>
                <a:gd name="connsiteX9-1545" fmla="*/ 771701 w 805038"/>
                <a:gd name="connsiteY9-1546" fmla="*/ 519113 h 1490663"/>
                <a:gd name="connsiteX10-1547" fmla="*/ 805038 w 805038"/>
                <a:gd name="connsiteY10-1548" fmla="*/ 619125 h 1490663"/>
                <a:gd name="connsiteX11-1549" fmla="*/ 771701 w 805038"/>
                <a:gd name="connsiteY11-1550" fmla="*/ 671513 h 1490663"/>
                <a:gd name="connsiteX12-1551" fmla="*/ 714551 w 805038"/>
                <a:gd name="connsiteY12-1552" fmla="*/ 700088 h 1490663"/>
                <a:gd name="connsiteX13-1553" fmla="*/ 676451 w 805038"/>
                <a:gd name="connsiteY13-1554" fmla="*/ 714375 h 1490663"/>
                <a:gd name="connsiteX14-1555" fmla="*/ 671688 w 805038"/>
                <a:gd name="connsiteY14-1556" fmla="*/ 1433513 h 1490663"/>
                <a:gd name="connsiteX15-1557" fmla="*/ 595488 w 805038"/>
                <a:gd name="connsiteY15-1558" fmla="*/ 1490663 h 1490663"/>
                <a:gd name="connsiteX16-1559" fmla="*/ 524051 w 805038"/>
                <a:gd name="connsiteY16-1560" fmla="*/ 1433513 h 1490663"/>
                <a:gd name="connsiteX17-1561" fmla="*/ 528813 w 805038"/>
                <a:gd name="connsiteY17-1562" fmla="*/ 981075 h 1490663"/>
                <a:gd name="connsiteX18-1563" fmla="*/ 495476 w 805038"/>
                <a:gd name="connsiteY18-1564" fmla="*/ 981075 h 1490663"/>
                <a:gd name="connsiteX19-1565" fmla="*/ 495476 w 805038"/>
                <a:gd name="connsiteY19-1566" fmla="*/ 1133475 h 1490663"/>
                <a:gd name="connsiteX20-1567" fmla="*/ 428801 w 805038"/>
                <a:gd name="connsiteY20-1568" fmla="*/ 1190625 h 1490663"/>
                <a:gd name="connsiteX21-1569" fmla="*/ 352601 w 805038"/>
                <a:gd name="connsiteY21-1570" fmla="*/ 1138238 h 1490663"/>
                <a:gd name="connsiteX22-1571" fmla="*/ 352601 w 805038"/>
                <a:gd name="connsiteY22-1572" fmla="*/ 981075 h 1490663"/>
                <a:gd name="connsiteX23-1573" fmla="*/ 319263 w 805038"/>
                <a:gd name="connsiteY23-1574" fmla="*/ 981075 h 1490663"/>
                <a:gd name="connsiteX24-1575" fmla="*/ 319263 w 805038"/>
                <a:gd name="connsiteY24-1576" fmla="*/ 1090613 h 1490663"/>
                <a:gd name="connsiteX25-1577" fmla="*/ 262113 w 805038"/>
                <a:gd name="connsiteY25-1578" fmla="*/ 1147763 h 1490663"/>
                <a:gd name="connsiteX26-1579" fmla="*/ 176388 w 805038"/>
                <a:gd name="connsiteY26-1580" fmla="*/ 981075 h 1490663"/>
                <a:gd name="connsiteX27-1581" fmla="*/ 147813 w 805038"/>
                <a:gd name="connsiteY27-1582" fmla="*/ 981075 h 1490663"/>
                <a:gd name="connsiteX28-1583" fmla="*/ 71613 w 805038"/>
                <a:gd name="connsiteY28-1584" fmla="*/ 1131095 h 1490663"/>
                <a:gd name="connsiteX29-1585" fmla="*/ 4938 w 805038"/>
                <a:gd name="connsiteY29-1586" fmla="*/ 990600 h 1490663"/>
                <a:gd name="connsiteX0-1587" fmla="*/ 4938 w 805038"/>
                <a:gd name="connsiteY0-1588" fmla="*/ 990600 h 1490663"/>
                <a:gd name="connsiteX1-1589" fmla="*/ 4938 w 805038"/>
                <a:gd name="connsiteY1-1590" fmla="*/ 381000 h 1490663"/>
                <a:gd name="connsiteX2-1591" fmla="*/ 47801 w 805038"/>
                <a:gd name="connsiteY2-1592" fmla="*/ 228600 h 1490663"/>
                <a:gd name="connsiteX3-1593" fmla="*/ 209726 w 805038"/>
                <a:gd name="connsiteY3-1594" fmla="*/ 0 h 1490663"/>
                <a:gd name="connsiteX4-1595" fmla="*/ 785988 w 805038"/>
                <a:gd name="connsiteY4-1596" fmla="*/ 4763 h 1490663"/>
                <a:gd name="connsiteX5-1597" fmla="*/ 685976 w 805038"/>
                <a:gd name="connsiteY5-1598" fmla="*/ 23813 h 1490663"/>
                <a:gd name="connsiteX6-1599" fmla="*/ 652638 w 805038"/>
                <a:gd name="connsiteY6-1600" fmla="*/ 85725 h 1490663"/>
                <a:gd name="connsiteX7-1601" fmla="*/ 619301 w 805038"/>
                <a:gd name="connsiteY7-1602" fmla="*/ 161925 h 1490663"/>
                <a:gd name="connsiteX8-1603" fmla="*/ 624063 w 805038"/>
                <a:gd name="connsiteY8-1604" fmla="*/ 319088 h 1490663"/>
                <a:gd name="connsiteX9-1605" fmla="*/ 771701 w 805038"/>
                <a:gd name="connsiteY9-1606" fmla="*/ 519113 h 1490663"/>
                <a:gd name="connsiteX10-1607" fmla="*/ 805038 w 805038"/>
                <a:gd name="connsiteY10-1608" fmla="*/ 619125 h 1490663"/>
                <a:gd name="connsiteX11-1609" fmla="*/ 771701 w 805038"/>
                <a:gd name="connsiteY11-1610" fmla="*/ 671513 h 1490663"/>
                <a:gd name="connsiteX12-1611" fmla="*/ 714551 w 805038"/>
                <a:gd name="connsiteY12-1612" fmla="*/ 700088 h 1490663"/>
                <a:gd name="connsiteX13-1613" fmla="*/ 676451 w 805038"/>
                <a:gd name="connsiteY13-1614" fmla="*/ 714375 h 1490663"/>
                <a:gd name="connsiteX14-1615" fmla="*/ 671688 w 805038"/>
                <a:gd name="connsiteY14-1616" fmla="*/ 1433513 h 1490663"/>
                <a:gd name="connsiteX15-1617" fmla="*/ 595488 w 805038"/>
                <a:gd name="connsiteY15-1618" fmla="*/ 1490663 h 1490663"/>
                <a:gd name="connsiteX16-1619" fmla="*/ 524051 w 805038"/>
                <a:gd name="connsiteY16-1620" fmla="*/ 1433513 h 1490663"/>
                <a:gd name="connsiteX17-1621" fmla="*/ 528813 w 805038"/>
                <a:gd name="connsiteY17-1622" fmla="*/ 981075 h 1490663"/>
                <a:gd name="connsiteX18-1623" fmla="*/ 495476 w 805038"/>
                <a:gd name="connsiteY18-1624" fmla="*/ 981075 h 1490663"/>
                <a:gd name="connsiteX19-1625" fmla="*/ 495476 w 805038"/>
                <a:gd name="connsiteY19-1626" fmla="*/ 1133475 h 1490663"/>
                <a:gd name="connsiteX20-1627" fmla="*/ 428801 w 805038"/>
                <a:gd name="connsiteY20-1628" fmla="*/ 1190625 h 1490663"/>
                <a:gd name="connsiteX21-1629" fmla="*/ 352601 w 805038"/>
                <a:gd name="connsiteY21-1630" fmla="*/ 1138238 h 1490663"/>
                <a:gd name="connsiteX22-1631" fmla="*/ 352601 w 805038"/>
                <a:gd name="connsiteY22-1632" fmla="*/ 981075 h 1490663"/>
                <a:gd name="connsiteX23-1633" fmla="*/ 319263 w 805038"/>
                <a:gd name="connsiteY23-1634" fmla="*/ 981075 h 1490663"/>
                <a:gd name="connsiteX24-1635" fmla="*/ 262113 w 805038"/>
                <a:gd name="connsiteY24-1636" fmla="*/ 1147763 h 1490663"/>
                <a:gd name="connsiteX25-1637" fmla="*/ 176388 w 805038"/>
                <a:gd name="connsiteY25-1638" fmla="*/ 981075 h 1490663"/>
                <a:gd name="connsiteX26-1639" fmla="*/ 147813 w 805038"/>
                <a:gd name="connsiteY26-1640" fmla="*/ 981075 h 1490663"/>
                <a:gd name="connsiteX27-1641" fmla="*/ 71613 w 805038"/>
                <a:gd name="connsiteY27-1642" fmla="*/ 1131095 h 1490663"/>
                <a:gd name="connsiteX28-1643" fmla="*/ 4938 w 805038"/>
                <a:gd name="connsiteY28-1644" fmla="*/ 990600 h 1490663"/>
                <a:gd name="connsiteX0-1645" fmla="*/ 4938 w 805038"/>
                <a:gd name="connsiteY0-1646" fmla="*/ 990600 h 1490663"/>
                <a:gd name="connsiteX1-1647" fmla="*/ 4938 w 805038"/>
                <a:gd name="connsiteY1-1648" fmla="*/ 381000 h 1490663"/>
                <a:gd name="connsiteX2-1649" fmla="*/ 47801 w 805038"/>
                <a:gd name="connsiteY2-1650" fmla="*/ 228600 h 1490663"/>
                <a:gd name="connsiteX3-1651" fmla="*/ 209726 w 805038"/>
                <a:gd name="connsiteY3-1652" fmla="*/ 0 h 1490663"/>
                <a:gd name="connsiteX4-1653" fmla="*/ 785988 w 805038"/>
                <a:gd name="connsiteY4-1654" fmla="*/ 4763 h 1490663"/>
                <a:gd name="connsiteX5-1655" fmla="*/ 685976 w 805038"/>
                <a:gd name="connsiteY5-1656" fmla="*/ 23813 h 1490663"/>
                <a:gd name="connsiteX6-1657" fmla="*/ 652638 w 805038"/>
                <a:gd name="connsiteY6-1658" fmla="*/ 85725 h 1490663"/>
                <a:gd name="connsiteX7-1659" fmla="*/ 619301 w 805038"/>
                <a:gd name="connsiteY7-1660" fmla="*/ 161925 h 1490663"/>
                <a:gd name="connsiteX8-1661" fmla="*/ 624063 w 805038"/>
                <a:gd name="connsiteY8-1662" fmla="*/ 319088 h 1490663"/>
                <a:gd name="connsiteX9-1663" fmla="*/ 771701 w 805038"/>
                <a:gd name="connsiteY9-1664" fmla="*/ 519113 h 1490663"/>
                <a:gd name="connsiteX10-1665" fmla="*/ 805038 w 805038"/>
                <a:gd name="connsiteY10-1666" fmla="*/ 619125 h 1490663"/>
                <a:gd name="connsiteX11-1667" fmla="*/ 771701 w 805038"/>
                <a:gd name="connsiteY11-1668" fmla="*/ 671513 h 1490663"/>
                <a:gd name="connsiteX12-1669" fmla="*/ 714551 w 805038"/>
                <a:gd name="connsiteY12-1670" fmla="*/ 700088 h 1490663"/>
                <a:gd name="connsiteX13-1671" fmla="*/ 676451 w 805038"/>
                <a:gd name="connsiteY13-1672" fmla="*/ 714375 h 1490663"/>
                <a:gd name="connsiteX14-1673" fmla="*/ 671688 w 805038"/>
                <a:gd name="connsiteY14-1674" fmla="*/ 1433513 h 1490663"/>
                <a:gd name="connsiteX15-1675" fmla="*/ 595488 w 805038"/>
                <a:gd name="connsiteY15-1676" fmla="*/ 1490663 h 1490663"/>
                <a:gd name="connsiteX16-1677" fmla="*/ 524051 w 805038"/>
                <a:gd name="connsiteY16-1678" fmla="*/ 1433513 h 1490663"/>
                <a:gd name="connsiteX17-1679" fmla="*/ 528813 w 805038"/>
                <a:gd name="connsiteY17-1680" fmla="*/ 981075 h 1490663"/>
                <a:gd name="connsiteX18-1681" fmla="*/ 495476 w 805038"/>
                <a:gd name="connsiteY18-1682" fmla="*/ 981075 h 1490663"/>
                <a:gd name="connsiteX19-1683" fmla="*/ 495476 w 805038"/>
                <a:gd name="connsiteY19-1684" fmla="*/ 1133475 h 1490663"/>
                <a:gd name="connsiteX20-1685" fmla="*/ 428801 w 805038"/>
                <a:gd name="connsiteY20-1686" fmla="*/ 1190625 h 1490663"/>
                <a:gd name="connsiteX21-1687" fmla="*/ 352601 w 805038"/>
                <a:gd name="connsiteY21-1688" fmla="*/ 1138238 h 1490663"/>
                <a:gd name="connsiteX22-1689" fmla="*/ 352601 w 805038"/>
                <a:gd name="connsiteY22-1690" fmla="*/ 981075 h 1490663"/>
                <a:gd name="connsiteX23-1691" fmla="*/ 319263 w 805038"/>
                <a:gd name="connsiteY23-1692" fmla="*/ 981075 h 1490663"/>
                <a:gd name="connsiteX24-1693" fmla="*/ 262113 w 805038"/>
                <a:gd name="connsiteY24-1694" fmla="*/ 1147763 h 1490663"/>
                <a:gd name="connsiteX25-1695" fmla="*/ 176388 w 805038"/>
                <a:gd name="connsiteY25-1696" fmla="*/ 981075 h 1490663"/>
                <a:gd name="connsiteX26-1697" fmla="*/ 147813 w 805038"/>
                <a:gd name="connsiteY26-1698" fmla="*/ 981075 h 1490663"/>
                <a:gd name="connsiteX27-1699" fmla="*/ 71613 w 805038"/>
                <a:gd name="connsiteY27-1700" fmla="*/ 1131095 h 1490663"/>
                <a:gd name="connsiteX28-1701" fmla="*/ 4938 w 805038"/>
                <a:gd name="connsiteY28-1702" fmla="*/ 990600 h 1490663"/>
                <a:gd name="connsiteX0-1703" fmla="*/ 4938 w 805038"/>
                <a:gd name="connsiteY0-1704" fmla="*/ 990600 h 1490663"/>
                <a:gd name="connsiteX1-1705" fmla="*/ 4938 w 805038"/>
                <a:gd name="connsiteY1-1706" fmla="*/ 381000 h 1490663"/>
                <a:gd name="connsiteX2-1707" fmla="*/ 47801 w 805038"/>
                <a:gd name="connsiteY2-1708" fmla="*/ 228600 h 1490663"/>
                <a:gd name="connsiteX3-1709" fmla="*/ 209726 w 805038"/>
                <a:gd name="connsiteY3-1710" fmla="*/ 0 h 1490663"/>
                <a:gd name="connsiteX4-1711" fmla="*/ 785988 w 805038"/>
                <a:gd name="connsiteY4-1712" fmla="*/ 4763 h 1490663"/>
                <a:gd name="connsiteX5-1713" fmla="*/ 685976 w 805038"/>
                <a:gd name="connsiteY5-1714" fmla="*/ 23813 h 1490663"/>
                <a:gd name="connsiteX6-1715" fmla="*/ 652638 w 805038"/>
                <a:gd name="connsiteY6-1716" fmla="*/ 85725 h 1490663"/>
                <a:gd name="connsiteX7-1717" fmla="*/ 619301 w 805038"/>
                <a:gd name="connsiteY7-1718" fmla="*/ 161925 h 1490663"/>
                <a:gd name="connsiteX8-1719" fmla="*/ 624063 w 805038"/>
                <a:gd name="connsiteY8-1720" fmla="*/ 319088 h 1490663"/>
                <a:gd name="connsiteX9-1721" fmla="*/ 771701 w 805038"/>
                <a:gd name="connsiteY9-1722" fmla="*/ 519113 h 1490663"/>
                <a:gd name="connsiteX10-1723" fmla="*/ 805038 w 805038"/>
                <a:gd name="connsiteY10-1724" fmla="*/ 619125 h 1490663"/>
                <a:gd name="connsiteX11-1725" fmla="*/ 771701 w 805038"/>
                <a:gd name="connsiteY11-1726" fmla="*/ 671513 h 1490663"/>
                <a:gd name="connsiteX12-1727" fmla="*/ 714551 w 805038"/>
                <a:gd name="connsiteY12-1728" fmla="*/ 700088 h 1490663"/>
                <a:gd name="connsiteX13-1729" fmla="*/ 676451 w 805038"/>
                <a:gd name="connsiteY13-1730" fmla="*/ 714375 h 1490663"/>
                <a:gd name="connsiteX14-1731" fmla="*/ 671688 w 805038"/>
                <a:gd name="connsiteY14-1732" fmla="*/ 1433513 h 1490663"/>
                <a:gd name="connsiteX15-1733" fmla="*/ 595488 w 805038"/>
                <a:gd name="connsiteY15-1734" fmla="*/ 1490663 h 1490663"/>
                <a:gd name="connsiteX16-1735" fmla="*/ 524051 w 805038"/>
                <a:gd name="connsiteY16-1736" fmla="*/ 1433513 h 1490663"/>
                <a:gd name="connsiteX17-1737" fmla="*/ 528813 w 805038"/>
                <a:gd name="connsiteY17-1738" fmla="*/ 981075 h 1490663"/>
                <a:gd name="connsiteX18-1739" fmla="*/ 495476 w 805038"/>
                <a:gd name="connsiteY18-1740" fmla="*/ 981075 h 1490663"/>
                <a:gd name="connsiteX19-1741" fmla="*/ 495476 w 805038"/>
                <a:gd name="connsiteY19-1742" fmla="*/ 1133475 h 1490663"/>
                <a:gd name="connsiteX20-1743" fmla="*/ 428801 w 805038"/>
                <a:gd name="connsiteY20-1744" fmla="*/ 1190625 h 1490663"/>
                <a:gd name="connsiteX21-1745" fmla="*/ 352601 w 805038"/>
                <a:gd name="connsiteY21-1746" fmla="*/ 1138238 h 1490663"/>
                <a:gd name="connsiteX22-1747" fmla="*/ 352601 w 805038"/>
                <a:gd name="connsiteY22-1748" fmla="*/ 981075 h 1490663"/>
                <a:gd name="connsiteX23-1749" fmla="*/ 319263 w 805038"/>
                <a:gd name="connsiteY23-1750" fmla="*/ 981075 h 1490663"/>
                <a:gd name="connsiteX24-1751" fmla="*/ 262113 w 805038"/>
                <a:gd name="connsiteY24-1752" fmla="*/ 1147763 h 1490663"/>
                <a:gd name="connsiteX25-1753" fmla="*/ 176388 w 805038"/>
                <a:gd name="connsiteY25-1754" fmla="*/ 981075 h 1490663"/>
                <a:gd name="connsiteX26-1755" fmla="*/ 147813 w 805038"/>
                <a:gd name="connsiteY26-1756" fmla="*/ 981075 h 1490663"/>
                <a:gd name="connsiteX27-1757" fmla="*/ 71613 w 805038"/>
                <a:gd name="connsiteY27-1758" fmla="*/ 1131095 h 1490663"/>
                <a:gd name="connsiteX28-1759" fmla="*/ 4938 w 805038"/>
                <a:gd name="connsiteY28-1760" fmla="*/ 990600 h 1490663"/>
                <a:gd name="connsiteX0-1761" fmla="*/ 4938 w 805038"/>
                <a:gd name="connsiteY0-1762" fmla="*/ 990600 h 1490663"/>
                <a:gd name="connsiteX1-1763" fmla="*/ 4938 w 805038"/>
                <a:gd name="connsiteY1-1764" fmla="*/ 381000 h 1490663"/>
                <a:gd name="connsiteX2-1765" fmla="*/ 47801 w 805038"/>
                <a:gd name="connsiteY2-1766" fmla="*/ 228600 h 1490663"/>
                <a:gd name="connsiteX3-1767" fmla="*/ 209726 w 805038"/>
                <a:gd name="connsiteY3-1768" fmla="*/ 0 h 1490663"/>
                <a:gd name="connsiteX4-1769" fmla="*/ 785988 w 805038"/>
                <a:gd name="connsiteY4-1770" fmla="*/ 4763 h 1490663"/>
                <a:gd name="connsiteX5-1771" fmla="*/ 685976 w 805038"/>
                <a:gd name="connsiteY5-1772" fmla="*/ 23813 h 1490663"/>
                <a:gd name="connsiteX6-1773" fmla="*/ 652638 w 805038"/>
                <a:gd name="connsiteY6-1774" fmla="*/ 85725 h 1490663"/>
                <a:gd name="connsiteX7-1775" fmla="*/ 619301 w 805038"/>
                <a:gd name="connsiteY7-1776" fmla="*/ 161925 h 1490663"/>
                <a:gd name="connsiteX8-1777" fmla="*/ 624063 w 805038"/>
                <a:gd name="connsiteY8-1778" fmla="*/ 319088 h 1490663"/>
                <a:gd name="connsiteX9-1779" fmla="*/ 771701 w 805038"/>
                <a:gd name="connsiteY9-1780" fmla="*/ 519113 h 1490663"/>
                <a:gd name="connsiteX10-1781" fmla="*/ 805038 w 805038"/>
                <a:gd name="connsiteY10-1782" fmla="*/ 619125 h 1490663"/>
                <a:gd name="connsiteX11-1783" fmla="*/ 771701 w 805038"/>
                <a:gd name="connsiteY11-1784" fmla="*/ 671513 h 1490663"/>
                <a:gd name="connsiteX12-1785" fmla="*/ 714551 w 805038"/>
                <a:gd name="connsiteY12-1786" fmla="*/ 700088 h 1490663"/>
                <a:gd name="connsiteX13-1787" fmla="*/ 676451 w 805038"/>
                <a:gd name="connsiteY13-1788" fmla="*/ 714375 h 1490663"/>
                <a:gd name="connsiteX14-1789" fmla="*/ 671688 w 805038"/>
                <a:gd name="connsiteY14-1790" fmla="*/ 1433513 h 1490663"/>
                <a:gd name="connsiteX15-1791" fmla="*/ 595488 w 805038"/>
                <a:gd name="connsiteY15-1792" fmla="*/ 1490663 h 1490663"/>
                <a:gd name="connsiteX16-1793" fmla="*/ 524051 w 805038"/>
                <a:gd name="connsiteY16-1794" fmla="*/ 1433513 h 1490663"/>
                <a:gd name="connsiteX17-1795" fmla="*/ 528813 w 805038"/>
                <a:gd name="connsiteY17-1796" fmla="*/ 981075 h 1490663"/>
                <a:gd name="connsiteX18-1797" fmla="*/ 495476 w 805038"/>
                <a:gd name="connsiteY18-1798" fmla="*/ 981075 h 1490663"/>
                <a:gd name="connsiteX19-1799" fmla="*/ 495476 w 805038"/>
                <a:gd name="connsiteY19-1800" fmla="*/ 1133475 h 1490663"/>
                <a:gd name="connsiteX20-1801" fmla="*/ 428801 w 805038"/>
                <a:gd name="connsiteY20-1802" fmla="*/ 1190625 h 1490663"/>
                <a:gd name="connsiteX21-1803" fmla="*/ 352601 w 805038"/>
                <a:gd name="connsiteY21-1804" fmla="*/ 1138238 h 1490663"/>
                <a:gd name="connsiteX22-1805" fmla="*/ 352601 w 805038"/>
                <a:gd name="connsiteY22-1806" fmla="*/ 981075 h 1490663"/>
                <a:gd name="connsiteX23-1807" fmla="*/ 319263 w 805038"/>
                <a:gd name="connsiteY23-1808" fmla="*/ 981075 h 1490663"/>
                <a:gd name="connsiteX24-1809" fmla="*/ 262113 w 805038"/>
                <a:gd name="connsiteY24-1810" fmla="*/ 1147763 h 1490663"/>
                <a:gd name="connsiteX25-1811" fmla="*/ 176388 w 805038"/>
                <a:gd name="connsiteY25-1812" fmla="*/ 981075 h 1490663"/>
                <a:gd name="connsiteX26-1813" fmla="*/ 147813 w 805038"/>
                <a:gd name="connsiteY26-1814" fmla="*/ 981075 h 1490663"/>
                <a:gd name="connsiteX27-1815" fmla="*/ 71613 w 805038"/>
                <a:gd name="connsiteY27-1816" fmla="*/ 1131095 h 1490663"/>
                <a:gd name="connsiteX28-1817" fmla="*/ 4938 w 805038"/>
                <a:gd name="connsiteY28-1818" fmla="*/ 990600 h 1490663"/>
                <a:gd name="connsiteX0-1819" fmla="*/ 4938 w 805038"/>
                <a:gd name="connsiteY0-1820" fmla="*/ 990600 h 1490663"/>
                <a:gd name="connsiteX1-1821" fmla="*/ 4938 w 805038"/>
                <a:gd name="connsiteY1-1822" fmla="*/ 381000 h 1490663"/>
                <a:gd name="connsiteX2-1823" fmla="*/ 47801 w 805038"/>
                <a:gd name="connsiteY2-1824" fmla="*/ 228600 h 1490663"/>
                <a:gd name="connsiteX3-1825" fmla="*/ 209726 w 805038"/>
                <a:gd name="connsiteY3-1826" fmla="*/ 0 h 1490663"/>
                <a:gd name="connsiteX4-1827" fmla="*/ 785988 w 805038"/>
                <a:gd name="connsiteY4-1828" fmla="*/ 4763 h 1490663"/>
                <a:gd name="connsiteX5-1829" fmla="*/ 685976 w 805038"/>
                <a:gd name="connsiteY5-1830" fmla="*/ 23813 h 1490663"/>
                <a:gd name="connsiteX6-1831" fmla="*/ 652638 w 805038"/>
                <a:gd name="connsiteY6-1832" fmla="*/ 85725 h 1490663"/>
                <a:gd name="connsiteX7-1833" fmla="*/ 619301 w 805038"/>
                <a:gd name="connsiteY7-1834" fmla="*/ 161925 h 1490663"/>
                <a:gd name="connsiteX8-1835" fmla="*/ 624063 w 805038"/>
                <a:gd name="connsiteY8-1836" fmla="*/ 319088 h 1490663"/>
                <a:gd name="connsiteX9-1837" fmla="*/ 771701 w 805038"/>
                <a:gd name="connsiteY9-1838" fmla="*/ 519113 h 1490663"/>
                <a:gd name="connsiteX10-1839" fmla="*/ 805038 w 805038"/>
                <a:gd name="connsiteY10-1840" fmla="*/ 619125 h 1490663"/>
                <a:gd name="connsiteX11-1841" fmla="*/ 771701 w 805038"/>
                <a:gd name="connsiteY11-1842" fmla="*/ 671513 h 1490663"/>
                <a:gd name="connsiteX12-1843" fmla="*/ 714551 w 805038"/>
                <a:gd name="connsiteY12-1844" fmla="*/ 700088 h 1490663"/>
                <a:gd name="connsiteX13-1845" fmla="*/ 676451 w 805038"/>
                <a:gd name="connsiteY13-1846" fmla="*/ 714375 h 1490663"/>
                <a:gd name="connsiteX14-1847" fmla="*/ 671688 w 805038"/>
                <a:gd name="connsiteY14-1848" fmla="*/ 1433513 h 1490663"/>
                <a:gd name="connsiteX15-1849" fmla="*/ 595488 w 805038"/>
                <a:gd name="connsiteY15-1850" fmla="*/ 1490663 h 1490663"/>
                <a:gd name="connsiteX16-1851" fmla="*/ 524051 w 805038"/>
                <a:gd name="connsiteY16-1852" fmla="*/ 1433513 h 1490663"/>
                <a:gd name="connsiteX17-1853" fmla="*/ 528813 w 805038"/>
                <a:gd name="connsiteY17-1854" fmla="*/ 981075 h 1490663"/>
                <a:gd name="connsiteX18-1855" fmla="*/ 495476 w 805038"/>
                <a:gd name="connsiteY18-1856" fmla="*/ 981075 h 1490663"/>
                <a:gd name="connsiteX19-1857" fmla="*/ 495476 w 805038"/>
                <a:gd name="connsiteY19-1858" fmla="*/ 1133475 h 1490663"/>
                <a:gd name="connsiteX20-1859" fmla="*/ 428801 w 805038"/>
                <a:gd name="connsiteY20-1860" fmla="*/ 1190625 h 1490663"/>
                <a:gd name="connsiteX21-1861" fmla="*/ 352601 w 805038"/>
                <a:gd name="connsiteY21-1862" fmla="*/ 1138238 h 1490663"/>
                <a:gd name="connsiteX22-1863" fmla="*/ 352601 w 805038"/>
                <a:gd name="connsiteY22-1864" fmla="*/ 981075 h 1490663"/>
                <a:gd name="connsiteX23-1865" fmla="*/ 319263 w 805038"/>
                <a:gd name="connsiteY23-1866" fmla="*/ 981075 h 1490663"/>
                <a:gd name="connsiteX24-1867" fmla="*/ 262113 w 805038"/>
                <a:gd name="connsiteY24-1868" fmla="*/ 1147763 h 1490663"/>
                <a:gd name="connsiteX25-1869" fmla="*/ 176388 w 805038"/>
                <a:gd name="connsiteY25-1870" fmla="*/ 981075 h 1490663"/>
                <a:gd name="connsiteX26-1871" fmla="*/ 147813 w 805038"/>
                <a:gd name="connsiteY26-1872" fmla="*/ 981075 h 1490663"/>
                <a:gd name="connsiteX27-1873" fmla="*/ 71613 w 805038"/>
                <a:gd name="connsiteY27-1874" fmla="*/ 1131095 h 1490663"/>
                <a:gd name="connsiteX28-1875" fmla="*/ 4938 w 805038"/>
                <a:gd name="connsiteY28-1876" fmla="*/ 990600 h 1490663"/>
                <a:gd name="connsiteX0-1877" fmla="*/ 4938 w 805038"/>
                <a:gd name="connsiteY0-1878" fmla="*/ 990600 h 1490663"/>
                <a:gd name="connsiteX1-1879" fmla="*/ 4938 w 805038"/>
                <a:gd name="connsiteY1-1880" fmla="*/ 381000 h 1490663"/>
                <a:gd name="connsiteX2-1881" fmla="*/ 47801 w 805038"/>
                <a:gd name="connsiteY2-1882" fmla="*/ 228600 h 1490663"/>
                <a:gd name="connsiteX3-1883" fmla="*/ 209726 w 805038"/>
                <a:gd name="connsiteY3-1884" fmla="*/ 0 h 1490663"/>
                <a:gd name="connsiteX4-1885" fmla="*/ 785988 w 805038"/>
                <a:gd name="connsiteY4-1886" fmla="*/ 4763 h 1490663"/>
                <a:gd name="connsiteX5-1887" fmla="*/ 685976 w 805038"/>
                <a:gd name="connsiteY5-1888" fmla="*/ 23813 h 1490663"/>
                <a:gd name="connsiteX6-1889" fmla="*/ 652638 w 805038"/>
                <a:gd name="connsiteY6-1890" fmla="*/ 85725 h 1490663"/>
                <a:gd name="connsiteX7-1891" fmla="*/ 619301 w 805038"/>
                <a:gd name="connsiteY7-1892" fmla="*/ 161925 h 1490663"/>
                <a:gd name="connsiteX8-1893" fmla="*/ 624063 w 805038"/>
                <a:gd name="connsiteY8-1894" fmla="*/ 319088 h 1490663"/>
                <a:gd name="connsiteX9-1895" fmla="*/ 771701 w 805038"/>
                <a:gd name="connsiteY9-1896" fmla="*/ 519113 h 1490663"/>
                <a:gd name="connsiteX10-1897" fmla="*/ 805038 w 805038"/>
                <a:gd name="connsiteY10-1898" fmla="*/ 619125 h 1490663"/>
                <a:gd name="connsiteX11-1899" fmla="*/ 771701 w 805038"/>
                <a:gd name="connsiteY11-1900" fmla="*/ 671513 h 1490663"/>
                <a:gd name="connsiteX12-1901" fmla="*/ 714551 w 805038"/>
                <a:gd name="connsiteY12-1902" fmla="*/ 700088 h 1490663"/>
                <a:gd name="connsiteX13-1903" fmla="*/ 676451 w 805038"/>
                <a:gd name="connsiteY13-1904" fmla="*/ 714375 h 1490663"/>
                <a:gd name="connsiteX14-1905" fmla="*/ 671688 w 805038"/>
                <a:gd name="connsiteY14-1906" fmla="*/ 1433513 h 1490663"/>
                <a:gd name="connsiteX15-1907" fmla="*/ 595488 w 805038"/>
                <a:gd name="connsiteY15-1908" fmla="*/ 1490663 h 1490663"/>
                <a:gd name="connsiteX16-1909" fmla="*/ 524051 w 805038"/>
                <a:gd name="connsiteY16-1910" fmla="*/ 1433513 h 1490663"/>
                <a:gd name="connsiteX17-1911" fmla="*/ 528813 w 805038"/>
                <a:gd name="connsiteY17-1912" fmla="*/ 981075 h 1490663"/>
                <a:gd name="connsiteX18-1913" fmla="*/ 495476 w 805038"/>
                <a:gd name="connsiteY18-1914" fmla="*/ 981075 h 1490663"/>
                <a:gd name="connsiteX19-1915" fmla="*/ 495476 w 805038"/>
                <a:gd name="connsiteY19-1916" fmla="*/ 1133475 h 1490663"/>
                <a:gd name="connsiteX20-1917" fmla="*/ 428801 w 805038"/>
                <a:gd name="connsiteY20-1918" fmla="*/ 1190625 h 1490663"/>
                <a:gd name="connsiteX21-1919" fmla="*/ 352601 w 805038"/>
                <a:gd name="connsiteY21-1920" fmla="*/ 1138238 h 1490663"/>
                <a:gd name="connsiteX22-1921" fmla="*/ 352601 w 805038"/>
                <a:gd name="connsiteY22-1922" fmla="*/ 981075 h 1490663"/>
                <a:gd name="connsiteX23-1923" fmla="*/ 319263 w 805038"/>
                <a:gd name="connsiteY23-1924" fmla="*/ 981075 h 1490663"/>
                <a:gd name="connsiteX24-1925" fmla="*/ 262113 w 805038"/>
                <a:gd name="connsiteY24-1926" fmla="*/ 1147763 h 1490663"/>
                <a:gd name="connsiteX25-1927" fmla="*/ 176388 w 805038"/>
                <a:gd name="connsiteY25-1928" fmla="*/ 981075 h 1490663"/>
                <a:gd name="connsiteX26-1929" fmla="*/ 147813 w 805038"/>
                <a:gd name="connsiteY26-1930" fmla="*/ 981075 h 1490663"/>
                <a:gd name="connsiteX27-1931" fmla="*/ 71613 w 805038"/>
                <a:gd name="connsiteY27-1932" fmla="*/ 1131095 h 1490663"/>
                <a:gd name="connsiteX28-1933" fmla="*/ 4938 w 805038"/>
                <a:gd name="connsiteY28-1934" fmla="*/ 990600 h 1490663"/>
                <a:gd name="connsiteX0-1935" fmla="*/ 4938 w 805038"/>
                <a:gd name="connsiteY0-1936" fmla="*/ 990600 h 1490663"/>
                <a:gd name="connsiteX1-1937" fmla="*/ 4938 w 805038"/>
                <a:gd name="connsiteY1-1938" fmla="*/ 381000 h 1490663"/>
                <a:gd name="connsiteX2-1939" fmla="*/ 47801 w 805038"/>
                <a:gd name="connsiteY2-1940" fmla="*/ 228600 h 1490663"/>
                <a:gd name="connsiteX3-1941" fmla="*/ 209726 w 805038"/>
                <a:gd name="connsiteY3-1942" fmla="*/ 0 h 1490663"/>
                <a:gd name="connsiteX4-1943" fmla="*/ 785988 w 805038"/>
                <a:gd name="connsiteY4-1944" fmla="*/ 4763 h 1490663"/>
                <a:gd name="connsiteX5-1945" fmla="*/ 685976 w 805038"/>
                <a:gd name="connsiteY5-1946" fmla="*/ 23813 h 1490663"/>
                <a:gd name="connsiteX6-1947" fmla="*/ 652638 w 805038"/>
                <a:gd name="connsiteY6-1948" fmla="*/ 85725 h 1490663"/>
                <a:gd name="connsiteX7-1949" fmla="*/ 619301 w 805038"/>
                <a:gd name="connsiteY7-1950" fmla="*/ 161925 h 1490663"/>
                <a:gd name="connsiteX8-1951" fmla="*/ 624063 w 805038"/>
                <a:gd name="connsiteY8-1952" fmla="*/ 319088 h 1490663"/>
                <a:gd name="connsiteX9-1953" fmla="*/ 771701 w 805038"/>
                <a:gd name="connsiteY9-1954" fmla="*/ 519113 h 1490663"/>
                <a:gd name="connsiteX10-1955" fmla="*/ 805038 w 805038"/>
                <a:gd name="connsiteY10-1956" fmla="*/ 619125 h 1490663"/>
                <a:gd name="connsiteX11-1957" fmla="*/ 771701 w 805038"/>
                <a:gd name="connsiteY11-1958" fmla="*/ 671513 h 1490663"/>
                <a:gd name="connsiteX12-1959" fmla="*/ 714551 w 805038"/>
                <a:gd name="connsiteY12-1960" fmla="*/ 700088 h 1490663"/>
                <a:gd name="connsiteX13-1961" fmla="*/ 676451 w 805038"/>
                <a:gd name="connsiteY13-1962" fmla="*/ 714375 h 1490663"/>
                <a:gd name="connsiteX14-1963" fmla="*/ 671688 w 805038"/>
                <a:gd name="connsiteY14-1964" fmla="*/ 1433513 h 1490663"/>
                <a:gd name="connsiteX15-1965" fmla="*/ 595488 w 805038"/>
                <a:gd name="connsiteY15-1966" fmla="*/ 1490663 h 1490663"/>
                <a:gd name="connsiteX16-1967" fmla="*/ 524051 w 805038"/>
                <a:gd name="connsiteY16-1968" fmla="*/ 1433513 h 1490663"/>
                <a:gd name="connsiteX17-1969" fmla="*/ 528813 w 805038"/>
                <a:gd name="connsiteY17-1970" fmla="*/ 981075 h 1490663"/>
                <a:gd name="connsiteX18-1971" fmla="*/ 495476 w 805038"/>
                <a:gd name="connsiteY18-1972" fmla="*/ 981075 h 1490663"/>
                <a:gd name="connsiteX19-1973" fmla="*/ 495476 w 805038"/>
                <a:gd name="connsiteY19-1974" fmla="*/ 1133475 h 1490663"/>
                <a:gd name="connsiteX20-1975" fmla="*/ 428801 w 805038"/>
                <a:gd name="connsiteY20-1976" fmla="*/ 1190625 h 1490663"/>
                <a:gd name="connsiteX21-1977" fmla="*/ 362126 w 805038"/>
                <a:gd name="connsiteY21-1978" fmla="*/ 1145382 h 1490663"/>
                <a:gd name="connsiteX22-1979" fmla="*/ 352601 w 805038"/>
                <a:gd name="connsiteY22-1980" fmla="*/ 981075 h 1490663"/>
                <a:gd name="connsiteX23-1981" fmla="*/ 319263 w 805038"/>
                <a:gd name="connsiteY23-1982" fmla="*/ 981075 h 1490663"/>
                <a:gd name="connsiteX24-1983" fmla="*/ 262113 w 805038"/>
                <a:gd name="connsiteY24-1984" fmla="*/ 1147763 h 1490663"/>
                <a:gd name="connsiteX25-1985" fmla="*/ 176388 w 805038"/>
                <a:gd name="connsiteY25-1986" fmla="*/ 981075 h 1490663"/>
                <a:gd name="connsiteX26-1987" fmla="*/ 147813 w 805038"/>
                <a:gd name="connsiteY26-1988" fmla="*/ 981075 h 1490663"/>
                <a:gd name="connsiteX27-1989" fmla="*/ 71613 w 805038"/>
                <a:gd name="connsiteY27-1990" fmla="*/ 1131095 h 1490663"/>
                <a:gd name="connsiteX28-1991" fmla="*/ 4938 w 805038"/>
                <a:gd name="connsiteY28-1992" fmla="*/ 990600 h 1490663"/>
                <a:gd name="connsiteX0-1993" fmla="*/ 4938 w 805038"/>
                <a:gd name="connsiteY0-1994" fmla="*/ 990600 h 1490663"/>
                <a:gd name="connsiteX1-1995" fmla="*/ 4938 w 805038"/>
                <a:gd name="connsiteY1-1996" fmla="*/ 381000 h 1490663"/>
                <a:gd name="connsiteX2-1997" fmla="*/ 47801 w 805038"/>
                <a:gd name="connsiteY2-1998" fmla="*/ 228600 h 1490663"/>
                <a:gd name="connsiteX3-1999" fmla="*/ 209726 w 805038"/>
                <a:gd name="connsiteY3-2000" fmla="*/ 0 h 1490663"/>
                <a:gd name="connsiteX4-2001" fmla="*/ 785988 w 805038"/>
                <a:gd name="connsiteY4-2002" fmla="*/ 4763 h 1490663"/>
                <a:gd name="connsiteX5-2003" fmla="*/ 685976 w 805038"/>
                <a:gd name="connsiteY5-2004" fmla="*/ 23813 h 1490663"/>
                <a:gd name="connsiteX6-2005" fmla="*/ 652638 w 805038"/>
                <a:gd name="connsiteY6-2006" fmla="*/ 85725 h 1490663"/>
                <a:gd name="connsiteX7-2007" fmla="*/ 619301 w 805038"/>
                <a:gd name="connsiteY7-2008" fmla="*/ 161925 h 1490663"/>
                <a:gd name="connsiteX8-2009" fmla="*/ 624063 w 805038"/>
                <a:gd name="connsiteY8-2010" fmla="*/ 319088 h 1490663"/>
                <a:gd name="connsiteX9-2011" fmla="*/ 771701 w 805038"/>
                <a:gd name="connsiteY9-2012" fmla="*/ 519113 h 1490663"/>
                <a:gd name="connsiteX10-2013" fmla="*/ 805038 w 805038"/>
                <a:gd name="connsiteY10-2014" fmla="*/ 619125 h 1490663"/>
                <a:gd name="connsiteX11-2015" fmla="*/ 771701 w 805038"/>
                <a:gd name="connsiteY11-2016" fmla="*/ 671513 h 1490663"/>
                <a:gd name="connsiteX12-2017" fmla="*/ 714551 w 805038"/>
                <a:gd name="connsiteY12-2018" fmla="*/ 700088 h 1490663"/>
                <a:gd name="connsiteX13-2019" fmla="*/ 676451 w 805038"/>
                <a:gd name="connsiteY13-2020" fmla="*/ 714375 h 1490663"/>
                <a:gd name="connsiteX14-2021" fmla="*/ 671688 w 805038"/>
                <a:gd name="connsiteY14-2022" fmla="*/ 1433513 h 1490663"/>
                <a:gd name="connsiteX15-2023" fmla="*/ 595488 w 805038"/>
                <a:gd name="connsiteY15-2024" fmla="*/ 1490663 h 1490663"/>
                <a:gd name="connsiteX16-2025" fmla="*/ 524051 w 805038"/>
                <a:gd name="connsiteY16-2026" fmla="*/ 1433513 h 1490663"/>
                <a:gd name="connsiteX17-2027" fmla="*/ 528813 w 805038"/>
                <a:gd name="connsiteY17-2028" fmla="*/ 981075 h 1490663"/>
                <a:gd name="connsiteX18-2029" fmla="*/ 495476 w 805038"/>
                <a:gd name="connsiteY18-2030" fmla="*/ 981075 h 1490663"/>
                <a:gd name="connsiteX19-2031" fmla="*/ 495476 w 805038"/>
                <a:gd name="connsiteY19-2032" fmla="*/ 1133475 h 1490663"/>
                <a:gd name="connsiteX20-2033" fmla="*/ 428801 w 805038"/>
                <a:gd name="connsiteY20-2034" fmla="*/ 1190625 h 1490663"/>
                <a:gd name="connsiteX21-2035" fmla="*/ 347838 w 805038"/>
                <a:gd name="connsiteY21-2036" fmla="*/ 1147763 h 1490663"/>
                <a:gd name="connsiteX22-2037" fmla="*/ 352601 w 805038"/>
                <a:gd name="connsiteY22-2038" fmla="*/ 981075 h 1490663"/>
                <a:gd name="connsiteX23-2039" fmla="*/ 319263 w 805038"/>
                <a:gd name="connsiteY23-2040" fmla="*/ 981075 h 1490663"/>
                <a:gd name="connsiteX24-2041" fmla="*/ 262113 w 805038"/>
                <a:gd name="connsiteY24-2042" fmla="*/ 1147763 h 1490663"/>
                <a:gd name="connsiteX25-2043" fmla="*/ 176388 w 805038"/>
                <a:gd name="connsiteY25-2044" fmla="*/ 981075 h 1490663"/>
                <a:gd name="connsiteX26-2045" fmla="*/ 147813 w 805038"/>
                <a:gd name="connsiteY26-2046" fmla="*/ 981075 h 1490663"/>
                <a:gd name="connsiteX27-2047" fmla="*/ 71613 w 805038"/>
                <a:gd name="connsiteY27-2048" fmla="*/ 1131095 h 1490663"/>
                <a:gd name="connsiteX28-2049" fmla="*/ 4938 w 805038"/>
                <a:gd name="connsiteY28-2050" fmla="*/ 990600 h 1490663"/>
                <a:gd name="connsiteX0-2051" fmla="*/ 4938 w 805038"/>
                <a:gd name="connsiteY0-2052" fmla="*/ 990600 h 1490663"/>
                <a:gd name="connsiteX1-2053" fmla="*/ 4938 w 805038"/>
                <a:gd name="connsiteY1-2054" fmla="*/ 381000 h 1490663"/>
                <a:gd name="connsiteX2-2055" fmla="*/ 47801 w 805038"/>
                <a:gd name="connsiteY2-2056" fmla="*/ 228600 h 1490663"/>
                <a:gd name="connsiteX3-2057" fmla="*/ 209726 w 805038"/>
                <a:gd name="connsiteY3-2058" fmla="*/ 0 h 1490663"/>
                <a:gd name="connsiteX4-2059" fmla="*/ 785988 w 805038"/>
                <a:gd name="connsiteY4-2060" fmla="*/ 4763 h 1490663"/>
                <a:gd name="connsiteX5-2061" fmla="*/ 685976 w 805038"/>
                <a:gd name="connsiteY5-2062" fmla="*/ 23813 h 1490663"/>
                <a:gd name="connsiteX6-2063" fmla="*/ 652638 w 805038"/>
                <a:gd name="connsiteY6-2064" fmla="*/ 85725 h 1490663"/>
                <a:gd name="connsiteX7-2065" fmla="*/ 619301 w 805038"/>
                <a:gd name="connsiteY7-2066" fmla="*/ 161925 h 1490663"/>
                <a:gd name="connsiteX8-2067" fmla="*/ 624063 w 805038"/>
                <a:gd name="connsiteY8-2068" fmla="*/ 319088 h 1490663"/>
                <a:gd name="connsiteX9-2069" fmla="*/ 771701 w 805038"/>
                <a:gd name="connsiteY9-2070" fmla="*/ 519113 h 1490663"/>
                <a:gd name="connsiteX10-2071" fmla="*/ 805038 w 805038"/>
                <a:gd name="connsiteY10-2072" fmla="*/ 619125 h 1490663"/>
                <a:gd name="connsiteX11-2073" fmla="*/ 771701 w 805038"/>
                <a:gd name="connsiteY11-2074" fmla="*/ 671513 h 1490663"/>
                <a:gd name="connsiteX12-2075" fmla="*/ 714551 w 805038"/>
                <a:gd name="connsiteY12-2076" fmla="*/ 700088 h 1490663"/>
                <a:gd name="connsiteX13-2077" fmla="*/ 676451 w 805038"/>
                <a:gd name="connsiteY13-2078" fmla="*/ 714375 h 1490663"/>
                <a:gd name="connsiteX14-2079" fmla="*/ 671688 w 805038"/>
                <a:gd name="connsiteY14-2080" fmla="*/ 1433513 h 1490663"/>
                <a:gd name="connsiteX15-2081" fmla="*/ 595488 w 805038"/>
                <a:gd name="connsiteY15-2082" fmla="*/ 1490663 h 1490663"/>
                <a:gd name="connsiteX16-2083" fmla="*/ 524051 w 805038"/>
                <a:gd name="connsiteY16-2084" fmla="*/ 1433513 h 1490663"/>
                <a:gd name="connsiteX17-2085" fmla="*/ 528813 w 805038"/>
                <a:gd name="connsiteY17-2086" fmla="*/ 981075 h 1490663"/>
                <a:gd name="connsiteX18-2087" fmla="*/ 495476 w 805038"/>
                <a:gd name="connsiteY18-2088" fmla="*/ 981075 h 1490663"/>
                <a:gd name="connsiteX19-2089" fmla="*/ 495476 w 805038"/>
                <a:gd name="connsiteY19-2090" fmla="*/ 1133475 h 1490663"/>
                <a:gd name="connsiteX20-2091" fmla="*/ 428801 w 805038"/>
                <a:gd name="connsiteY20-2092" fmla="*/ 1190625 h 1490663"/>
                <a:gd name="connsiteX21-2093" fmla="*/ 347838 w 805038"/>
                <a:gd name="connsiteY21-2094" fmla="*/ 1147763 h 1490663"/>
                <a:gd name="connsiteX22-2095" fmla="*/ 352601 w 805038"/>
                <a:gd name="connsiteY22-2096" fmla="*/ 981075 h 1490663"/>
                <a:gd name="connsiteX23-2097" fmla="*/ 319263 w 805038"/>
                <a:gd name="connsiteY23-2098" fmla="*/ 981075 h 1490663"/>
                <a:gd name="connsiteX24-2099" fmla="*/ 262113 w 805038"/>
                <a:gd name="connsiteY24-2100" fmla="*/ 1147763 h 1490663"/>
                <a:gd name="connsiteX25-2101" fmla="*/ 176388 w 805038"/>
                <a:gd name="connsiteY25-2102" fmla="*/ 981075 h 1490663"/>
                <a:gd name="connsiteX26-2103" fmla="*/ 147813 w 805038"/>
                <a:gd name="connsiteY26-2104" fmla="*/ 981075 h 1490663"/>
                <a:gd name="connsiteX27-2105" fmla="*/ 71613 w 805038"/>
                <a:gd name="connsiteY27-2106" fmla="*/ 1131095 h 1490663"/>
                <a:gd name="connsiteX28-2107" fmla="*/ 4938 w 805038"/>
                <a:gd name="connsiteY28-2108" fmla="*/ 990600 h 1490663"/>
                <a:gd name="connsiteX0-2109" fmla="*/ 4938 w 805038"/>
                <a:gd name="connsiteY0-2110" fmla="*/ 990600 h 1490663"/>
                <a:gd name="connsiteX1-2111" fmla="*/ 4938 w 805038"/>
                <a:gd name="connsiteY1-2112" fmla="*/ 381000 h 1490663"/>
                <a:gd name="connsiteX2-2113" fmla="*/ 47801 w 805038"/>
                <a:gd name="connsiteY2-2114" fmla="*/ 228600 h 1490663"/>
                <a:gd name="connsiteX3-2115" fmla="*/ 209726 w 805038"/>
                <a:gd name="connsiteY3-2116" fmla="*/ 0 h 1490663"/>
                <a:gd name="connsiteX4-2117" fmla="*/ 785988 w 805038"/>
                <a:gd name="connsiteY4-2118" fmla="*/ 4763 h 1490663"/>
                <a:gd name="connsiteX5-2119" fmla="*/ 685976 w 805038"/>
                <a:gd name="connsiteY5-2120" fmla="*/ 23813 h 1490663"/>
                <a:gd name="connsiteX6-2121" fmla="*/ 652638 w 805038"/>
                <a:gd name="connsiteY6-2122" fmla="*/ 85725 h 1490663"/>
                <a:gd name="connsiteX7-2123" fmla="*/ 619301 w 805038"/>
                <a:gd name="connsiteY7-2124" fmla="*/ 161925 h 1490663"/>
                <a:gd name="connsiteX8-2125" fmla="*/ 624063 w 805038"/>
                <a:gd name="connsiteY8-2126" fmla="*/ 319088 h 1490663"/>
                <a:gd name="connsiteX9-2127" fmla="*/ 771701 w 805038"/>
                <a:gd name="connsiteY9-2128" fmla="*/ 519113 h 1490663"/>
                <a:gd name="connsiteX10-2129" fmla="*/ 805038 w 805038"/>
                <a:gd name="connsiteY10-2130" fmla="*/ 619125 h 1490663"/>
                <a:gd name="connsiteX11-2131" fmla="*/ 771701 w 805038"/>
                <a:gd name="connsiteY11-2132" fmla="*/ 671513 h 1490663"/>
                <a:gd name="connsiteX12-2133" fmla="*/ 714551 w 805038"/>
                <a:gd name="connsiteY12-2134" fmla="*/ 700088 h 1490663"/>
                <a:gd name="connsiteX13-2135" fmla="*/ 676451 w 805038"/>
                <a:gd name="connsiteY13-2136" fmla="*/ 714375 h 1490663"/>
                <a:gd name="connsiteX14-2137" fmla="*/ 671688 w 805038"/>
                <a:gd name="connsiteY14-2138" fmla="*/ 1433513 h 1490663"/>
                <a:gd name="connsiteX15-2139" fmla="*/ 595488 w 805038"/>
                <a:gd name="connsiteY15-2140" fmla="*/ 1490663 h 1490663"/>
                <a:gd name="connsiteX16-2141" fmla="*/ 524051 w 805038"/>
                <a:gd name="connsiteY16-2142" fmla="*/ 1433513 h 1490663"/>
                <a:gd name="connsiteX17-2143" fmla="*/ 528813 w 805038"/>
                <a:gd name="connsiteY17-2144" fmla="*/ 981075 h 1490663"/>
                <a:gd name="connsiteX18-2145" fmla="*/ 495476 w 805038"/>
                <a:gd name="connsiteY18-2146" fmla="*/ 981075 h 1490663"/>
                <a:gd name="connsiteX19-2147" fmla="*/ 495476 w 805038"/>
                <a:gd name="connsiteY19-2148" fmla="*/ 1133475 h 1490663"/>
                <a:gd name="connsiteX20-2149" fmla="*/ 428801 w 805038"/>
                <a:gd name="connsiteY20-2150" fmla="*/ 1190625 h 1490663"/>
                <a:gd name="connsiteX21-2151" fmla="*/ 347838 w 805038"/>
                <a:gd name="connsiteY21-2152" fmla="*/ 1147763 h 1490663"/>
                <a:gd name="connsiteX22-2153" fmla="*/ 352601 w 805038"/>
                <a:gd name="connsiteY22-2154" fmla="*/ 981075 h 1490663"/>
                <a:gd name="connsiteX23-2155" fmla="*/ 319263 w 805038"/>
                <a:gd name="connsiteY23-2156" fmla="*/ 981075 h 1490663"/>
                <a:gd name="connsiteX24-2157" fmla="*/ 262113 w 805038"/>
                <a:gd name="connsiteY24-2158" fmla="*/ 1147763 h 1490663"/>
                <a:gd name="connsiteX25-2159" fmla="*/ 176388 w 805038"/>
                <a:gd name="connsiteY25-2160" fmla="*/ 981075 h 1490663"/>
                <a:gd name="connsiteX26-2161" fmla="*/ 147813 w 805038"/>
                <a:gd name="connsiteY26-2162" fmla="*/ 981075 h 1490663"/>
                <a:gd name="connsiteX27-2163" fmla="*/ 71613 w 805038"/>
                <a:gd name="connsiteY27-2164" fmla="*/ 1131095 h 1490663"/>
                <a:gd name="connsiteX28-2165" fmla="*/ 4938 w 805038"/>
                <a:gd name="connsiteY28-2166" fmla="*/ 990600 h 1490663"/>
                <a:gd name="connsiteX0-2167" fmla="*/ 4938 w 805038"/>
                <a:gd name="connsiteY0-2168" fmla="*/ 990600 h 1490663"/>
                <a:gd name="connsiteX1-2169" fmla="*/ 4938 w 805038"/>
                <a:gd name="connsiteY1-2170" fmla="*/ 381000 h 1490663"/>
                <a:gd name="connsiteX2-2171" fmla="*/ 47801 w 805038"/>
                <a:gd name="connsiteY2-2172" fmla="*/ 228600 h 1490663"/>
                <a:gd name="connsiteX3-2173" fmla="*/ 209726 w 805038"/>
                <a:gd name="connsiteY3-2174" fmla="*/ 0 h 1490663"/>
                <a:gd name="connsiteX4-2175" fmla="*/ 785988 w 805038"/>
                <a:gd name="connsiteY4-2176" fmla="*/ 4763 h 1490663"/>
                <a:gd name="connsiteX5-2177" fmla="*/ 685976 w 805038"/>
                <a:gd name="connsiteY5-2178" fmla="*/ 23813 h 1490663"/>
                <a:gd name="connsiteX6-2179" fmla="*/ 652638 w 805038"/>
                <a:gd name="connsiteY6-2180" fmla="*/ 85725 h 1490663"/>
                <a:gd name="connsiteX7-2181" fmla="*/ 619301 w 805038"/>
                <a:gd name="connsiteY7-2182" fmla="*/ 161925 h 1490663"/>
                <a:gd name="connsiteX8-2183" fmla="*/ 624063 w 805038"/>
                <a:gd name="connsiteY8-2184" fmla="*/ 319088 h 1490663"/>
                <a:gd name="connsiteX9-2185" fmla="*/ 771701 w 805038"/>
                <a:gd name="connsiteY9-2186" fmla="*/ 519113 h 1490663"/>
                <a:gd name="connsiteX10-2187" fmla="*/ 805038 w 805038"/>
                <a:gd name="connsiteY10-2188" fmla="*/ 619125 h 1490663"/>
                <a:gd name="connsiteX11-2189" fmla="*/ 771701 w 805038"/>
                <a:gd name="connsiteY11-2190" fmla="*/ 671513 h 1490663"/>
                <a:gd name="connsiteX12-2191" fmla="*/ 714551 w 805038"/>
                <a:gd name="connsiteY12-2192" fmla="*/ 700088 h 1490663"/>
                <a:gd name="connsiteX13-2193" fmla="*/ 676451 w 805038"/>
                <a:gd name="connsiteY13-2194" fmla="*/ 714375 h 1490663"/>
                <a:gd name="connsiteX14-2195" fmla="*/ 671688 w 805038"/>
                <a:gd name="connsiteY14-2196" fmla="*/ 1433513 h 1490663"/>
                <a:gd name="connsiteX15-2197" fmla="*/ 595488 w 805038"/>
                <a:gd name="connsiteY15-2198" fmla="*/ 1490663 h 1490663"/>
                <a:gd name="connsiteX16-2199" fmla="*/ 524051 w 805038"/>
                <a:gd name="connsiteY16-2200" fmla="*/ 1433513 h 1490663"/>
                <a:gd name="connsiteX17-2201" fmla="*/ 528813 w 805038"/>
                <a:gd name="connsiteY17-2202" fmla="*/ 981075 h 1490663"/>
                <a:gd name="connsiteX18-2203" fmla="*/ 495476 w 805038"/>
                <a:gd name="connsiteY18-2204" fmla="*/ 981075 h 1490663"/>
                <a:gd name="connsiteX19-2205" fmla="*/ 495476 w 805038"/>
                <a:gd name="connsiteY19-2206" fmla="*/ 1133475 h 1490663"/>
                <a:gd name="connsiteX20-2207" fmla="*/ 428801 w 805038"/>
                <a:gd name="connsiteY20-2208" fmla="*/ 1190625 h 1490663"/>
                <a:gd name="connsiteX21-2209" fmla="*/ 347838 w 805038"/>
                <a:gd name="connsiteY21-2210" fmla="*/ 1147763 h 1490663"/>
                <a:gd name="connsiteX22-2211" fmla="*/ 352601 w 805038"/>
                <a:gd name="connsiteY22-2212" fmla="*/ 981075 h 1490663"/>
                <a:gd name="connsiteX23-2213" fmla="*/ 319263 w 805038"/>
                <a:gd name="connsiteY23-2214" fmla="*/ 981075 h 1490663"/>
                <a:gd name="connsiteX24-2215" fmla="*/ 247826 w 805038"/>
                <a:gd name="connsiteY24-2216" fmla="*/ 1147763 h 1490663"/>
                <a:gd name="connsiteX25-2217" fmla="*/ 176388 w 805038"/>
                <a:gd name="connsiteY25-2218" fmla="*/ 981075 h 1490663"/>
                <a:gd name="connsiteX26-2219" fmla="*/ 147813 w 805038"/>
                <a:gd name="connsiteY26-2220" fmla="*/ 981075 h 1490663"/>
                <a:gd name="connsiteX27-2221" fmla="*/ 71613 w 805038"/>
                <a:gd name="connsiteY27-2222" fmla="*/ 1131095 h 1490663"/>
                <a:gd name="connsiteX28-2223" fmla="*/ 4938 w 805038"/>
                <a:gd name="connsiteY28-2224" fmla="*/ 990600 h 1490663"/>
                <a:gd name="connsiteX0-2225" fmla="*/ 4938 w 805038"/>
                <a:gd name="connsiteY0-2226" fmla="*/ 990600 h 1490663"/>
                <a:gd name="connsiteX1-2227" fmla="*/ 4938 w 805038"/>
                <a:gd name="connsiteY1-2228" fmla="*/ 381000 h 1490663"/>
                <a:gd name="connsiteX2-2229" fmla="*/ 47801 w 805038"/>
                <a:gd name="connsiteY2-2230" fmla="*/ 228600 h 1490663"/>
                <a:gd name="connsiteX3-2231" fmla="*/ 209726 w 805038"/>
                <a:gd name="connsiteY3-2232" fmla="*/ 0 h 1490663"/>
                <a:gd name="connsiteX4-2233" fmla="*/ 785988 w 805038"/>
                <a:gd name="connsiteY4-2234" fmla="*/ 4763 h 1490663"/>
                <a:gd name="connsiteX5-2235" fmla="*/ 685976 w 805038"/>
                <a:gd name="connsiteY5-2236" fmla="*/ 23813 h 1490663"/>
                <a:gd name="connsiteX6-2237" fmla="*/ 652638 w 805038"/>
                <a:gd name="connsiteY6-2238" fmla="*/ 85725 h 1490663"/>
                <a:gd name="connsiteX7-2239" fmla="*/ 619301 w 805038"/>
                <a:gd name="connsiteY7-2240" fmla="*/ 161925 h 1490663"/>
                <a:gd name="connsiteX8-2241" fmla="*/ 624063 w 805038"/>
                <a:gd name="connsiteY8-2242" fmla="*/ 319088 h 1490663"/>
                <a:gd name="connsiteX9-2243" fmla="*/ 771701 w 805038"/>
                <a:gd name="connsiteY9-2244" fmla="*/ 519113 h 1490663"/>
                <a:gd name="connsiteX10-2245" fmla="*/ 805038 w 805038"/>
                <a:gd name="connsiteY10-2246" fmla="*/ 619125 h 1490663"/>
                <a:gd name="connsiteX11-2247" fmla="*/ 771701 w 805038"/>
                <a:gd name="connsiteY11-2248" fmla="*/ 671513 h 1490663"/>
                <a:gd name="connsiteX12-2249" fmla="*/ 714551 w 805038"/>
                <a:gd name="connsiteY12-2250" fmla="*/ 700088 h 1490663"/>
                <a:gd name="connsiteX13-2251" fmla="*/ 676451 w 805038"/>
                <a:gd name="connsiteY13-2252" fmla="*/ 714375 h 1490663"/>
                <a:gd name="connsiteX14-2253" fmla="*/ 671688 w 805038"/>
                <a:gd name="connsiteY14-2254" fmla="*/ 1433513 h 1490663"/>
                <a:gd name="connsiteX15-2255" fmla="*/ 595488 w 805038"/>
                <a:gd name="connsiteY15-2256" fmla="*/ 1490663 h 1490663"/>
                <a:gd name="connsiteX16-2257" fmla="*/ 524051 w 805038"/>
                <a:gd name="connsiteY16-2258" fmla="*/ 1433513 h 1490663"/>
                <a:gd name="connsiteX17-2259" fmla="*/ 528813 w 805038"/>
                <a:gd name="connsiteY17-2260" fmla="*/ 981075 h 1490663"/>
                <a:gd name="connsiteX18-2261" fmla="*/ 495476 w 805038"/>
                <a:gd name="connsiteY18-2262" fmla="*/ 981075 h 1490663"/>
                <a:gd name="connsiteX19-2263" fmla="*/ 495476 w 805038"/>
                <a:gd name="connsiteY19-2264" fmla="*/ 1133475 h 1490663"/>
                <a:gd name="connsiteX20-2265" fmla="*/ 428801 w 805038"/>
                <a:gd name="connsiteY20-2266" fmla="*/ 1190625 h 1490663"/>
                <a:gd name="connsiteX21-2267" fmla="*/ 347838 w 805038"/>
                <a:gd name="connsiteY21-2268" fmla="*/ 1147763 h 1490663"/>
                <a:gd name="connsiteX22-2269" fmla="*/ 352601 w 805038"/>
                <a:gd name="connsiteY22-2270" fmla="*/ 981075 h 1490663"/>
                <a:gd name="connsiteX23-2271" fmla="*/ 319263 w 805038"/>
                <a:gd name="connsiteY23-2272" fmla="*/ 981075 h 1490663"/>
                <a:gd name="connsiteX24-2273" fmla="*/ 247826 w 805038"/>
                <a:gd name="connsiteY24-2274" fmla="*/ 1147763 h 1490663"/>
                <a:gd name="connsiteX25-2275" fmla="*/ 176388 w 805038"/>
                <a:gd name="connsiteY25-2276" fmla="*/ 981075 h 1490663"/>
                <a:gd name="connsiteX26-2277" fmla="*/ 147813 w 805038"/>
                <a:gd name="connsiteY26-2278" fmla="*/ 981075 h 1490663"/>
                <a:gd name="connsiteX27-2279" fmla="*/ 71613 w 805038"/>
                <a:gd name="connsiteY27-2280" fmla="*/ 1131095 h 1490663"/>
                <a:gd name="connsiteX28-2281" fmla="*/ 4938 w 805038"/>
                <a:gd name="connsiteY28-2282" fmla="*/ 990600 h 1490663"/>
                <a:gd name="connsiteX0-2283" fmla="*/ 4938 w 805038"/>
                <a:gd name="connsiteY0-2284" fmla="*/ 990600 h 1490663"/>
                <a:gd name="connsiteX1-2285" fmla="*/ 4938 w 805038"/>
                <a:gd name="connsiteY1-2286" fmla="*/ 381000 h 1490663"/>
                <a:gd name="connsiteX2-2287" fmla="*/ 47801 w 805038"/>
                <a:gd name="connsiteY2-2288" fmla="*/ 228600 h 1490663"/>
                <a:gd name="connsiteX3-2289" fmla="*/ 209726 w 805038"/>
                <a:gd name="connsiteY3-2290" fmla="*/ 0 h 1490663"/>
                <a:gd name="connsiteX4-2291" fmla="*/ 785988 w 805038"/>
                <a:gd name="connsiteY4-2292" fmla="*/ 4763 h 1490663"/>
                <a:gd name="connsiteX5-2293" fmla="*/ 685976 w 805038"/>
                <a:gd name="connsiteY5-2294" fmla="*/ 23813 h 1490663"/>
                <a:gd name="connsiteX6-2295" fmla="*/ 652638 w 805038"/>
                <a:gd name="connsiteY6-2296" fmla="*/ 85725 h 1490663"/>
                <a:gd name="connsiteX7-2297" fmla="*/ 619301 w 805038"/>
                <a:gd name="connsiteY7-2298" fmla="*/ 161925 h 1490663"/>
                <a:gd name="connsiteX8-2299" fmla="*/ 624063 w 805038"/>
                <a:gd name="connsiteY8-2300" fmla="*/ 319088 h 1490663"/>
                <a:gd name="connsiteX9-2301" fmla="*/ 771701 w 805038"/>
                <a:gd name="connsiteY9-2302" fmla="*/ 519113 h 1490663"/>
                <a:gd name="connsiteX10-2303" fmla="*/ 805038 w 805038"/>
                <a:gd name="connsiteY10-2304" fmla="*/ 619125 h 1490663"/>
                <a:gd name="connsiteX11-2305" fmla="*/ 771701 w 805038"/>
                <a:gd name="connsiteY11-2306" fmla="*/ 671513 h 1490663"/>
                <a:gd name="connsiteX12-2307" fmla="*/ 714551 w 805038"/>
                <a:gd name="connsiteY12-2308" fmla="*/ 700088 h 1490663"/>
                <a:gd name="connsiteX13-2309" fmla="*/ 676451 w 805038"/>
                <a:gd name="connsiteY13-2310" fmla="*/ 714375 h 1490663"/>
                <a:gd name="connsiteX14-2311" fmla="*/ 671688 w 805038"/>
                <a:gd name="connsiteY14-2312" fmla="*/ 1433513 h 1490663"/>
                <a:gd name="connsiteX15-2313" fmla="*/ 595488 w 805038"/>
                <a:gd name="connsiteY15-2314" fmla="*/ 1490663 h 1490663"/>
                <a:gd name="connsiteX16-2315" fmla="*/ 524051 w 805038"/>
                <a:gd name="connsiteY16-2316" fmla="*/ 1433513 h 1490663"/>
                <a:gd name="connsiteX17-2317" fmla="*/ 528813 w 805038"/>
                <a:gd name="connsiteY17-2318" fmla="*/ 981075 h 1490663"/>
                <a:gd name="connsiteX18-2319" fmla="*/ 495476 w 805038"/>
                <a:gd name="connsiteY18-2320" fmla="*/ 981075 h 1490663"/>
                <a:gd name="connsiteX19-2321" fmla="*/ 495476 w 805038"/>
                <a:gd name="connsiteY19-2322" fmla="*/ 1133475 h 1490663"/>
                <a:gd name="connsiteX20-2323" fmla="*/ 428801 w 805038"/>
                <a:gd name="connsiteY20-2324" fmla="*/ 1190625 h 1490663"/>
                <a:gd name="connsiteX21-2325" fmla="*/ 347838 w 805038"/>
                <a:gd name="connsiteY21-2326" fmla="*/ 1147763 h 1490663"/>
                <a:gd name="connsiteX22-2327" fmla="*/ 352601 w 805038"/>
                <a:gd name="connsiteY22-2328" fmla="*/ 981075 h 1490663"/>
                <a:gd name="connsiteX23-2329" fmla="*/ 319263 w 805038"/>
                <a:gd name="connsiteY23-2330" fmla="*/ 981075 h 1490663"/>
                <a:gd name="connsiteX24-2331" fmla="*/ 247826 w 805038"/>
                <a:gd name="connsiteY24-2332" fmla="*/ 1147763 h 1490663"/>
                <a:gd name="connsiteX25-2333" fmla="*/ 176388 w 805038"/>
                <a:gd name="connsiteY25-2334" fmla="*/ 981075 h 1490663"/>
                <a:gd name="connsiteX26-2335" fmla="*/ 147813 w 805038"/>
                <a:gd name="connsiteY26-2336" fmla="*/ 981075 h 1490663"/>
                <a:gd name="connsiteX27-2337" fmla="*/ 71613 w 805038"/>
                <a:gd name="connsiteY27-2338" fmla="*/ 1131095 h 1490663"/>
                <a:gd name="connsiteX28-2339" fmla="*/ 4938 w 805038"/>
                <a:gd name="connsiteY28-2340" fmla="*/ 990600 h 1490663"/>
                <a:gd name="connsiteX0-2341" fmla="*/ 706 w 800806"/>
                <a:gd name="connsiteY0-2342" fmla="*/ 990600 h 1490663"/>
                <a:gd name="connsiteX1-2343" fmla="*/ 706 w 800806"/>
                <a:gd name="connsiteY1-2344" fmla="*/ 381000 h 1490663"/>
                <a:gd name="connsiteX2-2345" fmla="*/ 43569 w 800806"/>
                <a:gd name="connsiteY2-2346" fmla="*/ 228600 h 1490663"/>
                <a:gd name="connsiteX3-2347" fmla="*/ 205494 w 800806"/>
                <a:gd name="connsiteY3-2348" fmla="*/ 0 h 1490663"/>
                <a:gd name="connsiteX4-2349" fmla="*/ 781756 w 800806"/>
                <a:gd name="connsiteY4-2350" fmla="*/ 4763 h 1490663"/>
                <a:gd name="connsiteX5-2351" fmla="*/ 681744 w 800806"/>
                <a:gd name="connsiteY5-2352" fmla="*/ 23813 h 1490663"/>
                <a:gd name="connsiteX6-2353" fmla="*/ 648406 w 800806"/>
                <a:gd name="connsiteY6-2354" fmla="*/ 85725 h 1490663"/>
                <a:gd name="connsiteX7-2355" fmla="*/ 615069 w 800806"/>
                <a:gd name="connsiteY7-2356" fmla="*/ 161925 h 1490663"/>
                <a:gd name="connsiteX8-2357" fmla="*/ 619831 w 800806"/>
                <a:gd name="connsiteY8-2358" fmla="*/ 319088 h 1490663"/>
                <a:gd name="connsiteX9-2359" fmla="*/ 767469 w 800806"/>
                <a:gd name="connsiteY9-2360" fmla="*/ 519113 h 1490663"/>
                <a:gd name="connsiteX10-2361" fmla="*/ 800806 w 800806"/>
                <a:gd name="connsiteY10-2362" fmla="*/ 619125 h 1490663"/>
                <a:gd name="connsiteX11-2363" fmla="*/ 767469 w 800806"/>
                <a:gd name="connsiteY11-2364" fmla="*/ 671513 h 1490663"/>
                <a:gd name="connsiteX12-2365" fmla="*/ 710319 w 800806"/>
                <a:gd name="connsiteY12-2366" fmla="*/ 700088 h 1490663"/>
                <a:gd name="connsiteX13-2367" fmla="*/ 672219 w 800806"/>
                <a:gd name="connsiteY13-2368" fmla="*/ 714375 h 1490663"/>
                <a:gd name="connsiteX14-2369" fmla="*/ 667456 w 800806"/>
                <a:gd name="connsiteY14-2370" fmla="*/ 1433513 h 1490663"/>
                <a:gd name="connsiteX15-2371" fmla="*/ 591256 w 800806"/>
                <a:gd name="connsiteY15-2372" fmla="*/ 1490663 h 1490663"/>
                <a:gd name="connsiteX16-2373" fmla="*/ 519819 w 800806"/>
                <a:gd name="connsiteY16-2374" fmla="*/ 1433513 h 1490663"/>
                <a:gd name="connsiteX17-2375" fmla="*/ 524581 w 800806"/>
                <a:gd name="connsiteY17-2376" fmla="*/ 981075 h 1490663"/>
                <a:gd name="connsiteX18-2377" fmla="*/ 491244 w 800806"/>
                <a:gd name="connsiteY18-2378" fmla="*/ 981075 h 1490663"/>
                <a:gd name="connsiteX19-2379" fmla="*/ 491244 w 800806"/>
                <a:gd name="connsiteY19-2380" fmla="*/ 1133475 h 1490663"/>
                <a:gd name="connsiteX20-2381" fmla="*/ 424569 w 800806"/>
                <a:gd name="connsiteY20-2382" fmla="*/ 1190625 h 1490663"/>
                <a:gd name="connsiteX21-2383" fmla="*/ 343606 w 800806"/>
                <a:gd name="connsiteY21-2384" fmla="*/ 1147763 h 1490663"/>
                <a:gd name="connsiteX22-2385" fmla="*/ 348369 w 800806"/>
                <a:gd name="connsiteY22-2386" fmla="*/ 981075 h 1490663"/>
                <a:gd name="connsiteX23-2387" fmla="*/ 315031 w 800806"/>
                <a:gd name="connsiteY23-2388" fmla="*/ 981075 h 1490663"/>
                <a:gd name="connsiteX24-2389" fmla="*/ 243594 w 800806"/>
                <a:gd name="connsiteY24-2390" fmla="*/ 1147763 h 1490663"/>
                <a:gd name="connsiteX25-2391" fmla="*/ 172156 w 800806"/>
                <a:gd name="connsiteY25-2392" fmla="*/ 981075 h 1490663"/>
                <a:gd name="connsiteX26-2393" fmla="*/ 143581 w 800806"/>
                <a:gd name="connsiteY26-2394" fmla="*/ 981075 h 1490663"/>
                <a:gd name="connsiteX27-2395" fmla="*/ 67381 w 800806"/>
                <a:gd name="connsiteY27-2396" fmla="*/ 1131095 h 1490663"/>
                <a:gd name="connsiteX28-2397" fmla="*/ 706 w 800806"/>
                <a:gd name="connsiteY28-2398" fmla="*/ 990600 h 1490663"/>
                <a:gd name="connsiteX0-2399" fmla="*/ 706 w 800806"/>
                <a:gd name="connsiteY0-2400" fmla="*/ 990600 h 1490663"/>
                <a:gd name="connsiteX1-2401" fmla="*/ 706 w 800806"/>
                <a:gd name="connsiteY1-2402" fmla="*/ 381000 h 1490663"/>
                <a:gd name="connsiteX2-2403" fmla="*/ 43569 w 800806"/>
                <a:gd name="connsiteY2-2404" fmla="*/ 228600 h 1490663"/>
                <a:gd name="connsiteX3-2405" fmla="*/ 205494 w 800806"/>
                <a:gd name="connsiteY3-2406" fmla="*/ 0 h 1490663"/>
                <a:gd name="connsiteX4-2407" fmla="*/ 781756 w 800806"/>
                <a:gd name="connsiteY4-2408" fmla="*/ 4763 h 1490663"/>
                <a:gd name="connsiteX5-2409" fmla="*/ 681744 w 800806"/>
                <a:gd name="connsiteY5-2410" fmla="*/ 23813 h 1490663"/>
                <a:gd name="connsiteX6-2411" fmla="*/ 648406 w 800806"/>
                <a:gd name="connsiteY6-2412" fmla="*/ 85725 h 1490663"/>
                <a:gd name="connsiteX7-2413" fmla="*/ 615069 w 800806"/>
                <a:gd name="connsiteY7-2414" fmla="*/ 161925 h 1490663"/>
                <a:gd name="connsiteX8-2415" fmla="*/ 619831 w 800806"/>
                <a:gd name="connsiteY8-2416" fmla="*/ 319088 h 1490663"/>
                <a:gd name="connsiteX9-2417" fmla="*/ 767469 w 800806"/>
                <a:gd name="connsiteY9-2418" fmla="*/ 519113 h 1490663"/>
                <a:gd name="connsiteX10-2419" fmla="*/ 800806 w 800806"/>
                <a:gd name="connsiteY10-2420" fmla="*/ 619125 h 1490663"/>
                <a:gd name="connsiteX11-2421" fmla="*/ 767469 w 800806"/>
                <a:gd name="connsiteY11-2422" fmla="*/ 671513 h 1490663"/>
                <a:gd name="connsiteX12-2423" fmla="*/ 710319 w 800806"/>
                <a:gd name="connsiteY12-2424" fmla="*/ 700088 h 1490663"/>
                <a:gd name="connsiteX13-2425" fmla="*/ 672219 w 800806"/>
                <a:gd name="connsiteY13-2426" fmla="*/ 714375 h 1490663"/>
                <a:gd name="connsiteX14-2427" fmla="*/ 667456 w 800806"/>
                <a:gd name="connsiteY14-2428" fmla="*/ 1433513 h 1490663"/>
                <a:gd name="connsiteX15-2429" fmla="*/ 591256 w 800806"/>
                <a:gd name="connsiteY15-2430" fmla="*/ 1490663 h 1490663"/>
                <a:gd name="connsiteX16-2431" fmla="*/ 519819 w 800806"/>
                <a:gd name="connsiteY16-2432" fmla="*/ 1433513 h 1490663"/>
                <a:gd name="connsiteX17-2433" fmla="*/ 524581 w 800806"/>
                <a:gd name="connsiteY17-2434" fmla="*/ 981075 h 1490663"/>
                <a:gd name="connsiteX18-2435" fmla="*/ 491244 w 800806"/>
                <a:gd name="connsiteY18-2436" fmla="*/ 981075 h 1490663"/>
                <a:gd name="connsiteX19-2437" fmla="*/ 491244 w 800806"/>
                <a:gd name="connsiteY19-2438" fmla="*/ 1133475 h 1490663"/>
                <a:gd name="connsiteX20-2439" fmla="*/ 424569 w 800806"/>
                <a:gd name="connsiteY20-2440" fmla="*/ 1190625 h 1490663"/>
                <a:gd name="connsiteX21-2441" fmla="*/ 343606 w 800806"/>
                <a:gd name="connsiteY21-2442" fmla="*/ 1147763 h 1490663"/>
                <a:gd name="connsiteX22-2443" fmla="*/ 348369 w 800806"/>
                <a:gd name="connsiteY22-2444" fmla="*/ 981075 h 1490663"/>
                <a:gd name="connsiteX23-2445" fmla="*/ 315031 w 800806"/>
                <a:gd name="connsiteY23-2446" fmla="*/ 981075 h 1490663"/>
                <a:gd name="connsiteX24-2447" fmla="*/ 243594 w 800806"/>
                <a:gd name="connsiteY24-2448" fmla="*/ 1147763 h 1490663"/>
                <a:gd name="connsiteX25-2449" fmla="*/ 172156 w 800806"/>
                <a:gd name="connsiteY25-2450" fmla="*/ 981075 h 1490663"/>
                <a:gd name="connsiteX26-2451" fmla="*/ 143581 w 800806"/>
                <a:gd name="connsiteY26-2452" fmla="*/ 981075 h 1490663"/>
                <a:gd name="connsiteX27-2453" fmla="*/ 67381 w 800806"/>
                <a:gd name="connsiteY27-2454" fmla="*/ 1131095 h 1490663"/>
                <a:gd name="connsiteX28-2455" fmla="*/ 706 w 800806"/>
                <a:gd name="connsiteY28-2456" fmla="*/ 990600 h 1490663"/>
                <a:gd name="connsiteX0-2457" fmla="*/ 706 w 800806"/>
                <a:gd name="connsiteY0-2458" fmla="*/ 990600 h 1490663"/>
                <a:gd name="connsiteX1-2459" fmla="*/ 706 w 800806"/>
                <a:gd name="connsiteY1-2460" fmla="*/ 381000 h 1490663"/>
                <a:gd name="connsiteX2-2461" fmla="*/ 43569 w 800806"/>
                <a:gd name="connsiteY2-2462" fmla="*/ 228600 h 1490663"/>
                <a:gd name="connsiteX3-2463" fmla="*/ 205494 w 800806"/>
                <a:gd name="connsiteY3-2464" fmla="*/ 0 h 1490663"/>
                <a:gd name="connsiteX4-2465" fmla="*/ 781756 w 800806"/>
                <a:gd name="connsiteY4-2466" fmla="*/ 4763 h 1490663"/>
                <a:gd name="connsiteX5-2467" fmla="*/ 681744 w 800806"/>
                <a:gd name="connsiteY5-2468" fmla="*/ 23813 h 1490663"/>
                <a:gd name="connsiteX6-2469" fmla="*/ 648406 w 800806"/>
                <a:gd name="connsiteY6-2470" fmla="*/ 85725 h 1490663"/>
                <a:gd name="connsiteX7-2471" fmla="*/ 615069 w 800806"/>
                <a:gd name="connsiteY7-2472" fmla="*/ 161925 h 1490663"/>
                <a:gd name="connsiteX8-2473" fmla="*/ 619831 w 800806"/>
                <a:gd name="connsiteY8-2474" fmla="*/ 319088 h 1490663"/>
                <a:gd name="connsiteX9-2475" fmla="*/ 767469 w 800806"/>
                <a:gd name="connsiteY9-2476" fmla="*/ 519113 h 1490663"/>
                <a:gd name="connsiteX10-2477" fmla="*/ 800806 w 800806"/>
                <a:gd name="connsiteY10-2478" fmla="*/ 619125 h 1490663"/>
                <a:gd name="connsiteX11-2479" fmla="*/ 767469 w 800806"/>
                <a:gd name="connsiteY11-2480" fmla="*/ 671513 h 1490663"/>
                <a:gd name="connsiteX12-2481" fmla="*/ 710319 w 800806"/>
                <a:gd name="connsiteY12-2482" fmla="*/ 700088 h 1490663"/>
                <a:gd name="connsiteX13-2483" fmla="*/ 672219 w 800806"/>
                <a:gd name="connsiteY13-2484" fmla="*/ 714375 h 1490663"/>
                <a:gd name="connsiteX14-2485" fmla="*/ 667456 w 800806"/>
                <a:gd name="connsiteY14-2486" fmla="*/ 1433513 h 1490663"/>
                <a:gd name="connsiteX15-2487" fmla="*/ 591256 w 800806"/>
                <a:gd name="connsiteY15-2488" fmla="*/ 1490663 h 1490663"/>
                <a:gd name="connsiteX16-2489" fmla="*/ 519819 w 800806"/>
                <a:gd name="connsiteY16-2490" fmla="*/ 1433513 h 1490663"/>
                <a:gd name="connsiteX17-2491" fmla="*/ 524581 w 800806"/>
                <a:gd name="connsiteY17-2492" fmla="*/ 981075 h 1490663"/>
                <a:gd name="connsiteX18-2493" fmla="*/ 491244 w 800806"/>
                <a:gd name="connsiteY18-2494" fmla="*/ 981075 h 1490663"/>
                <a:gd name="connsiteX19-2495" fmla="*/ 491244 w 800806"/>
                <a:gd name="connsiteY19-2496" fmla="*/ 1133475 h 1490663"/>
                <a:gd name="connsiteX20-2497" fmla="*/ 424569 w 800806"/>
                <a:gd name="connsiteY20-2498" fmla="*/ 1190625 h 1490663"/>
                <a:gd name="connsiteX21-2499" fmla="*/ 343606 w 800806"/>
                <a:gd name="connsiteY21-2500" fmla="*/ 1147763 h 1490663"/>
                <a:gd name="connsiteX22-2501" fmla="*/ 348369 w 800806"/>
                <a:gd name="connsiteY22-2502" fmla="*/ 981075 h 1490663"/>
                <a:gd name="connsiteX23-2503" fmla="*/ 315031 w 800806"/>
                <a:gd name="connsiteY23-2504" fmla="*/ 981075 h 1490663"/>
                <a:gd name="connsiteX24-2505" fmla="*/ 243594 w 800806"/>
                <a:gd name="connsiteY24-2506" fmla="*/ 1147763 h 1490663"/>
                <a:gd name="connsiteX25-2507" fmla="*/ 172156 w 800806"/>
                <a:gd name="connsiteY25-2508" fmla="*/ 981075 h 1490663"/>
                <a:gd name="connsiteX26-2509" fmla="*/ 143581 w 800806"/>
                <a:gd name="connsiteY26-2510" fmla="*/ 981075 h 1490663"/>
                <a:gd name="connsiteX27-2511" fmla="*/ 67381 w 800806"/>
                <a:gd name="connsiteY27-2512" fmla="*/ 1131095 h 1490663"/>
                <a:gd name="connsiteX28-2513" fmla="*/ 706 w 800806"/>
                <a:gd name="connsiteY28-2514" fmla="*/ 990600 h 1490663"/>
                <a:gd name="connsiteX0-2515" fmla="*/ 706 w 800806"/>
                <a:gd name="connsiteY0-2516" fmla="*/ 990600 h 1490663"/>
                <a:gd name="connsiteX1-2517" fmla="*/ 706 w 800806"/>
                <a:gd name="connsiteY1-2518" fmla="*/ 381000 h 1490663"/>
                <a:gd name="connsiteX2-2519" fmla="*/ 43569 w 800806"/>
                <a:gd name="connsiteY2-2520" fmla="*/ 228600 h 1490663"/>
                <a:gd name="connsiteX3-2521" fmla="*/ 205494 w 800806"/>
                <a:gd name="connsiteY3-2522" fmla="*/ 0 h 1490663"/>
                <a:gd name="connsiteX4-2523" fmla="*/ 781756 w 800806"/>
                <a:gd name="connsiteY4-2524" fmla="*/ 4763 h 1490663"/>
                <a:gd name="connsiteX5-2525" fmla="*/ 681744 w 800806"/>
                <a:gd name="connsiteY5-2526" fmla="*/ 23813 h 1490663"/>
                <a:gd name="connsiteX6-2527" fmla="*/ 648406 w 800806"/>
                <a:gd name="connsiteY6-2528" fmla="*/ 85725 h 1490663"/>
                <a:gd name="connsiteX7-2529" fmla="*/ 615069 w 800806"/>
                <a:gd name="connsiteY7-2530" fmla="*/ 161925 h 1490663"/>
                <a:gd name="connsiteX8-2531" fmla="*/ 619831 w 800806"/>
                <a:gd name="connsiteY8-2532" fmla="*/ 319088 h 1490663"/>
                <a:gd name="connsiteX9-2533" fmla="*/ 767469 w 800806"/>
                <a:gd name="connsiteY9-2534" fmla="*/ 519113 h 1490663"/>
                <a:gd name="connsiteX10-2535" fmla="*/ 800806 w 800806"/>
                <a:gd name="connsiteY10-2536" fmla="*/ 619125 h 1490663"/>
                <a:gd name="connsiteX11-2537" fmla="*/ 767469 w 800806"/>
                <a:gd name="connsiteY11-2538" fmla="*/ 671513 h 1490663"/>
                <a:gd name="connsiteX12-2539" fmla="*/ 710319 w 800806"/>
                <a:gd name="connsiteY12-2540" fmla="*/ 700088 h 1490663"/>
                <a:gd name="connsiteX13-2541" fmla="*/ 672219 w 800806"/>
                <a:gd name="connsiteY13-2542" fmla="*/ 714375 h 1490663"/>
                <a:gd name="connsiteX14-2543" fmla="*/ 667456 w 800806"/>
                <a:gd name="connsiteY14-2544" fmla="*/ 1433513 h 1490663"/>
                <a:gd name="connsiteX15-2545" fmla="*/ 591256 w 800806"/>
                <a:gd name="connsiteY15-2546" fmla="*/ 1490663 h 1490663"/>
                <a:gd name="connsiteX16-2547" fmla="*/ 519819 w 800806"/>
                <a:gd name="connsiteY16-2548" fmla="*/ 1433513 h 1490663"/>
                <a:gd name="connsiteX17-2549" fmla="*/ 524581 w 800806"/>
                <a:gd name="connsiteY17-2550" fmla="*/ 981075 h 1490663"/>
                <a:gd name="connsiteX18-2551" fmla="*/ 491244 w 800806"/>
                <a:gd name="connsiteY18-2552" fmla="*/ 981075 h 1490663"/>
                <a:gd name="connsiteX19-2553" fmla="*/ 491244 w 800806"/>
                <a:gd name="connsiteY19-2554" fmla="*/ 1133475 h 1490663"/>
                <a:gd name="connsiteX20-2555" fmla="*/ 424569 w 800806"/>
                <a:gd name="connsiteY20-2556" fmla="*/ 1190625 h 1490663"/>
                <a:gd name="connsiteX21-2557" fmla="*/ 348369 w 800806"/>
                <a:gd name="connsiteY21-2558" fmla="*/ 981075 h 1490663"/>
                <a:gd name="connsiteX22-2559" fmla="*/ 315031 w 800806"/>
                <a:gd name="connsiteY22-2560" fmla="*/ 981075 h 1490663"/>
                <a:gd name="connsiteX23-2561" fmla="*/ 243594 w 800806"/>
                <a:gd name="connsiteY23-2562" fmla="*/ 1147763 h 1490663"/>
                <a:gd name="connsiteX24-2563" fmla="*/ 172156 w 800806"/>
                <a:gd name="connsiteY24-2564" fmla="*/ 981075 h 1490663"/>
                <a:gd name="connsiteX25-2565" fmla="*/ 143581 w 800806"/>
                <a:gd name="connsiteY25-2566" fmla="*/ 981075 h 1490663"/>
                <a:gd name="connsiteX26-2567" fmla="*/ 67381 w 800806"/>
                <a:gd name="connsiteY26-2568" fmla="*/ 1131095 h 1490663"/>
                <a:gd name="connsiteX27-2569" fmla="*/ 706 w 800806"/>
                <a:gd name="connsiteY27-2570" fmla="*/ 990600 h 1490663"/>
                <a:gd name="connsiteX0-2571" fmla="*/ 706 w 800806"/>
                <a:gd name="connsiteY0-2572" fmla="*/ 990600 h 1490663"/>
                <a:gd name="connsiteX1-2573" fmla="*/ 706 w 800806"/>
                <a:gd name="connsiteY1-2574" fmla="*/ 381000 h 1490663"/>
                <a:gd name="connsiteX2-2575" fmla="*/ 43569 w 800806"/>
                <a:gd name="connsiteY2-2576" fmla="*/ 228600 h 1490663"/>
                <a:gd name="connsiteX3-2577" fmla="*/ 205494 w 800806"/>
                <a:gd name="connsiteY3-2578" fmla="*/ 0 h 1490663"/>
                <a:gd name="connsiteX4-2579" fmla="*/ 781756 w 800806"/>
                <a:gd name="connsiteY4-2580" fmla="*/ 4763 h 1490663"/>
                <a:gd name="connsiteX5-2581" fmla="*/ 681744 w 800806"/>
                <a:gd name="connsiteY5-2582" fmla="*/ 23813 h 1490663"/>
                <a:gd name="connsiteX6-2583" fmla="*/ 648406 w 800806"/>
                <a:gd name="connsiteY6-2584" fmla="*/ 85725 h 1490663"/>
                <a:gd name="connsiteX7-2585" fmla="*/ 615069 w 800806"/>
                <a:gd name="connsiteY7-2586" fmla="*/ 161925 h 1490663"/>
                <a:gd name="connsiteX8-2587" fmla="*/ 619831 w 800806"/>
                <a:gd name="connsiteY8-2588" fmla="*/ 319088 h 1490663"/>
                <a:gd name="connsiteX9-2589" fmla="*/ 767469 w 800806"/>
                <a:gd name="connsiteY9-2590" fmla="*/ 519113 h 1490663"/>
                <a:gd name="connsiteX10-2591" fmla="*/ 800806 w 800806"/>
                <a:gd name="connsiteY10-2592" fmla="*/ 619125 h 1490663"/>
                <a:gd name="connsiteX11-2593" fmla="*/ 767469 w 800806"/>
                <a:gd name="connsiteY11-2594" fmla="*/ 671513 h 1490663"/>
                <a:gd name="connsiteX12-2595" fmla="*/ 710319 w 800806"/>
                <a:gd name="connsiteY12-2596" fmla="*/ 700088 h 1490663"/>
                <a:gd name="connsiteX13-2597" fmla="*/ 672219 w 800806"/>
                <a:gd name="connsiteY13-2598" fmla="*/ 714375 h 1490663"/>
                <a:gd name="connsiteX14-2599" fmla="*/ 667456 w 800806"/>
                <a:gd name="connsiteY14-2600" fmla="*/ 1433513 h 1490663"/>
                <a:gd name="connsiteX15-2601" fmla="*/ 591256 w 800806"/>
                <a:gd name="connsiteY15-2602" fmla="*/ 1490663 h 1490663"/>
                <a:gd name="connsiteX16-2603" fmla="*/ 519819 w 800806"/>
                <a:gd name="connsiteY16-2604" fmla="*/ 1433513 h 1490663"/>
                <a:gd name="connsiteX17-2605" fmla="*/ 524581 w 800806"/>
                <a:gd name="connsiteY17-2606" fmla="*/ 981075 h 1490663"/>
                <a:gd name="connsiteX18-2607" fmla="*/ 491244 w 800806"/>
                <a:gd name="connsiteY18-2608" fmla="*/ 981075 h 1490663"/>
                <a:gd name="connsiteX19-2609" fmla="*/ 424569 w 800806"/>
                <a:gd name="connsiteY19-2610" fmla="*/ 1190625 h 1490663"/>
                <a:gd name="connsiteX20-2611" fmla="*/ 348369 w 800806"/>
                <a:gd name="connsiteY20-2612" fmla="*/ 981075 h 1490663"/>
                <a:gd name="connsiteX21-2613" fmla="*/ 315031 w 800806"/>
                <a:gd name="connsiteY21-2614" fmla="*/ 981075 h 1490663"/>
                <a:gd name="connsiteX22-2615" fmla="*/ 243594 w 800806"/>
                <a:gd name="connsiteY22-2616" fmla="*/ 1147763 h 1490663"/>
                <a:gd name="connsiteX23-2617" fmla="*/ 172156 w 800806"/>
                <a:gd name="connsiteY23-2618" fmla="*/ 981075 h 1490663"/>
                <a:gd name="connsiteX24-2619" fmla="*/ 143581 w 800806"/>
                <a:gd name="connsiteY24-2620" fmla="*/ 981075 h 1490663"/>
                <a:gd name="connsiteX25-2621" fmla="*/ 67381 w 800806"/>
                <a:gd name="connsiteY25-2622" fmla="*/ 1131095 h 1490663"/>
                <a:gd name="connsiteX26-2623" fmla="*/ 706 w 800806"/>
                <a:gd name="connsiteY26-2624" fmla="*/ 990600 h 1490663"/>
                <a:gd name="connsiteX0-2625" fmla="*/ 706 w 800806"/>
                <a:gd name="connsiteY0-2626" fmla="*/ 990600 h 1490663"/>
                <a:gd name="connsiteX1-2627" fmla="*/ 706 w 800806"/>
                <a:gd name="connsiteY1-2628" fmla="*/ 381000 h 1490663"/>
                <a:gd name="connsiteX2-2629" fmla="*/ 43569 w 800806"/>
                <a:gd name="connsiteY2-2630" fmla="*/ 228600 h 1490663"/>
                <a:gd name="connsiteX3-2631" fmla="*/ 205494 w 800806"/>
                <a:gd name="connsiteY3-2632" fmla="*/ 0 h 1490663"/>
                <a:gd name="connsiteX4-2633" fmla="*/ 781756 w 800806"/>
                <a:gd name="connsiteY4-2634" fmla="*/ 4763 h 1490663"/>
                <a:gd name="connsiteX5-2635" fmla="*/ 681744 w 800806"/>
                <a:gd name="connsiteY5-2636" fmla="*/ 23813 h 1490663"/>
                <a:gd name="connsiteX6-2637" fmla="*/ 648406 w 800806"/>
                <a:gd name="connsiteY6-2638" fmla="*/ 85725 h 1490663"/>
                <a:gd name="connsiteX7-2639" fmla="*/ 615069 w 800806"/>
                <a:gd name="connsiteY7-2640" fmla="*/ 161925 h 1490663"/>
                <a:gd name="connsiteX8-2641" fmla="*/ 619831 w 800806"/>
                <a:gd name="connsiteY8-2642" fmla="*/ 319088 h 1490663"/>
                <a:gd name="connsiteX9-2643" fmla="*/ 767469 w 800806"/>
                <a:gd name="connsiteY9-2644" fmla="*/ 519113 h 1490663"/>
                <a:gd name="connsiteX10-2645" fmla="*/ 800806 w 800806"/>
                <a:gd name="connsiteY10-2646" fmla="*/ 619125 h 1490663"/>
                <a:gd name="connsiteX11-2647" fmla="*/ 767469 w 800806"/>
                <a:gd name="connsiteY11-2648" fmla="*/ 671513 h 1490663"/>
                <a:gd name="connsiteX12-2649" fmla="*/ 710319 w 800806"/>
                <a:gd name="connsiteY12-2650" fmla="*/ 700088 h 1490663"/>
                <a:gd name="connsiteX13-2651" fmla="*/ 672219 w 800806"/>
                <a:gd name="connsiteY13-2652" fmla="*/ 714375 h 1490663"/>
                <a:gd name="connsiteX14-2653" fmla="*/ 667456 w 800806"/>
                <a:gd name="connsiteY14-2654" fmla="*/ 1433513 h 1490663"/>
                <a:gd name="connsiteX15-2655" fmla="*/ 591256 w 800806"/>
                <a:gd name="connsiteY15-2656" fmla="*/ 1490663 h 1490663"/>
                <a:gd name="connsiteX16-2657" fmla="*/ 519819 w 800806"/>
                <a:gd name="connsiteY16-2658" fmla="*/ 1433513 h 1490663"/>
                <a:gd name="connsiteX17-2659" fmla="*/ 524581 w 800806"/>
                <a:gd name="connsiteY17-2660" fmla="*/ 981075 h 1490663"/>
                <a:gd name="connsiteX18-2661" fmla="*/ 491244 w 800806"/>
                <a:gd name="connsiteY18-2662" fmla="*/ 981075 h 1490663"/>
                <a:gd name="connsiteX19-2663" fmla="*/ 424569 w 800806"/>
                <a:gd name="connsiteY19-2664" fmla="*/ 1190625 h 1490663"/>
                <a:gd name="connsiteX20-2665" fmla="*/ 348369 w 800806"/>
                <a:gd name="connsiteY20-2666" fmla="*/ 981075 h 1490663"/>
                <a:gd name="connsiteX21-2667" fmla="*/ 315031 w 800806"/>
                <a:gd name="connsiteY21-2668" fmla="*/ 981075 h 1490663"/>
                <a:gd name="connsiteX22-2669" fmla="*/ 243594 w 800806"/>
                <a:gd name="connsiteY22-2670" fmla="*/ 1147763 h 1490663"/>
                <a:gd name="connsiteX23-2671" fmla="*/ 172156 w 800806"/>
                <a:gd name="connsiteY23-2672" fmla="*/ 981075 h 1490663"/>
                <a:gd name="connsiteX24-2673" fmla="*/ 143581 w 800806"/>
                <a:gd name="connsiteY24-2674" fmla="*/ 981075 h 1490663"/>
                <a:gd name="connsiteX25-2675" fmla="*/ 67381 w 800806"/>
                <a:gd name="connsiteY25-2676" fmla="*/ 1131095 h 1490663"/>
                <a:gd name="connsiteX26-2677" fmla="*/ 706 w 800806"/>
                <a:gd name="connsiteY26-2678" fmla="*/ 990600 h 1490663"/>
                <a:gd name="connsiteX0-2679" fmla="*/ 706 w 800806"/>
                <a:gd name="connsiteY0-2680" fmla="*/ 990600 h 1490663"/>
                <a:gd name="connsiteX1-2681" fmla="*/ 706 w 800806"/>
                <a:gd name="connsiteY1-2682" fmla="*/ 381000 h 1490663"/>
                <a:gd name="connsiteX2-2683" fmla="*/ 43569 w 800806"/>
                <a:gd name="connsiteY2-2684" fmla="*/ 228600 h 1490663"/>
                <a:gd name="connsiteX3-2685" fmla="*/ 205494 w 800806"/>
                <a:gd name="connsiteY3-2686" fmla="*/ 0 h 1490663"/>
                <a:gd name="connsiteX4-2687" fmla="*/ 781756 w 800806"/>
                <a:gd name="connsiteY4-2688" fmla="*/ 4763 h 1490663"/>
                <a:gd name="connsiteX5-2689" fmla="*/ 681744 w 800806"/>
                <a:gd name="connsiteY5-2690" fmla="*/ 23813 h 1490663"/>
                <a:gd name="connsiteX6-2691" fmla="*/ 648406 w 800806"/>
                <a:gd name="connsiteY6-2692" fmla="*/ 85725 h 1490663"/>
                <a:gd name="connsiteX7-2693" fmla="*/ 615069 w 800806"/>
                <a:gd name="connsiteY7-2694" fmla="*/ 161925 h 1490663"/>
                <a:gd name="connsiteX8-2695" fmla="*/ 619831 w 800806"/>
                <a:gd name="connsiteY8-2696" fmla="*/ 319088 h 1490663"/>
                <a:gd name="connsiteX9-2697" fmla="*/ 767469 w 800806"/>
                <a:gd name="connsiteY9-2698" fmla="*/ 519113 h 1490663"/>
                <a:gd name="connsiteX10-2699" fmla="*/ 800806 w 800806"/>
                <a:gd name="connsiteY10-2700" fmla="*/ 619125 h 1490663"/>
                <a:gd name="connsiteX11-2701" fmla="*/ 767469 w 800806"/>
                <a:gd name="connsiteY11-2702" fmla="*/ 671513 h 1490663"/>
                <a:gd name="connsiteX12-2703" fmla="*/ 710319 w 800806"/>
                <a:gd name="connsiteY12-2704" fmla="*/ 700088 h 1490663"/>
                <a:gd name="connsiteX13-2705" fmla="*/ 672219 w 800806"/>
                <a:gd name="connsiteY13-2706" fmla="*/ 714375 h 1490663"/>
                <a:gd name="connsiteX14-2707" fmla="*/ 667456 w 800806"/>
                <a:gd name="connsiteY14-2708" fmla="*/ 1433513 h 1490663"/>
                <a:gd name="connsiteX15-2709" fmla="*/ 591256 w 800806"/>
                <a:gd name="connsiteY15-2710" fmla="*/ 1490663 h 1490663"/>
                <a:gd name="connsiteX16-2711" fmla="*/ 519819 w 800806"/>
                <a:gd name="connsiteY16-2712" fmla="*/ 1433513 h 1490663"/>
                <a:gd name="connsiteX17-2713" fmla="*/ 524581 w 800806"/>
                <a:gd name="connsiteY17-2714" fmla="*/ 981075 h 1490663"/>
                <a:gd name="connsiteX18-2715" fmla="*/ 491244 w 800806"/>
                <a:gd name="connsiteY18-2716" fmla="*/ 981075 h 1490663"/>
                <a:gd name="connsiteX19-2717" fmla="*/ 424569 w 800806"/>
                <a:gd name="connsiteY19-2718" fmla="*/ 1190625 h 1490663"/>
                <a:gd name="connsiteX20-2719" fmla="*/ 348369 w 800806"/>
                <a:gd name="connsiteY20-2720" fmla="*/ 981075 h 1490663"/>
                <a:gd name="connsiteX21-2721" fmla="*/ 315031 w 800806"/>
                <a:gd name="connsiteY21-2722" fmla="*/ 981075 h 1490663"/>
                <a:gd name="connsiteX22-2723" fmla="*/ 243594 w 800806"/>
                <a:gd name="connsiteY22-2724" fmla="*/ 1147763 h 1490663"/>
                <a:gd name="connsiteX23-2725" fmla="*/ 172156 w 800806"/>
                <a:gd name="connsiteY23-2726" fmla="*/ 981075 h 1490663"/>
                <a:gd name="connsiteX24-2727" fmla="*/ 143581 w 800806"/>
                <a:gd name="connsiteY24-2728" fmla="*/ 981075 h 1490663"/>
                <a:gd name="connsiteX25-2729" fmla="*/ 67381 w 800806"/>
                <a:gd name="connsiteY25-2730" fmla="*/ 1131095 h 1490663"/>
                <a:gd name="connsiteX26-2731" fmla="*/ 706 w 800806"/>
                <a:gd name="connsiteY26-2732" fmla="*/ 990600 h 1490663"/>
                <a:gd name="connsiteX0-2733" fmla="*/ 706 w 800806"/>
                <a:gd name="connsiteY0-2734" fmla="*/ 990600 h 1490663"/>
                <a:gd name="connsiteX1-2735" fmla="*/ 706 w 800806"/>
                <a:gd name="connsiteY1-2736" fmla="*/ 381000 h 1490663"/>
                <a:gd name="connsiteX2-2737" fmla="*/ 43569 w 800806"/>
                <a:gd name="connsiteY2-2738" fmla="*/ 228600 h 1490663"/>
                <a:gd name="connsiteX3-2739" fmla="*/ 205494 w 800806"/>
                <a:gd name="connsiteY3-2740" fmla="*/ 0 h 1490663"/>
                <a:gd name="connsiteX4-2741" fmla="*/ 781756 w 800806"/>
                <a:gd name="connsiteY4-2742" fmla="*/ 4763 h 1490663"/>
                <a:gd name="connsiteX5-2743" fmla="*/ 681744 w 800806"/>
                <a:gd name="connsiteY5-2744" fmla="*/ 23813 h 1490663"/>
                <a:gd name="connsiteX6-2745" fmla="*/ 648406 w 800806"/>
                <a:gd name="connsiteY6-2746" fmla="*/ 85725 h 1490663"/>
                <a:gd name="connsiteX7-2747" fmla="*/ 615069 w 800806"/>
                <a:gd name="connsiteY7-2748" fmla="*/ 161925 h 1490663"/>
                <a:gd name="connsiteX8-2749" fmla="*/ 619831 w 800806"/>
                <a:gd name="connsiteY8-2750" fmla="*/ 319088 h 1490663"/>
                <a:gd name="connsiteX9-2751" fmla="*/ 767469 w 800806"/>
                <a:gd name="connsiteY9-2752" fmla="*/ 519113 h 1490663"/>
                <a:gd name="connsiteX10-2753" fmla="*/ 800806 w 800806"/>
                <a:gd name="connsiteY10-2754" fmla="*/ 619125 h 1490663"/>
                <a:gd name="connsiteX11-2755" fmla="*/ 767469 w 800806"/>
                <a:gd name="connsiteY11-2756" fmla="*/ 671513 h 1490663"/>
                <a:gd name="connsiteX12-2757" fmla="*/ 710319 w 800806"/>
                <a:gd name="connsiteY12-2758" fmla="*/ 700088 h 1490663"/>
                <a:gd name="connsiteX13-2759" fmla="*/ 672219 w 800806"/>
                <a:gd name="connsiteY13-2760" fmla="*/ 714375 h 1490663"/>
                <a:gd name="connsiteX14-2761" fmla="*/ 667456 w 800806"/>
                <a:gd name="connsiteY14-2762" fmla="*/ 1433513 h 1490663"/>
                <a:gd name="connsiteX15-2763" fmla="*/ 591256 w 800806"/>
                <a:gd name="connsiteY15-2764" fmla="*/ 1490663 h 1490663"/>
                <a:gd name="connsiteX16-2765" fmla="*/ 519819 w 800806"/>
                <a:gd name="connsiteY16-2766" fmla="*/ 1433513 h 1490663"/>
                <a:gd name="connsiteX17-2767" fmla="*/ 524581 w 800806"/>
                <a:gd name="connsiteY17-2768" fmla="*/ 981075 h 1490663"/>
                <a:gd name="connsiteX18-2769" fmla="*/ 491244 w 800806"/>
                <a:gd name="connsiteY18-2770" fmla="*/ 981075 h 1490663"/>
                <a:gd name="connsiteX19-2771" fmla="*/ 424569 w 800806"/>
                <a:gd name="connsiteY19-2772" fmla="*/ 1190625 h 1490663"/>
                <a:gd name="connsiteX20-2773" fmla="*/ 348369 w 800806"/>
                <a:gd name="connsiteY20-2774" fmla="*/ 981075 h 1490663"/>
                <a:gd name="connsiteX21-2775" fmla="*/ 315031 w 800806"/>
                <a:gd name="connsiteY21-2776" fmla="*/ 981075 h 1490663"/>
                <a:gd name="connsiteX22-2777" fmla="*/ 243594 w 800806"/>
                <a:gd name="connsiteY22-2778" fmla="*/ 1147763 h 1490663"/>
                <a:gd name="connsiteX23-2779" fmla="*/ 172156 w 800806"/>
                <a:gd name="connsiteY23-2780" fmla="*/ 981075 h 1490663"/>
                <a:gd name="connsiteX24-2781" fmla="*/ 143581 w 800806"/>
                <a:gd name="connsiteY24-2782" fmla="*/ 981075 h 1490663"/>
                <a:gd name="connsiteX25-2783" fmla="*/ 67381 w 800806"/>
                <a:gd name="connsiteY25-2784" fmla="*/ 1131095 h 1490663"/>
                <a:gd name="connsiteX26-2785" fmla="*/ 706 w 800806"/>
                <a:gd name="connsiteY26-2786" fmla="*/ 990600 h 1490663"/>
                <a:gd name="connsiteX0-2787" fmla="*/ 706 w 800806"/>
                <a:gd name="connsiteY0-2788" fmla="*/ 990600 h 1490663"/>
                <a:gd name="connsiteX1-2789" fmla="*/ 706 w 800806"/>
                <a:gd name="connsiteY1-2790" fmla="*/ 381000 h 1490663"/>
                <a:gd name="connsiteX2-2791" fmla="*/ 43569 w 800806"/>
                <a:gd name="connsiteY2-2792" fmla="*/ 228600 h 1490663"/>
                <a:gd name="connsiteX3-2793" fmla="*/ 205494 w 800806"/>
                <a:gd name="connsiteY3-2794" fmla="*/ 0 h 1490663"/>
                <a:gd name="connsiteX4-2795" fmla="*/ 781756 w 800806"/>
                <a:gd name="connsiteY4-2796" fmla="*/ 4763 h 1490663"/>
                <a:gd name="connsiteX5-2797" fmla="*/ 681744 w 800806"/>
                <a:gd name="connsiteY5-2798" fmla="*/ 23813 h 1490663"/>
                <a:gd name="connsiteX6-2799" fmla="*/ 648406 w 800806"/>
                <a:gd name="connsiteY6-2800" fmla="*/ 85725 h 1490663"/>
                <a:gd name="connsiteX7-2801" fmla="*/ 615069 w 800806"/>
                <a:gd name="connsiteY7-2802" fmla="*/ 161925 h 1490663"/>
                <a:gd name="connsiteX8-2803" fmla="*/ 619831 w 800806"/>
                <a:gd name="connsiteY8-2804" fmla="*/ 319088 h 1490663"/>
                <a:gd name="connsiteX9-2805" fmla="*/ 767469 w 800806"/>
                <a:gd name="connsiteY9-2806" fmla="*/ 519113 h 1490663"/>
                <a:gd name="connsiteX10-2807" fmla="*/ 800806 w 800806"/>
                <a:gd name="connsiteY10-2808" fmla="*/ 619125 h 1490663"/>
                <a:gd name="connsiteX11-2809" fmla="*/ 767469 w 800806"/>
                <a:gd name="connsiteY11-2810" fmla="*/ 671513 h 1490663"/>
                <a:gd name="connsiteX12-2811" fmla="*/ 710319 w 800806"/>
                <a:gd name="connsiteY12-2812" fmla="*/ 700088 h 1490663"/>
                <a:gd name="connsiteX13-2813" fmla="*/ 672219 w 800806"/>
                <a:gd name="connsiteY13-2814" fmla="*/ 714375 h 1490663"/>
                <a:gd name="connsiteX14-2815" fmla="*/ 667456 w 800806"/>
                <a:gd name="connsiteY14-2816" fmla="*/ 1433513 h 1490663"/>
                <a:gd name="connsiteX15-2817" fmla="*/ 591256 w 800806"/>
                <a:gd name="connsiteY15-2818" fmla="*/ 1490663 h 1490663"/>
                <a:gd name="connsiteX16-2819" fmla="*/ 519819 w 800806"/>
                <a:gd name="connsiteY16-2820" fmla="*/ 1433513 h 1490663"/>
                <a:gd name="connsiteX17-2821" fmla="*/ 524581 w 800806"/>
                <a:gd name="connsiteY17-2822" fmla="*/ 981075 h 1490663"/>
                <a:gd name="connsiteX18-2823" fmla="*/ 491244 w 800806"/>
                <a:gd name="connsiteY18-2824" fmla="*/ 981075 h 1490663"/>
                <a:gd name="connsiteX19-2825" fmla="*/ 424569 w 800806"/>
                <a:gd name="connsiteY19-2826" fmla="*/ 1190625 h 1490663"/>
                <a:gd name="connsiteX20-2827" fmla="*/ 348369 w 800806"/>
                <a:gd name="connsiteY20-2828" fmla="*/ 981075 h 1490663"/>
                <a:gd name="connsiteX21-2829" fmla="*/ 315031 w 800806"/>
                <a:gd name="connsiteY21-2830" fmla="*/ 981075 h 1490663"/>
                <a:gd name="connsiteX22-2831" fmla="*/ 243594 w 800806"/>
                <a:gd name="connsiteY22-2832" fmla="*/ 1147763 h 1490663"/>
                <a:gd name="connsiteX23-2833" fmla="*/ 172156 w 800806"/>
                <a:gd name="connsiteY23-2834" fmla="*/ 981075 h 1490663"/>
                <a:gd name="connsiteX24-2835" fmla="*/ 143581 w 800806"/>
                <a:gd name="connsiteY24-2836" fmla="*/ 981075 h 1490663"/>
                <a:gd name="connsiteX25-2837" fmla="*/ 67381 w 800806"/>
                <a:gd name="connsiteY25-2838" fmla="*/ 1131095 h 1490663"/>
                <a:gd name="connsiteX26-2839" fmla="*/ 706 w 800806"/>
                <a:gd name="connsiteY26-2840" fmla="*/ 990600 h 1490663"/>
                <a:gd name="connsiteX0-2841" fmla="*/ 706 w 800806"/>
                <a:gd name="connsiteY0-2842" fmla="*/ 990600 h 1490663"/>
                <a:gd name="connsiteX1-2843" fmla="*/ 706 w 800806"/>
                <a:gd name="connsiteY1-2844" fmla="*/ 381000 h 1490663"/>
                <a:gd name="connsiteX2-2845" fmla="*/ 43569 w 800806"/>
                <a:gd name="connsiteY2-2846" fmla="*/ 228600 h 1490663"/>
                <a:gd name="connsiteX3-2847" fmla="*/ 205494 w 800806"/>
                <a:gd name="connsiteY3-2848" fmla="*/ 0 h 1490663"/>
                <a:gd name="connsiteX4-2849" fmla="*/ 781756 w 800806"/>
                <a:gd name="connsiteY4-2850" fmla="*/ 4763 h 1490663"/>
                <a:gd name="connsiteX5-2851" fmla="*/ 681744 w 800806"/>
                <a:gd name="connsiteY5-2852" fmla="*/ 23813 h 1490663"/>
                <a:gd name="connsiteX6-2853" fmla="*/ 648406 w 800806"/>
                <a:gd name="connsiteY6-2854" fmla="*/ 85725 h 1490663"/>
                <a:gd name="connsiteX7-2855" fmla="*/ 615069 w 800806"/>
                <a:gd name="connsiteY7-2856" fmla="*/ 161925 h 1490663"/>
                <a:gd name="connsiteX8-2857" fmla="*/ 619831 w 800806"/>
                <a:gd name="connsiteY8-2858" fmla="*/ 319088 h 1490663"/>
                <a:gd name="connsiteX9-2859" fmla="*/ 767469 w 800806"/>
                <a:gd name="connsiteY9-2860" fmla="*/ 519113 h 1490663"/>
                <a:gd name="connsiteX10-2861" fmla="*/ 800806 w 800806"/>
                <a:gd name="connsiteY10-2862" fmla="*/ 619125 h 1490663"/>
                <a:gd name="connsiteX11-2863" fmla="*/ 767469 w 800806"/>
                <a:gd name="connsiteY11-2864" fmla="*/ 671513 h 1490663"/>
                <a:gd name="connsiteX12-2865" fmla="*/ 710319 w 800806"/>
                <a:gd name="connsiteY12-2866" fmla="*/ 700088 h 1490663"/>
                <a:gd name="connsiteX13-2867" fmla="*/ 672219 w 800806"/>
                <a:gd name="connsiteY13-2868" fmla="*/ 714375 h 1490663"/>
                <a:gd name="connsiteX14-2869" fmla="*/ 667456 w 800806"/>
                <a:gd name="connsiteY14-2870" fmla="*/ 1433513 h 1490663"/>
                <a:gd name="connsiteX15-2871" fmla="*/ 591256 w 800806"/>
                <a:gd name="connsiteY15-2872" fmla="*/ 1490663 h 1490663"/>
                <a:gd name="connsiteX16-2873" fmla="*/ 519819 w 800806"/>
                <a:gd name="connsiteY16-2874" fmla="*/ 1433513 h 1490663"/>
                <a:gd name="connsiteX17-2875" fmla="*/ 524581 w 800806"/>
                <a:gd name="connsiteY17-2876" fmla="*/ 981075 h 1490663"/>
                <a:gd name="connsiteX18-2877" fmla="*/ 491244 w 800806"/>
                <a:gd name="connsiteY18-2878" fmla="*/ 981075 h 1490663"/>
                <a:gd name="connsiteX19-2879" fmla="*/ 424569 w 800806"/>
                <a:gd name="connsiteY19-2880" fmla="*/ 1190625 h 1490663"/>
                <a:gd name="connsiteX20-2881" fmla="*/ 348369 w 800806"/>
                <a:gd name="connsiteY20-2882" fmla="*/ 981075 h 1490663"/>
                <a:gd name="connsiteX21-2883" fmla="*/ 315031 w 800806"/>
                <a:gd name="connsiteY21-2884" fmla="*/ 981075 h 1490663"/>
                <a:gd name="connsiteX22-2885" fmla="*/ 243594 w 800806"/>
                <a:gd name="connsiteY22-2886" fmla="*/ 1147763 h 1490663"/>
                <a:gd name="connsiteX23-2887" fmla="*/ 172156 w 800806"/>
                <a:gd name="connsiteY23-2888" fmla="*/ 981075 h 1490663"/>
                <a:gd name="connsiteX24-2889" fmla="*/ 143581 w 800806"/>
                <a:gd name="connsiteY24-2890" fmla="*/ 981075 h 1490663"/>
                <a:gd name="connsiteX25-2891" fmla="*/ 67381 w 800806"/>
                <a:gd name="connsiteY25-2892" fmla="*/ 1131095 h 1490663"/>
                <a:gd name="connsiteX26-2893" fmla="*/ 706 w 800806"/>
                <a:gd name="connsiteY26-2894" fmla="*/ 990600 h 1490663"/>
                <a:gd name="connsiteX0-2895" fmla="*/ 706 w 800806"/>
                <a:gd name="connsiteY0-2896" fmla="*/ 990600 h 1490663"/>
                <a:gd name="connsiteX1-2897" fmla="*/ 706 w 800806"/>
                <a:gd name="connsiteY1-2898" fmla="*/ 381000 h 1490663"/>
                <a:gd name="connsiteX2-2899" fmla="*/ 43569 w 800806"/>
                <a:gd name="connsiteY2-2900" fmla="*/ 228600 h 1490663"/>
                <a:gd name="connsiteX3-2901" fmla="*/ 205494 w 800806"/>
                <a:gd name="connsiteY3-2902" fmla="*/ 0 h 1490663"/>
                <a:gd name="connsiteX4-2903" fmla="*/ 781756 w 800806"/>
                <a:gd name="connsiteY4-2904" fmla="*/ 4763 h 1490663"/>
                <a:gd name="connsiteX5-2905" fmla="*/ 681744 w 800806"/>
                <a:gd name="connsiteY5-2906" fmla="*/ 23813 h 1490663"/>
                <a:gd name="connsiteX6-2907" fmla="*/ 648406 w 800806"/>
                <a:gd name="connsiteY6-2908" fmla="*/ 85725 h 1490663"/>
                <a:gd name="connsiteX7-2909" fmla="*/ 615069 w 800806"/>
                <a:gd name="connsiteY7-2910" fmla="*/ 161925 h 1490663"/>
                <a:gd name="connsiteX8-2911" fmla="*/ 619831 w 800806"/>
                <a:gd name="connsiteY8-2912" fmla="*/ 319088 h 1490663"/>
                <a:gd name="connsiteX9-2913" fmla="*/ 767469 w 800806"/>
                <a:gd name="connsiteY9-2914" fmla="*/ 519113 h 1490663"/>
                <a:gd name="connsiteX10-2915" fmla="*/ 800806 w 800806"/>
                <a:gd name="connsiteY10-2916" fmla="*/ 619125 h 1490663"/>
                <a:gd name="connsiteX11-2917" fmla="*/ 767469 w 800806"/>
                <a:gd name="connsiteY11-2918" fmla="*/ 671513 h 1490663"/>
                <a:gd name="connsiteX12-2919" fmla="*/ 710319 w 800806"/>
                <a:gd name="connsiteY12-2920" fmla="*/ 700088 h 1490663"/>
                <a:gd name="connsiteX13-2921" fmla="*/ 672219 w 800806"/>
                <a:gd name="connsiteY13-2922" fmla="*/ 714375 h 1490663"/>
                <a:gd name="connsiteX14-2923" fmla="*/ 667456 w 800806"/>
                <a:gd name="connsiteY14-2924" fmla="*/ 1433513 h 1490663"/>
                <a:gd name="connsiteX15-2925" fmla="*/ 591256 w 800806"/>
                <a:gd name="connsiteY15-2926" fmla="*/ 1490663 h 1490663"/>
                <a:gd name="connsiteX16-2927" fmla="*/ 519819 w 800806"/>
                <a:gd name="connsiteY16-2928" fmla="*/ 1433513 h 1490663"/>
                <a:gd name="connsiteX17-2929" fmla="*/ 524581 w 800806"/>
                <a:gd name="connsiteY17-2930" fmla="*/ 981075 h 1490663"/>
                <a:gd name="connsiteX18-2931" fmla="*/ 491244 w 800806"/>
                <a:gd name="connsiteY18-2932" fmla="*/ 981075 h 1490663"/>
                <a:gd name="connsiteX19-2933" fmla="*/ 410282 w 800806"/>
                <a:gd name="connsiteY19-2934" fmla="*/ 1195388 h 1490663"/>
                <a:gd name="connsiteX20-2935" fmla="*/ 348369 w 800806"/>
                <a:gd name="connsiteY20-2936" fmla="*/ 981075 h 1490663"/>
                <a:gd name="connsiteX21-2937" fmla="*/ 315031 w 800806"/>
                <a:gd name="connsiteY21-2938" fmla="*/ 981075 h 1490663"/>
                <a:gd name="connsiteX22-2939" fmla="*/ 243594 w 800806"/>
                <a:gd name="connsiteY22-2940" fmla="*/ 1147763 h 1490663"/>
                <a:gd name="connsiteX23-2941" fmla="*/ 172156 w 800806"/>
                <a:gd name="connsiteY23-2942" fmla="*/ 981075 h 1490663"/>
                <a:gd name="connsiteX24-2943" fmla="*/ 143581 w 800806"/>
                <a:gd name="connsiteY24-2944" fmla="*/ 981075 h 1490663"/>
                <a:gd name="connsiteX25-2945" fmla="*/ 67381 w 800806"/>
                <a:gd name="connsiteY25-2946" fmla="*/ 1131095 h 1490663"/>
                <a:gd name="connsiteX26-2947" fmla="*/ 706 w 800806"/>
                <a:gd name="connsiteY26-2948" fmla="*/ 990600 h 1490663"/>
                <a:gd name="connsiteX0-2949" fmla="*/ 706 w 800806"/>
                <a:gd name="connsiteY0-2950" fmla="*/ 990600 h 1490663"/>
                <a:gd name="connsiteX1-2951" fmla="*/ 706 w 800806"/>
                <a:gd name="connsiteY1-2952" fmla="*/ 381000 h 1490663"/>
                <a:gd name="connsiteX2-2953" fmla="*/ 43569 w 800806"/>
                <a:gd name="connsiteY2-2954" fmla="*/ 228600 h 1490663"/>
                <a:gd name="connsiteX3-2955" fmla="*/ 205494 w 800806"/>
                <a:gd name="connsiteY3-2956" fmla="*/ 0 h 1490663"/>
                <a:gd name="connsiteX4-2957" fmla="*/ 781756 w 800806"/>
                <a:gd name="connsiteY4-2958" fmla="*/ 4763 h 1490663"/>
                <a:gd name="connsiteX5-2959" fmla="*/ 681744 w 800806"/>
                <a:gd name="connsiteY5-2960" fmla="*/ 23813 h 1490663"/>
                <a:gd name="connsiteX6-2961" fmla="*/ 648406 w 800806"/>
                <a:gd name="connsiteY6-2962" fmla="*/ 85725 h 1490663"/>
                <a:gd name="connsiteX7-2963" fmla="*/ 615069 w 800806"/>
                <a:gd name="connsiteY7-2964" fmla="*/ 161925 h 1490663"/>
                <a:gd name="connsiteX8-2965" fmla="*/ 619831 w 800806"/>
                <a:gd name="connsiteY8-2966" fmla="*/ 319088 h 1490663"/>
                <a:gd name="connsiteX9-2967" fmla="*/ 767469 w 800806"/>
                <a:gd name="connsiteY9-2968" fmla="*/ 519113 h 1490663"/>
                <a:gd name="connsiteX10-2969" fmla="*/ 800806 w 800806"/>
                <a:gd name="connsiteY10-2970" fmla="*/ 619125 h 1490663"/>
                <a:gd name="connsiteX11-2971" fmla="*/ 767469 w 800806"/>
                <a:gd name="connsiteY11-2972" fmla="*/ 671513 h 1490663"/>
                <a:gd name="connsiteX12-2973" fmla="*/ 710319 w 800806"/>
                <a:gd name="connsiteY12-2974" fmla="*/ 700088 h 1490663"/>
                <a:gd name="connsiteX13-2975" fmla="*/ 672219 w 800806"/>
                <a:gd name="connsiteY13-2976" fmla="*/ 714375 h 1490663"/>
                <a:gd name="connsiteX14-2977" fmla="*/ 667456 w 800806"/>
                <a:gd name="connsiteY14-2978" fmla="*/ 1433513 h 1490663"/>
                <a:gd name="connsiteX15-2979" fmla="*/ 591256 w 800806"/>
                <a:gd name="connsiteY15-2980" fmla="*/ 1490663 h 1490663"/>
                <a:gd name="connsiteX16-2981" fmla="*/ 519819 w 800806"/>
                <a:gd name="connsiteY16-2982" fmla="*/ 1433513 h 1490663"/>
                <a:gd name="connsiteX17-2983" fmla="*/ 524581 w 800806"/>
                <a:gd name="connsiteY17-2984" fmla="*/ 981075 h 1490663"/>
                <a:gd name="connsiteX18-2985" fmla="*/ 491244 w 800806"/>
                <a:gd name="connsiteY18-2986" fmla="*/ 981075 h 1490663"/>
                <a:gd name="connsiteX19-2987" fmla="*/ 410282 w 800806"/>
                <a:gd name="connsiteY19-2988" fmla="*/ 1195388 h 1490663"/>
                <a:gd name="connsiteX20-2989" fmla="*/ 348369 w 800806"/>
                <a:gd name="connsiteY20-2990" fmla="*/ 981075 h 1490663"/>
                <a:gd name="connsiteX21-2991" fmla="*/ 315031 w 800806"/>
                <a:gd name="connsiteY21-2992" fmla="*/ 981075 h 1490663"/>
                <a:gd name="connsiteX22-2993" fmla="*/ 243594 w 800806"/>
                <a:gd name="connsiteY22-2994" fmla="*/ 1147763 h 1490663"/>
                <a:gd name="connsiteX23-2995" fmla="*/ 172156 w 800806"/>
                <a:gd name="connsiteY23-2996" fmla="*/ 981075 h 1490663"/>
                <a:gd name="connsiteX24-2997" fmla="*/ 143581 w 800806"/>
                <a:gd name="connsiteY24-2998" fmla="*/ 981075 h 1490663"/>
                <a:gd name="connsiteX25-2999" fmla="*/ 67381 w 800806"/>
                <a:gd name="connsiteY25-3000" fmla="*/ 1131095 h 1490663"/>
                <a:gd name="connsiteX26-3001" fmla="*/ 706 w 800806"/>
                <a:gd name="connsiteY26-3002" fmla="*/ 990600 h 1490663"/>
                <a:gd name="connsiteX0-3003" fmla="*/ 706 w 800806"/>
                <a:gd name="connsiteY0-3004" fmla="*/ 990600 h 1490663"/>
                <a:gd name="connsiteX1-3005" fmla="*/ 706 w 800806"/>
                <a:gd name="connsiteY1-3006" fmla="*/ 381000 h 1490663"/>
                <a:gd name="connsiteX2-3007" fmla="*/ 43569 w 800806"/>
                <a:gd name="connsiteY2-3008" fmla="*/ 228600 h 1490663"/>
                <a:gd name="connsiteX3-3009" fmla="*/ 205494 w 800806"/>
                <a:gd name="connsiteY3-3010" fmla="*/ 0 h 1490663"/>
                <a:gd name="connsiteX4-3011" fmla="*/ 781756 w 800806"/>
                <a:gd name="connsiteY4-3012" fmla="*/ 4763 h 1490663"/>
                <a:gd name="connsiteX5-3013" fmla="*/ 681744 w 800806"/>
                <a:gd name="connsiteY5-3014" fmla="*/ 23813 h 1490663"/>
                <a:gd name="connsiteX6-3015" fmla="*/ 648406 w 800806"/>
                <a:gd name="connsiteY6-3016" fmla="*/ 85725 h 1490663"/>
                <a:gd name="connsiteX7-3017" fmla="*/ 615069 w 800806"/>
                <a:gd name="connsiteY7-3018" fmla="*/ 161925 h 1490663"/>
                <a:gd name="connsiteX8-3019" fmla="*/ 619831 w 800806"/>
                <a:gd name="connsiteY8-3020" fmla="*/ 319088 h 1490663"/>
                <a:gd name="connsiteX9-3021" fmla="*/ 767469 w 800806"/>
                <a:gd name="connsiteY9-3022" fmla="*/ 519113 h 1490663"/>
                <a:gd name="connsiteX10-3023" fmla="*/ 800806 w 800806"/>
                <a:gd name="connsiteY10-3024" fmla="*/ 619125 h 1490663"/>
                <a:gd name="connsiteX11-3025" fmla="*/ 767469 w 800806"/>
                <a:gd name="connsiteY11-3026" fmla="*/ 671513 h 1490663"/>
                <a:gd name="connsiteX12-3027" fmla="*/ 710319 w 800806"/>
                <a:gd name="connsiteY12-3028" fmla="*/ 700088 h 1490663"/>
                <a:gd name="connsiteX13-3029" fmla="*/ 672219 w 800806"/>
                <a:gd name="connsiteY13-3030" fmla="*/ 714375 h 1490663"/>
                <a:gd name="connsiteX14-3031" fmla="*/ 667456 w 800806"/>
                <a:gd name="connsiteY14-3032" fmla="*/ 1433513 h 1490663"/>
                <a:gd name="connsiteX15-3033" fmla="*/ 591256 w 800806"/>
                <a:gd name="connsiteY15-3034" fmla="*/ 1490663 h 1490663"/>
                <a:gd name="connsiteX16-3035" fmla="*/ 519819 w 800806"/>
                <a:gd name="connsiteY16-3036" fmla="*/ 1433513 h 1490663"/>
                <a:gd name="connsiteX17-3037" fmla="*/ 524581 w 800806"/>
                <a:gd name="connsiteY17-3038" fmla="*/ 981075 h 1490663"/>
                <a:gd name="connsiteX18-3039" fmla="*/ 491244 w 800806"/>
                <a:gd name="connsiteY18-3040" fmla="*/ 981075 h 1490663"/>
                <a:gd name="connsiteX19-3041" fmla="*/ 410282 w 800806"/>
                <a:gd name="connsiteY19-3042" fmla="*/ 1195388 h 1490663"/>
                <a:gd name="connsiteX20-3043" fmla="*/ 348369 w 800806"/>
                <a:gd name="connsiteY20-3044" fmla="*/ 981075 h 1490663"/>
                <a:gd name="connsiteX21-3045" fmla="*/ 315031 w 800806"/>
                <a:gd name="connsiteY21-3046" fmla="*/ 981075 h 1490663"/>
                <a:gd name="connsiteX22-3047" fmla="*/ 243594 w 800806"/>
                <a:gd name="connsiteY22-3048" fmla="*/ 1147763 h 1490663"/>
                <a:gd name="connsiteX23-3049" fmla="*/ 172156 w 800806"/>
                <a:gd name="connsiteY23-3050" fmla="*/ 981075 h 1490663"/>
                <a:gd name="connsiteX24-3051" fmla="*/ 143581 w 800806"/>
                <a:gd name="connsiteY24-3052" fmla="*/ 981075 h 1490663"/>
                <a:gd name="connsiteX25-3053" fmla="*/ 67381 w 800806"/>
                <a:gd name="connsiteY25-3054" fmla="*/ 1131095 h 1490663"/>
                <a:gd name="connsiteX26-3055" fmla="*/ 706 w 800806"/>
                <a:gd name="connsiteY26-3056" fmla="*/ 990600 h 1490663"/>
                <a:gd name="connsiteX0-3057" fmla="*/ 706 w 800806"/>
                <a:gd name="connsiteY0-3058" fmla="*/ 990600 h 1490663"/>
                <a:gd name="connsiteX1-3059" fmla="*/ 706 w 800806"/>
                <a:gd name="connsiteY1-3060" fmla="*/ 381000 h 1490663"/>
                <a:gd name="connsiteX2-3061" fmla="*/ 43569 w 800806"/>
                <a:gd name="connsiteY2-3062" fmla="*/ 228600 h 1490663"/>
                <a:gd name="connsiteX3-3063" fmla="*/ 205494 w 800806"/>
                <a:gd name="connsiteY3-3064" fmla="*/ 0 h 1490663"/>
                <a:gd name="connsiteX4-3065" fmla="*/ 781756 w 800806"/>
                <a:gd name="connsiteY4-3066" fmla="*/ 4763 h 1490663"/>
                <a:gd name="connsiteX5-3067" fmla="*/ 681744 w 800806"/>
                <a:gd name="connsiteY5-3068" fmla="*/ 23813 h 1490663"/>
                <a:gd name="connsiteX6-3069" fmla="*/ 648406 w 800806"/>
                <a:gd name="connsiteY6-3070" fmla="*/ 85725 h 1490663"/>
                <a:gd name="connsiteX7-3071" fmla="*/ 615069 w 800806"/>
                <a:gd name="connsiteY7-3072" fmla="*/ 161925 h 1490663"/>
                <a:gd name="connsiteX8-3073" fmla="*/ 619831 w 800806"/>
                <a:gd name="connsiteY8-3074" fmla="*/ 319088 h 1490663"/>
                <a:gd name="connsiteX9-3075" fmla="*/ 767469 w 800806"/>
                <a:gd name="connsiteY9-3076" fmla="*/ 519113 h 1490663"/>
                <a:gd name="connsiteX10-3077" fmla="*/ 800806 w 800806"/>
                <a:gd name="connsiteY10-3078" fmla="*/ 619125 h 1490663"/>
                <a:gd name="connsiteX11-3079" fmla="*/ 767469 w 800806"/>
                <a:gd name="connsiteY11-3080" fmla="*/ 671513 h 1490663"/>
                <a:gd name="connsiteX12-3081" fmla="*/ 710319 w 800806"/>
                <a:gd name="connsiteY12-3082" fmla="*/ 700088 h 1490663"/>
                <a:gd name="connsiteX13-3083" fmla="*/ 672219 w 800806"/>
                <a:gd name="connsiteY13-3084" fmla="*/ 714375 h 1490663"/>
                <a:gd name="connsiteX14-3085" fmla="*/ 667456 w 800806"/>
                <a:gd name="connsiteY14-3086" fmla="*/ 1433513 h 1490663"/>
                <a:gd name="connsiteX15-3087" fmla="*/ 591256 w 800806"/>
                <a:gd name="connsiteY15-3088" fmla="*/ 1490663 h 1490663"/>
                <a:gd name="connsiteX16-3089" fmla="*/ 519819 w 800806"/>
                <a:gd name="connsiteY16-3090" fmla="*/ 1433513 h 1490663"/>
                <a:gd name="connsiteX17-3091" fmla="*/ 524581 w 800806"/>
                <a:gd name="connsiteY17-3092" fmla="*/ 981075 h 1490663"/>
                <a:gd name="connsiteX18-3093" fmla="*/ 491244 w 800806"/>
                <a:gd name="connsiteY18-3094" fmla="*/ 981075 h 1490663"/>
                <a:gd name="connsiteX19-3095" fmla="*/ 410282 w 800806"/>
                <a:gd name="connsiteY19-3096" fmla="*/ 1195388 h 1490663"/>
                <a:gd name="connsiteX20-3097" fmla="*/ 348369 w 800806"/>
                <a:gd name="connsiteY20-3098" fmla="*/ 981075 h 1490663"/>
                <a:gd name="connsiteX21-3099" fmla="*/ 315031 w 800806"/>
                <a:gd name="connsiteY21-3100" fmla="*/ 981075 h 1490663"/>
                <a:gd name="connsiteX22-3101" fmla="*/ 243594 w 800806"/>
                <a:gd name="connsiteY22-3102" fmla="*/ 1147763 h 1490663"/>
                <a:gd name="connsiteX23-3103" fmla="*/ 172156 w 800806"/>
                <a:gd name="connsiteY23-3104" fmla="*/ 981075 h 1490663"/>
                <a:gd name="connsiteX24-3105" fmla="*/ 143581 w 800806"/>
                <a:gd name="connsiteY24-3106" fmla="*/ 981075 h 1490663"/>
                <a:gd name="connsiteX25-3107" fmla="*/ 67381 w 800806"/>
                <a:gd name="connsiteY25-3108" fmla="*/ 1131095 h 1490663"/>
                <a:gd name="connsiteX26-3109" fmla="*/ 706 w 800806"/>
                <a:gd name="connsiteY26-3110" fmla="*/ 990600 h 1490663"/>
                <a:gd name="connsiteX0-3111" fmla="*/ 706 w 800806"/>
                <a:gd name="connsiteY0-3112" fmla="*/ 990600 h 1503348"/>
                <a:gd name="connsiteX1-3113" fmla="*/ 706 w 800806"/>
                <a:gd name="connsiteY1-3114" fmla="*/ 381000 h 1503348"/>
                <a:gd name="connsiteX2-3115" fmla="*/ 43569 w 800806"/>
                <a:gd name="connsiteY2-3116" fmla="*/ 228600 h 1503348"/>
                <a:gd name="connsiteX3-3117" fmla="*/ 205494 w 800806"/>
                <a:gd name="connsiteY3-3118" fmla="*/ 0 h 1503348"/>
                <a:gd name="connsiteX4-3119" fmla="*/ 781756 w 800806"/>
                <a:gd name="connsiteY4-3120" fmla="*/ 4763 h 1503348"/>
                <a:gd name="connsiteX5-3121" fmla="*/ 681744 w 800806"/>
                <a:gd name="connsiteY5-3122" fmla="*/ 23813 h 1503348"/>
                <a:gd name="connsiteX6-3123" fmla="*/ 648406 w 800806"/>
                <a:gd name="connsiteY6-3124" fmla="*/ 85725 h 1503348"/>
                <a:gd name="connsiteX7-3125" fmla="*/ 615069 w 800806"/>
                <a:gd name="connsiteY7-3126" fmla="*/ 161925 h 1503348"/>
                <a:gd name="connsiteX8-3127" fmla="*/ 619831 w 800806"/>
                <a:gd name="connsiteY8-3128" fmla="*/ 319088 h 1503348"/>
                <a:gd name="connsiteX9-3129" fmla="*/ 767469 w 800806"/>
                <a:gd name="connsiteY9-3130" fmla="*/ 519113 h 1503348"/>
                <a:gd name="connsiteX10-3131" fmla="*/ 800806 w 800806"/>
                <a:gd name="connsiteY10-3132" fmla="*/ 619125 h 1503348"/>
                <a:gd name="connsiteX11-3133" fmla="*/ 767469 w 800806"/>
                <a:gd name="connsiteY11-3134" fmla="*/ 671513 h 1503348"/>
                <a:gd name="connsiteX12-3135" fmla="*/ 710319 w 800806"/>
                <a:gd name="connsiteY12-3136" fmla="*/ 700088 h 1503348"/>
                <a:gd name="connsiteX13-3137" fmla="*/ 672219 w 800806"/>
                <a:gd name="connsiteY13-3138" fmla="*/ 714375 h 1503348"/>
                <a:gd name="connsiteX14-3139" fmla="*/ 667456 w 800806"/>
                <a:gd name="connsiteY14-3140" fmla="*/ 1433513 h 1503348"/>
                <a:gd name="connsiteX15-3141" fmla="*/ 591256 w 800806"/>
                <a:gd name="connsiteY15-3142" fmla="*/ 1490663 h 1503348"/>
                <a:gd name="connsiteX16-3143" fmla="*/ 519819 w 800806"/>
                <a:gd name="connsiteY16-3144" fmla="*/ 1433513 h 1503348"/>
                <a:gd name="connsiteX17-3145" fmla="*/ 524581 w 800806"/>
                <a:gd name="connsiteY17-3146" fmla="*/ 981075 h 1503348"/>
                <a:gd name="connsiteX18-3147" fmla="*/ 491244 w 800806"/>
                <a:gd name="connsiteY18-3148" fmla="*/ 981075 h 1503348"/>
                <a:gd name="connsiteX19-3149" fmla="*/ 410282 w 800806"/>
                <a:gd name="connsiteY19-3150" fmla="*/ 1195388 h 1503348"/>
                <a:gd name="connsiteX20-3151" fmla="*/ 348369 w 800806"/>
                <a:gd name="connsiteY20-3152" fmla="*/ 981075 h 1503348"/>
                <a:gd name="connsiteX21-3153" fmla="*/ 315031 w 800806"/>
                <a:gd name="connsiteY21-3154" fmla="*/ 981075 h 1503348"/>
                <a:gd name="connsiteX22-3155" fmla="*/ 243594 w 800806"/>
                <a:gd name="connsiteY22-3156" fmla="*/ 1147763 h 1503348"/>
                <a:gd name="connsiteX23-3157" fmla="*/ 172156 w 800806"/>
                <a:gd name="connsiteY23-3158" fmla="*/ 981075 h 1503348"/>
                <a:gd name="connsiteX24-3159" fmla="*/ 143581 w 800806"/>
                <a:gd name="connsiteY24-3160" fmla="*/ 981075 h 1503348"/>
                <a:gd name="connsiteX25-3161" fmla="*/ 67381 w 800806"/>
                <a:gd name="connsiteY25-3162" fmla="*/ 1131095 h 1503348"/>
                <a:gd name="connsiteX26-3163" fmla="*/ 706 w 800806"/>
                <a:gd name="connsiteY26-3164" fmla="*/ 990600 h 1503348"/>
                <a:gd name="connsiteX0-3165" fmla="*/ 706 w 800806"/>
                <a:gd name="connsiteY0-3166" fmla="*/ 990600 h 1495008"/>
                <a:gd name="connsiteX1-3167" fmla="*/ 706 w 800806"/>
                <a:gd name="connsiteY1-3168" fmla="*/ 381000 h 1495008"/>
                <a:gd name="connsiteX2-3169" fmla="*/ 43569 w 800806"/>
                <a:gd name="connsiteY2-3170" fmla="*/ 228600 h 1495008"/>
                <a:gd name="connsiteX3-3171" fmla="*/ 205494 w 800806"/>
                <a:gd name="connsiteY3-3172" fmla="*/ 0 h 1495008"/>
                <a:gd name="connsiteX4-3173" fmla="*/ 781756 w 800806"/>
                <a:gd name="connsiteY4-3174" fmla="*/ 4763 h 1495008"/>
                <a:gd name="connsiteX5-3175" fmla="*/ 681744 w 800806"/>
                <a:gd name="connsiteY5-3176" fmla="*/ 23813 h 1495008"/>
                <a:gd name="connsiteX6-3177" fmla="*/ 648406 w 800806"/>
                <a:gd name="connsiteY6-3178" fmla="*/ 85725 h 1495008"/>
                <a:gd name="connsiteX7-3179" fmla="*/ 615069 w 800806"/>
                <a:gd name="connsiteY7-3180" fmla="*/ 161925 h 1495008"/>
                <a:gd name="connsiteX8-3181" fmla="*/ 619831 w 800806"/>
                <a:gd name="connsiteY8-3182" fmla="*/ 319088 h 1495008"/>
                <a:gd name="connsiteX9-3183" fmla="*/ 767469 w 800806"/>
                <a:gd name="connsiteY9-3184" fmla="*/ 519113 h 1495008"/>
                <a:gd name="connsiteX10-3185" fmla="*/ 800806 w 800806"/>
                <a:gd name="connsiteY10-3186" fmla="*/ 619125 h 1495008"/>
                <a:gd name="connsiteX11-3187" fmla="*/ 767469 w 800806"/>
                <a:gd name="connsiteY11-3188" fmla="*/ 671513 h 1495008"/>
                <a:gd name="connsiteX12-3189" fmla="*/ 710319 w 800806"/>
                <a:gd name="connsiteY12-3190" fmla="*/ 700088 h 1495008"/>
                <a:gd name="connsiteX13-3191" fmla="*/ 672219 w 800806"/>
                <a:gd name="connsiteY13-3192" fmla="*/ 714375 h 1495008"/>
                <a:gd name="connsiteX14-3193" fmla="*/ 667456 w 800806"/>
                <a:gd name="connsiteY14-3194" fmla="*/ 1433513 h 1495008"/>
                <a:gd name="connsiteX15-3195" fmla="*/ 591256 w 800806"/>
                <a:gd name="connsiteY15-3196" fmla="*/ 1490663 h 1495008"/>
                <a:gd name="connsiteX16-3197" fmla="*/ 519819 w 800806"/>
                <a:gd name="connsiteY16-3198" fmla="*/ 1433513 h 1495008"/>
                <a:gd name="connsiteX17-3199" fmla="*/ 524581 w 800806"/>
                <a:gd name="connsiteY17-3200" fmla="*/ 981075 h 1495008"/>
                <a:gd name="connsiteX18-3201" fmla="*/ 491244 w 800806"/>
                <a:gd name="connsiteY18-3202" fmla="*/ 981075 h 1495008"/>
                <a:gd name="connsiteX19-3203" fmla="*/ 410282 w 800806"/>
                <a:gd name="connsiteY19-3204" fmla="*/ 1195388 h 1495008"/>
                <a:gd name="connsiteX20-3205" fmla="*/ 348369 w 800806"/>
                <a:gd name="connsiteY20-3206" fmla="*/ 981075 h 1495008"/>
                <a:gd name="connsiteX21-3207" fmla="*/ 315031 w 800806"/>
                <a:gd name="connsiteY21-3208" fmla="*/ 981075 h 1495008"/>
                <a:gd name="connsiteX22-3209" fmla="*/ 243594 w 800806"/>
                <a:gd name="connsiteY22-3210" fmla="*/ 1147763 h 1495008"/>
                <a:gd name="connsiteX23-3211" fmla="*/ 172156 w 800806"/>
                <a:gd name="connsiteY23-3212" fmla="*/ 981075 h 1495008"/>
                <a:gd name="connsiteX24-3213" fmla="*/ 143581 w 800806"/>
                <a:gd name="connsiteY24-3214" fmla="*/ 981075 h 1495008"/>
                <a:gd name="connsiteX25-3215" fmla="*/ 67381 w 800806"/>
                <a:gd name="connsiteY25-3216" fmla="*/ 1131095 h 1495008"/>
                <a:gd name="connsiteX26-3217" fmla="*/ 706 w 800806"/>
                <a:gd name="connsiteY26-3218" fmla="*/ 990600 h 1495008"/>
                <a:gd name="connsiteX0-3219" fmla="*/ 706 w 800806"/>
                <a:gd name="connsiteY0-3220" fmla="*/ 990600 h 1499858"/>
                <a:gd name="connsiteX1-3221" fmla="*/ 706 w 800806"/>
                <a:gd name="connsiteY1-3222" fmla="*/ 381000 h 1499858"/>
                <a:gd name="connsiteX2-3223" fmla="*/ 43569 w 800806"/>
                <a:gd name="connsiteY2-3224" fmla="*/ 228600 h 1499858"/>
                <a:gd name="connsiteX3-3225" fmla="*/ 205494 w 800806"/>
                <a:gd name="connsiteY3-3226" fmla="*/ 0 h 1499858"/>
                <a:gd name="connsiteX4-3227" fmla="*/ 781756 w 800806"/>
                <a:gd name="connsiteY4-3228" fmla="*/ 4763 h 1499858"/>
                <a:gd name="connsiteX5-3229" fmla="*/ 681744 w 800806"/>
                <a:gd name="connsiteY5-3230" fmla="*/ 23813 h 1499858"/>
                <a:gd name="connsiteX6-3231" fmla="*/ 648406 w 800806"/>
                <a:gd name="connsiteY6-3232" fmla="*/ 85725 h 1499858"/>
                <a:gd name="connsiteX7-3233" fmla="*/ 615069 w 800806"/>
                <a:gd name="connsiteY7-3234" fmla="*/ 161925 h 1499858"/>
                <a:gd name="connsiteX8-3235" fmla="*/ 619831 w 800806"/>
                <a:gd name="connsiteY8-3236" fmla="*/ 319088 h 1499858"/>
                <a:gd name="connsiteX9-3237" fmla="*/ 767469 w 800806"/>
                <a:gd name="connsiteY9-3238" fmla="*/ 519113 h 1499858"/>
                <a:gd name="connsiteX10-3239" fmla="*/ 800806 w 800806"/>
                <a:gd name="connsiteY10-3240" fmla="*/ 619125 h 1499858"/>
                <a:gd name="connsiteX11-3241" fmla="*/ 767469 w 800806"/>
                <a:gd name="connsiteY11-3242" fmla="*/ 671513 h 1499858"/>
                <a:gd name="connsiteX12-3243" fmla="*/ 710319 w 800806"/>
                <a:gd name="connsiteY12-3244" fmla="*/ 700088 h 1499858"/>
                <a:gd name="connsiteX13-3245" fmla="*/ 672219 w 800806"/>
                <a:gd name="connsiteY13-3246" fmla="*/ 714375 h 1499858"/>
                <a:gd name="connsiteX14-3247" fmla="*/ 667456 w 800806"/>
                <a:gd name="connsiteY14-3248" fmla="*/ 1366838 h 1499858"/>
                <a:gd name="connsiteX15-3249" fmla="*/ 591256 w 800806"/>
                <a:gd name="connsiteY15-3250" fmla="*/ 1490663 h 1499858"/>
                <a:gd name="connsiteX16-3251" fmla="*/ 519819 w 800806"/>
                <a:gd name="connsiteY16-3252" fmla="*/ 1433513 h 1499858"/>
                <a:gd name="connsiteX17-3253" fmla="*/ 524581 w 800806"/>
                <a:gd name="connsiteY17-3254" fmla="*/ 981075 h 1499858"/>
                <a:gd name="connsiteX18-3255" fmla="*/ 491244 w 800806"/>
                <a:gd name="connsiteY18-3256" fmla="*/ 981075 h 1499858"/>
                <a:gd name="connsiteX19-3257" fmla="*/ 410282 w 800806"/>
                <a:gd name="connsiteY19-3258" fmla="*/ 1195388 h 1499858"/>
                <a:gd name="connsiteX20-3259" fmla="*/ 348369 w 800806"/>
                <a:gd name="connsiteY20-3260" fmla="*/ 981075 h 1499858"/>
                <a:gd name="connsiteX21-3261" fmla="*/ 315031 w 800806"/>
                <a:gd name="connsiteY21-3262" fmla="*/ 981075 h 1499858"/>
                <a:gd name="connsiteX22-3263" fmla="*/ 243594 w 800806"/>
                <a:gd name="connsiteY22-3264" fmla="*/ 1147763 h 1499858"/>
                <a:gd name="connsiteX23-3265" fmla="*/ 172156 w 800806"/>
                <a:gd name="connsiteY23-3266" fmla="*/ 981075 h 1499858"/>
                <a:gd name="connsiteX24-3267" fmla="*/ 143581 w 800806"/>
                <a:gd name="connsiteY24-3268" fmla="*/ 981075 h 1499858"/>
                <a:gd name="connsiteX25-3269" fmla="*/ 67381 w 800806"/>
                <a:gd name="connsiteY25-3270" fmla="*/ 1131095 h 1499858"/>
                <a:gd name="connsiteX26-3271" fmla="*/ 706 w 800806"/>
                <a:gd name="connsiteY26-3272" fmla="*/ 990600 h 1499858"/>
                <a:gd name="connsiteX0-3273" fmla="*/ 706 w 800806"/>
                <a:gd name="connsiteY0-3274" fmla="*/ 990600 h 1490715"/>
                <a:gd name="connsiteX1-3275" fmla="*/ 706 w 800806"/>
                <a:gd name="connsiteY1-3276" fmla="*/ 381000 h 1490715"/>
                <a:gd name="connsiteX2-3277" fmla="*/ 43569 w 800806"/>
                <a:gd name="connsiteY2-3278" fmla="*/ 228600 h 1490715"/>
                <a:gd name="connsiteX3-3279" fmla="*/ 205494 w 800806"/>
                <a:gd name="connsiteY3-3280" fmla="*/ 0 h 1490715"/>
                <a:gd name="connsiteX4-3281" fmla="*/ 781756 w 800806"/>
                <a:gd name="connsiteY4-3282" fmla="*/ 4763 h 1490715"/>
                <a:gd name="connsiteX5-3283" fmla="*/ 681744 w 800806"/>
                <a:gd name="connsiteY5-3284" fmla="*/ 23813 h 1490715"/>
                <a:gd name="connsiteX6-3285" fmla="*/ 648406 w 800806"/>
                <a:gd name="connsiteY6-3286" fmla="*/ 85725 h 1490715"/>
                <a:gd name="connsiteX7-3287" fmla="*/ 615069 w 800806"/>
                <a:gd name="connsiteY7-3288" fmla="*/ 161925 h 1490715"/>
                <a:gd name="connsiteX8-3289" fmla="*/ 619831 w 800806"/>
                <a:gd name="connsiteY8-3290" fmla="*/ 319088 h 1490715"/>
                <a:gd name="connsiteX9-3291" fmla="*/ 767469 w 800806"/>
                <a:gd name="connsiteY9-3292" fmla="*/ 519113 h 1490715"/>
                <a:gd name="connsiteX10-3293" fmla="*/ 800806 w 800806"/>
                <a:gd name="connsiteY10-3294" fmla="*/ 619125 h 1490715"/>
                <a:gd name="connsiteX11-3295" fmla="*/ 767469 w 800806"/>
                <a:gd name="connsiteY11-3296" fmla="*/ 671513 h 1490715"/>
                <a:gd name="connsiteX12-3297" fmla="*/ 710319 w 800806"/>
                <a:gd name="connsiteY12-3298" fmla="*/ 700088 h 1490715"/>
                <a:gd name="connsiteX13-3299" fmla="*/ 672219 w 800806"/>
                <a:gd name="connsiteY13-3300" fmla="*/ 714375 h 1490715"/>
                <a:gd name="connsiteX14-3301" fmla="*/ 667456 w 800806"/>
                <a:gd name="connsiteY14-3302" fmla="*/ 1366838 h 1490715"/>
                <a:gd name="connsiteX15-3303" fmla="*/ 591256 w 800806"/>
                <a:gd name="connsiteY15-3304" fmla="*/ 1490663 h 1490715"/>
                <a:gd name="connsiteX16-3305" fmla="*/ 524581 w 800806"/>
                <a:gd name="connsiteY16-3306" fmla="*/ 1350170 h 1490715"/>
                <a:gd name="connsiteX17-3307" fmla="*/ 524581 w 800806"/>
                <a:gd name="connsiteY17-3308" fmla="*/ 981075 h 1490715"/>
                <a:gd name="connsiteX18-3309" fmla="*/ 491244 w 800806"/>
                <a:gd name="connsiteY18-3310" fmla="*/ 981075 h 1490715"/>
                <a:gd name="connsiteX19-3311" fmla="*/ 410282 w 800806"/>
                <a:gd name="connsiteY19-3312" fmla="*/ 1195388 h 1490715"/>
                <a:gd name="connsiteX20-3313" fmla="*/ 348369 w 800806"/>
                <a:gd name="connsiteY20-3314" fmla="*/ 981075 h 1490715"/>
                <a:gd name="connsiteX21-3315" fmla="*/ 315031 w 800806"/>
                <a:gd name="connsiteY21-3316" fmla="*/ 981075 h 1490715"/>
                <a:gd name="connsiteX22-3317" fmla="*/ 243594 w 800806"/>
                <a:gd name="connsiteY22-3318" fmla="*/ 1147763 h 1490715"/>
                <a:gd name="connsiteX23-3319" fmla="*/ 172156 w 800806"/>
                <a:gd name="connsiteY23-3320" fmla="*/ 981075 h 1490715"/>
                <a:gd name="connsiteX24-3321" fmla="*/ 143581 w 800806"/>
                <a:gd name="connsiteY24-3322" fmla="*/ 981075 h 1490715"/>
                <a:gd name="connsiteX25-3323" fmla="*/ 67381 w 800806"/>
                <a:gd name="connsiteY25-3324" fmla="*/ 1131095 h 1490715"/>
                <a:gd name="connsiteX26-3325" fmla="*/ 706 w 800806"/>
                <a:gd name="connsiteY26-3326" fmla="*/ 990600 h 1490715"/>
                <a:gd name="connsiteX0-3327" fmla="*/ 706 w 800806"/>
                <a:gd name="connsiteY0-3328" fmla="*/ 990600 h 1490712"/>
                <a:gd name="connsiteX1-3329" fmla="*/ 706 w 800806"/>
                <a:gd name="connsiteY1-3330" fmla="*/ 381000 h 1490712"/>
                <a:gd name="connsiteX2-3331" fmla="*/ 43569 w 800806"/>
                <a:gd name="connsiteY2-3332" fmla="*/ 228600 h 1490712"/>
                <a:gd name="connsiteX3-3333" fmla="*/ 205494 w 800806"/>
                <a:gd name="connsiteY3-3334" fmla="*/ 0 h 1490712"/>
                <a:gd name="connsiteX4-3335" fmla="*/ 781756 w 800806"/>
                <a:gd name="connsiteY4-3336" fmla="*/ 4763 h 1490712"/>
                <a:gd name="connsiteX5-3337" fmla="*/ 681744 w 800806"/>
                <a:gd name="connsiteY5-3338" fmla="*/ 23813 h 1490712"/>
                <a:gd name="connsiteX6-3339" fmla="*/ 648406 w 800806"/>
                <a:gd name="connsiteY6-3340" fmla="*/ 85725 h 1490712"/>
                <a:gd name="connsiteX7-3341" fmla="*/ 615069 w 800806"/>
                <a:gd name="connsiteY7-3342" fmla="*/ 161925 h 1490712"/>
                <a:gd name="connsiteX8-3343" fmla="*/ 619831 w 800806"/>
                <a:gd name="connsiteY8-3344" fmla="*/ 319088 h 1490712"/>
                <a:gd name="connsiteX9-3345" fmla="*/ 767469 w 800806"/>
                <a:gd name="connsiteY9-3346" fmla="*/ 519113 h 1490712"/>
                <a:gd name="connsiteX10-3347" fmla="*/ 800806 w 800806"/>
                <a:gd name="connsiteY10-3348" fmla="*/ 619125 h 1490712"/>
                <a:gd name="connsiteX11-3349" fmla="*/ 767469 w 800806"/>
                <a:gd name="connsiteY11-3350" fmla="*/ 671513 h 1490712"/>
                <a:gd name="connsiteX12-3351" fmla="*/ 710319 w 800806"/>
                <a:gd name="connsiteY12-3352" fmla="*/ 700088 h 1490712"/>
                <a:gd name="connsiteX13-3353" fmla="*/ 672219 w 800806"/>
                <a:gd name="connsiteY13-3354" fmla="*/ 714375 h 1490712"/>
                <a:gd name="connsiteX14-3355" fmla="*/ 667456 w 800806"/>
                <a:gd name="connsiteY14-3356" fmla="*/ 1366838 h 1490712"/>
                <a:gd name="connsiteX15-3357" fmla="*/ 591256 w 800806"/>
                <a:gd name="connsiteY15-3358" fmla="*/ 1490663 h 1490712"/>
                <a:gd name="connsiteX16-3359" fmla="*/ 524581 w 800806"/>
                <a:gd name="connsiteY16-3360" fmla="*/ 1350170 h 1490712"/>
                <a:gd name="connsiteX17-3361" fmla="*/ 524581 w 800806"/>
                <a:gd name="connsiteY17-3362" fmla="*/ 981075 h 1490712"/>
                <a:gd name="connsiteX18-3363" fmla="*/ 491244 w 800806"/>
                <a:gd name="connsiteY18-3364" fmla="*/ 981075 h 1490712"/>
                <a:gd name="connsiteX19-3365" fmla="*/ 410282 w 800806"/>
                <a:gd name="connsiteY19-3366" fmla="*/ 1195388 h 1490712"/>
                <a:gd name="connsiteX20-3367" fmla="*/ 348369 w 800806"/>
                <a:gd name="connsiteY20-3368" fmla="*/ 981075 h 1490712"/>
                <a:gd name="connsiteX21-3369" fmla="*/ 315031 w 800806"/>
                <a:gd name="connsiteY21-3370" fmla="*/ 981075 h 1490712"/>
                <a:gd name="connsiteX22-3371" fmla="*/ 243594 w 800806"/>
                <a:gd name="connsiteY22-3372" fmla="*/ 1147763 h 1490712"/>
                <a:gd name="connsiteX23-3373" fmla="*/ 172156 w 800806"/>
                <a:gd name="connsiteY23-3374" fmla="*/ 981075 h 1490712"/>
                <a:gd name="connsiteX24-3375" fmla="*/ 143581 w 800806"/>
                <a:gd name="connsiteY24-3376" fmla="*/ 981075 h 1490712"/>
                <a:gd name="connsiteX25-3377" fmla="*/ 67381 w 800806"/>
                <a:gd name="connsiteY25-3378" fmla="*/ 1131095 h 1490712"/>
                <a:gd name="connsiteX26-3379" fmla="*/ 706 w 800806"/>
                <a:gd name="connsiteY26-3380" fmla="*/ 990600 h 1490712"/>
                <a:gd name="connsiteX0-3381" fmla="*/ 706 w 800806"/>
                <a:gd name="connsiteY0-3382" fmla="*/ 990600 h 1490712"/>
                <a:gd name="connsiteX1-3383" fmla="*/ 706 w 800806"/>
                <a:gd name="connsiteY1-3384" fmla="*/ 381000 h 1490712"/>
                <a:gd name="connsiteX2-3385" fmla="*/ 43569 w 800806"/>
                <a:gd name="connsiteY2-3386" fmla="*/ 228600 h 1490712"/>
                <a:gd name="connsiteX3-3387" fmla="*/ 205494 w 800806"/>
                <a:gd name="connsiteY3-3388" fmla="*/ 0 h 1490712"/>
                <a:gd name="connsiteX4-3389" fmla="*/ 781756 w 800806"/>
                <a:gd name="connsiteY4-3390" fmla="*/ 4763 h 1490712"/>
                <a:gd name="connsiteX5-3391" fmla="*/ 681744 w 800806"/>
                <a:gd name="connsiteY5-3392" fmla="*/ 23813 h 1490712"/>
                <a:gd name="connsiteX6-3393" fmla="*/ 648406 w 800806"/>
                <a:gd name="connsiteY6-3394" fmla="*/ 85725 h 1490712"/>
                <a:gd name="connsiteX7-3395" fmla="*/ 615069 w 800806"/>
                <a:gd name="connsiteY7-3396" fmla="*/ 161925 h 1490712"/>
                <a:gd name="connsiteX8-3397" fmla="*/ 619831 w 800806"/>
                <a:gd name="connsiteY8-3398" fmla="*/ 319088 h 1490712"/>
                <a:gd name="connsiteX9-3399" fmla="*/ 767469 w 800806"/>
                <a:gd name="connsiteY9-3400" fmla="*/ 519113 h 1490712"/>
                <a:gd name="connsiteX10-3401" fmla="*/ 800806 w 800806"/>
                <a:gd name="connsiteY10-3402" fmla="*/ 619125 h 1490712"/>
                <a:gd name="connsiteX11-3403" fmla="*/ 767469 w 800806"/>
                <a:gd name="connsiteY11-3404" fmla="*/ 671513 h 1490712"/>
                <a:gd name="connsiteX12-3405" fmla="*/ 710319 w 800806"/>
                <a:gd name="connsiteY12-3406" fmla="*/ 700088 h 1490712"/>
                <a:gd name="connsiteX13-3407" fmla="*/ 672219 w 800806"/>
                <a:gd name="connsiteY13-3408" fmla="*/ 714375 h 1490712"/>
                <a:gd name="connsiteX14-3409" fmla="*/ 667456 w 800806"/>
                <a:gd name="connsiteY14-3410" fmla="*/ 1366838 h 1490712"/>
                <a:gd name="connsiteX15-3411" fmla="*/ 591256 w 800806"/>
                <a:gd name="connsiteY15-3412" fmla="*/ 1490663 h 1490712"/>
                <a:gd name="connsiteX16-3413" fmla="*/ 524581 w 800806"/>
                <a:gd name="connsiteY16-3414" fmla="*/ 1350170 h 1490712"/>
                <a:gd name="connsiteX17-3415" fmla="*/ 524581 w 800806"/>
                <a:gd name="connsiteY17-3416" fmla="*/ 981075 h 1490712"/>
                <a:gd name="connsiteX18-3417" fmla="*/ 491244 w 800806"/>
                <a:gd name="connsiteY18-3418" fmla="*/ 981075 h 1490712"/>
                <a:gd name="connsiteX19-3419" fmla="*/ 410282 w 800806"/>
                <a:gd name="connsiteY19-3420" fmla="*/ 1195388 h 1490712"/>
                <a:gd name="connsiteX20-3421" fmla="*/ 348369 w 800806"/>
                <a:gd name="connsiteY20-3422" fmla="*/ 981075 h 1490712"/>
                <a:gd name="connsiteX21-3423" fmla="*/ 315031 w 800806"/>
                <a:gd name="connsiteY21-3424" fmla="*/ 981075 h 1490712"/>
                <a:gd name="connsiteX22-3425" fmla="*/ 243594 w 800806"/>
                <a:gd name="connsiteY22-3426" fmla="*/ 1147763 h 1490712"/>
                <a:gd name="connsiteX23-3427" fmla="*/ 172156 w 800806"/>
                <a:gd name="connsiteY23-3428" fmla="*/ 981075 h 1490712"/>
                <a:gd name="connsiteX24-3429" fmla="*/ 143581 w 800806"/>
                <a:gd name="connsiteY24-3430" fmla="*/ 981075 h 1490712"/>
                <a:gd name="connsiteX25-3431" fmla="*/ 67381 w 800806"/>
                <a:gd name="connsiteY25-3432" fmla="*/ 1131095 h 1490712"/>
                <a:gd name="connsiteX26-3433" fmla="*/ 706 w 800806"/>
                <a:gd name="connsiteY26-3434" fmla="*/ 990600 h 1490712"/>
                <a:gd name="connsiteX0-3435" fmla="*/ 706 w 800806"/>
                <a:gd name="connsiteY0-3436" fmla="*/ 990600 h 1490712"/>
                <a:gd name="connsiteX1-3437" fmla="*/ 706 w 800806"/>
                <a:gd name="connsiteY1-3438" fmla="*/ 381000 h 1490712"/>
                <a:gd name="connsiteX2-3439" fmla="*/ 43569 w 800806"/>
                <a:gd name="connsiteY2-3440" fmla="*/ 228600 h 1490712"/>
                <a:gd name="connsiteX3-3441" fmla="*/ 205494 w 800806"/>
                <a:gd name="connsiteY3-3442" fmla="*/ 0 h 1490712"/>
                <a:gd name="connsiteX4-3443" fmla="*/ 781756 w 800806"/>
                <a:gd name="connsiteY4-3444" fmla="*/ 4763 h 1490712"/>
                <a:gd name="connsiteX5-3445" fmla="*/ 681744 w 800806"/>
                <a:gd name="connsiteY5-3446" fmla="*/ 23813 h 1490712"/>
                <a:gd name="connsiteX6-3447" fmla="*/ 648406 w 800806"/>
                <a:gd name="connsiteY6-3448" fmla="*/ 85725 h 1490712"/>
                <a:gd name="connsiteX7-3449" fmla="*/ 615069 w 800806"/>
                <a:gd name="connsiteY7-3450" fmla="*/ 161925 h 1490712"/>
                <a:gd name="connsiteX8-3451" fmla="*/ 619831 w 800806"/>
                <a:gd name="connsiteY8-3452" fmla="*/ 319088 h 1490712"/>
                <a:gd name="connsiteX9-3453" fmla="*/ 767469 w 800806"/>
                <a:gd name="connsiteY9-3454" fmla="*/ 519113 h 1490712"/>
                <a:gd name="connsiteX10-3455" fmla="*/ 800806 w 800806"/>
                <a:gd name="connsiteY10-3456" fmla="*/ 619125 h 1490712"/>
                <a:gd name="connsiteX11-3457" fmla="*/ 767469 w 800806"/>
                <a:gd name="connsiteY11-3458" fmla="*/ 671513 h 1490712"/>
                <a:gd name="connsiteX12-3459" fmla="*/ 710319 w 800806"/>
                <a:gd name="connsiteY12-3460" fmla="*/ 700088 h 1490712"/>
                <a:gd name="connsiteX13-3461" fmla="*/ 672219 w 800806"/>
                <a:gd name="connsiteY13-3462" fmla="*/ 714375 h 1490712"/>
                <a:gd name="connsiteX14-3463" fmla="*/ 667456 w 800806"/>
                <a:gd name="connsiteY14-3464" fmla="*/ 1366838 h 1490712"/>
                <a:gd name="connsiteX15-3465" fmla="*/ 591256 w 800806"/>
                <a:gd name="connsiteY15-3466" fmla="*/ 1490663 h 1490712"/>
                <a:gd name="connsiteX16-3467" fmla="*/ 524581 w 800806"/>
                <a:gd name="connsiteY16-3468" fmla="*/ 1350170 h 1490712"/>
                <a:gd name="connsiteX17-3469" fmla="*/ 524581 w 800806"/>
                <a:gd name="connsiteY17-3470" fmla="*/ 981075 h 1490712"/>
                <a:gd name="connsiteX18-3471" fmla="*/ 491244 w 800806"/>
                <a:gd name="connsiteY18-3472" fmla="*/ 981075 h 1490712"/>
                <a:gd name="connsiteX19-3473" fmla="*/ 410282 w 800806"/>
                <a:gd name="connsiteY19-3474" fmla="*/ 1195388 h 1490712"/>
                <a:gd name="connsiteX20-3475" fmla="*/ 348369 w 800806"/>
                <a:gd name="connsiteY20-3476" fmla="*/ 981075 h 1490712"/>
                <a:gd name="connsiteX21-3477" fmla="*/ 315031 w 800806"/>
                <a:gd name="connsiteY21-3478" fmla="*/ 981075 h 1490712"/>
                <a:gd name="connsiteX22-3479" fmla="*/ 243594 w 800806"/>
                <a:gd name="connsiteY22-3480" fmla="*/ 1147763 h 1490712"/>
                <a:gd name="connsiteX23-3481" fmla="*/ 172156 w 800806"/>
                <a:gd name="connsiteY23-3482" fmla="*/ 981075 h 1490712"/>
                <a:gd name="connsiteX24-3483" fmla="*/ 143581 w 800806"/>
                <a:gd name="connsiteY24-3484" fmla="*/ 981075 h 1490712"/>
                <a:gd name="connsiteX25-3485" fmla="*/ 67381 w 800806"/>
                <a:gd name="connsiteY25-3486" fmla="*/ 1131095 h 1490712"/>
                <a:gd name="connsiteX26-3487" fmla="*/ 706 w 800806"/>
                <a:gd name="connsiteY26-3488" fmla="*/ 990600 h 1490712"/>
                <a:gd name="connsiteX0-3489" fmla="*/ 706 w 800806"/>
                <a:gd name="connsiteY0-3490" fmla="*/ 990600 h 1490664"/>
                <a:gd name="connsiteX1-3491" fmla="*/ 706 w 800806"/>
                <a:gd name="connsiteY1-3492" fmla="*/ 381000 h 1490664"/>
                <a:gd name="connsiteX2-3493" fmla="*/ 43569 w 800806"/>
                <a:gd name="connsiteY2-3494" fmla="*/ 228600 h 1490664"/>
                <a:gd name="connsiteX3-3495" fmla="*/ 205494 w 800806"/>
                <a:gd name="connsiteY3-3496" fmla="*/ 0 h 1490664"/>
                <a:gd name="connsiteX4-3497" fmla="*/ 781756 w 800806"/>
                <a:gd name="connsiteY4-3498" fmla="*/ 4763 h 1490664"/>
                <a:gd name="connsiteX5-3499" fmla="*/ 681744 w 800806"/>
                <a:gd name="connsiteY5-3500" fmla="*/ 23813 h 1490664"/>
                <a:gd name="connsiteX6-3501" fmla="*/ 648406 w 800806"/>
                <a:gd name="connsiteY6-3502" fmla="*/ 85725 h 1490664"/>
                <a:gd name="connsiteX7-3503" fmla="*/ 615069 w 800806"/>
                <a:gd name="connsiteY7-3504" fmla="*/ 161925 h 1490664"/>
                <a:gd name="connsiteX8-3505" fmla="*/ 619831 w 800806"/>
                <a:gd name="connsiteY8-3506" fmla="*/ 319088 h 1490664"/>
                <a:gd name="connsiteX9-3507" fmla="*/ 767469 w 800806"/>
                <a:gd name="connsiteY9-3508" fmla="*/ 519113 h 1490664"/>
                <a:gd name="connsiteX10-3509" fmla="*/ 800806 w 800806"/>
                <a:gd name="connsiteY10-3510" fmla="*/ 619125 h 1490664"/>
                <a:gd name="connsiteX11-3511" fmla="*/ 767469 w 800806"/>
                <a:gd name="connsiteY11-3512" fmla="*/ 671513 h 1490664"/>
                <a:gd name="connsiteX12-3513" fmla="*/ 710319 w 800806"/>
                <a:gd name="connsiteY12-3514" fmla="*/ 700088 h 1490664"/>
                <a:gd name="connsiteX13-3515" fmla="*/ 672219 w 800806"/>
                <a:gd name="connsiteY13-3516" fmla="*/ 714375 h 1490664"/>
                <a:gd name="connsiteX14-3517" fmla="*/ 667456 w 800806"/>
                <a:gd name="connsiteY14-3518" fmla="*/ 1366838 h 1490664"/>
                <a:gd name="connsiteX15-3519" fmla="*/ 591256 w 800806"/>
                <a:gd name="connsiteY15-3520" fmla="*/ 1490663 h 1490664"/>
                <a:gd name="connsiteX16-3521" fmla="*/ 524581 w 800806"/>
                <a:gd name="connsiteY16-3522" fmla="*/ 1350170 h 1490664"/>
                <a:gd name="connsiteX17-3523" fmla="*/ 524581 w 800806"/>
                <a:gd name="connsiteY17-3524" fmla="*/ 981075 h 1490664"/>
                <a:gd name="connsiteX18-3525" fmla="*/ 491244 w 800806"/>
                <a:gd name="connsiteY18-3526" fmla="*/ 981075 h 1490664"/>
                <a:gd name="connsiteX19-3527" fmla="*/ 410282 w 800806"/>
                <a:gd name="connsiteY19-3528" fmla="*/ 1195388 h 1490664"/>
                <a:gd name="connsiteX20-3529" fmla="*/ 348369 w 800806"/>
                <a:gd name="connsiteY20-3530" fmla="*/ 981075 h 1490664"/>
                <a:gd name="connsiteX21-3531" fmla="*/ 315031 w 800806"/>
                <a:gd name="connsiteY21-3532" fmla="*/ 981075 h 1490664"/>
                <a:gd name="connsiteX22-3533" fmla="*/ 243594 w 800806"/>
                <a:gd name="connsiteY22-3534" fmla="*/ 1147763 h 1490664"/>
                <a:gd name="connsiteX23-3535" fmla="*/ 172156 w 800806"/>
                <a:gd name="connsiteY23-3536" fmla="*/ 981075 h 1490664"/>
                <a:gd name="connsiteX24-3537" fmla="*/ 143581 w 800806"/>
                <a:gd name="connsiteY24-3538" fmla="*/ 981075 h 1490664"/>
                <a:gd name="connsiteX25-3539" fmla="*/ 67381 w 800806"/>
                <a:gd name="connsiteY25-3540" fmla="*/ 1131095 h 1490664"/>
                <a:gd name="connsiteX26-3541" fmla="*/ 706 w 800806"/>
                <a:gd name="connsiteY26-3542" fmla="*/ 990600 h 1490664"/>
                <a:gd name="connsiteX0-3543" fmla="*/ 706 w 800806"/>
                <a:gd name="connsiteY0-3544" fmla="*/ 990600 h 1490664"/>
                <a:gd name="connsiteX1-3545" fmla="*/ 706 w 800806"/>
                <a:gd name="connsiteY1-3546" fmla="*/ 381000 h 1490664"/>
                <a:gd name="connsiteX2-3547" fmla="*/ 43569 w 800806"/>
                <a:gd name="connsiteY2-3548" fmla="*/ 228600 h 1490664"/>
                <a:gd name="connsiteX3-3549" fmla="*/ 205494 w 800806"/>
                <a:gd name="connsiteY3-3550" fmla="*/ 0 h 1490664"/>
                <a:gd name="connsiteX4-3551" fmla="*/ 781756 w 800806"/>
                <a:gd name="connsiteY4-3552" fmla="*/ 4763 h 1490664"/>
                <a:gd name="connsiteX5-3553" fmla="*/ 681744 w 800806"/>
                <a:gd name="connsiteY5-3554" fmla="*/ 23813 h 1490664"/>
                <a:gd name="connsiteX6-3555" fmla="*/ 648406 w 800806"/>
                <a:gd name="connsiteY6-3556" fmla="*/ 85725 h 1490664"/>
                <a:gd name="connsiteX7-3557" fmla="*/ 615069 w 800806"/>
                <a:gd name="connsiteY7-3558" fmla="*/ 161925 h 1490664"/>
                <a:gd name="connsiteX8-3559" fmla="*/ 619831 w 800806"/>
                <a:gd name="connsiteY8-3560" fmla="*/ 319088 h 1490664"/>
                <a:gd name="connsiteX9-3561" fmla="*/ 767469 w 800806"/>
                <a:gd name="connsiteY9-3562" fmla="*/ 519113 h 1490664"/>
                <a:gd name="connsiteX10-3563" fmla="*/ 800806 w 800806"/>
                <a:gd name="connsiteY10-3564" fmla="*/ 619125 h 1490664"/>
                <a:gd name="connsiteX11-3565" fmla="*/ 767469 w 800806"/>
                <a:gd name="connsiteY11-3566" fmla="*/ 671513 h 1490664"/>
                <a:gd name="connsiteX12-3567" fmla="*/ 710319 w 800806"/>
                <a:gd name="connsiteY12-3568" fmla="*/ 700088 h 1490664"/>
                <a:gd name="connsiteX13-3569" fmla="*/ 672219 w 800806"/>
                <a:gd name="connsiteY13-3570" fmla="*/ 714375 h 1490664"/>
                <a:gd name="connsiteX14-3571" fmla="*/ 667456 w 800806"/>
                <a:gd name="connsiteY14-3572" fmla="*/ 1366838 h 1490664"/>
                <a:gd name="connsiteX15-3573" fmla="*/ 591256 w 800806"/>
                <a:gd name="connsiteY15-3574" fmla="*/ 1490663 h 1490664"/>
                <a:gd name="connsiteX16-3575" fmla="*/ 524581 w 800806"/>
                <a:gd name="connsiteY16-3576" fmla="*/ 1350170 h 1490664"/>
                <a:gd name="connsiteX17-3577" fmla="*/ 524581 w 800806"/>
                <a:gd name="connsiteY17-3578" fmla="*/ 981075 h 1490664"/>
                <a:gd name="connsiteX18-3579" fmla="*/ 491244 w 800806"/>
                <a:gd name="connsiteY18-3580" fmla="*/ 981075 h 1490664"/>
                <a:gd name="connsiteX19-3581" fmla="*/ 410282 w 800806"/>
                <a:gd name="connsiteY19-3582" fmla="*/ 1195388 h 1490664"/>
                <a:gd name="connsiteX20-3583" fmla="*/ 348369 w 800806"/>
                <a:gd name="connsiteY20-3584" fmla="*/ 981075 h 1490664"/>
                <a:gd name="connsiteX21-3585" fmla="*/ 315031 w 800806"/>
                <a:gd name="connsiteY21-3586" fmla="*/ 981075 h 1490664"/>
                <a:gd name="connsiteX22-3587" fmla="*/ 243594 w 800806"/>
                <a:gd name="connsiteY22-3588" fmla="*/ 1147763 h 1490664"/>
                <a:gd name="connsiteX23-3589" fmla="*/ 172156 w 800806"/>
                <a:gd name="connsiteY23-3590" fmla="*/ 981075 h 1490664"/>
                <a:gd name="connsiteX24-3591" fmla="*/ 143581 w 800806"/>
                <a:gd name="connsiteY24-3592" fmla="*/ 981075 h 1490664"/>
                <a:gd name="connsiteX25-3593" fmla="*/ 67381 w 800806"/>
                <a:gd name="connsiteY25-3594" fmla="*/ 1131095 h 1490664"/>
                <a:gd name="connsiteX26-3595" fmla="*/ 706 w 800806"/>
                <a:gd name="connsiteY26-3596" fmla="*/ 990600 h 1490664"/>
                <a:gd name="connsiteX0-3597" fmla="*/ 706 w 800806"/>
                <a:gd name="connsiteY0-3598" fmla="*/ 990600 h 1479499"/>
                <a:gd name="connsiteX1-3599" fmla="*/ 706 w 800806"/>
                <a:gd name="connsiteY1-3600" fmla="*/ 381000 h 1479499"/>
                <a:gd name="connsiteX2-3601" fmla="*/ 43569 w 800806"/>
                <a:gd name="connsiteY2-3602" fmla="*/ 228600 h 1479499"/>
                <a:gd name="connsiteX3-3603" fmla="*/ 205494 w 800806"/>
                <a:gd name="connsiteY3-3604" fmla="*/ 0 h 1479499"/>
                <a:gd name="connsiteX4-3605" fmla="*/ 781756 w 800806"/>
                <a:gd name="connsiteY4-3606" fmla="*/ 4763 h 1479499"/>
                <a:gd name="connsiteX5-3607" fmla="*/ 681744 w 800806"/>
                <a:gd name="connsiteY5-3608" fmla="*/ 23813 h 1479499"/>
                <a:gd name="connsiteX6-3609" fmla="*/ 648406 w 800806"/>
                <a:gd name="connsiteY6-3610" fmla="*/ 85725 h 1479499"/>
                <a:gd name="connsiteX7-3611" fmla="*/ 615069 w 800806"/>
                <a:gd name="connsiteY7-3612" fmla="*/ 161925 h 1479499"/>
                <a:gd name="connsiteX8-3613" fmla="*/ 619831 w 800806"/>
                <a:gd name="connsiteY8-3614" fmla="*/ 319088 h 1479499"/>
                <a:gd name="connsiteX9-3615" fmla="*/ 767469 w 800806"/>
                <a:gd name="connsiteY9-3616" fmla="*/ 519113 h 1479499"/>
                <a:gd name="connsiteX10-3617" fmla="*/ 800806 w 800806"/>
                <a:gd name="connsiteY10-3618" fmla="*/ 619125 h 1479499"/>
                <a:gd name="connsiteX11-3619" fmla="*/ 767469 w 800806"/>
                <a:gd name="connsiteY11-3620" fmla="*/ 671513 h 1479499"/>
                <a:gd name="connsiteX12-3621" fmla="*/ 710319 w 800806"/>
                <a:gd name="connsiteY12-3622" fmla="*/ 700088 h 1479499"/>
                <a:gd name="connsiteX13-3623" fmla="*/ 672219 w 800806"/>
                <a:gd name="connsiteY13-3624" fmla="*/ 714375 h 1479499"/>
                <a:gd name="connsiteX14-3625" fmla="*/ 667456 w 800806"/>
                <a:gd name="connsiteY14-3626" fmla="*/ 1366838 h 1479499"/>
                <a:gd name="connsiteX15-3627" fmla="*/ 588875 w 800806"/>
                <a:gd name="connsiteY15-3628" fmla="*/ 1478756 h 1479499"/>
                <a:gd name="connsiteX16-3629" fmla="*/ 524581 w 800806"/>
                <a:gd name="connsiteY16-3630" fmla="*/ 1350170 h 1479499"/>
                <a:gd name="connsiteX17-3631" fmla="*/ 524581 w 800806"/>
                <a:gd name="connsiteY17-3632" fmla="*/ 981075 h 1479499"/>
                <a:gd name="connsiteX18-3633" fmla="*/ 491244 w 800806"/>
                <a:gd name="connsiteY18-3634" fmla="*/ 981075 h 1479499"/>
                <a:gd name="connsiteX19-3635" fmla="*/ 410282 w 800806"/>
                <a:gd name="connsiteY19-3636" fmla="*/ 1195388 h 1479499"/>
                <a:gd name="connsiteX20-3637" fmla="*/ 348369 w 800806"/>
                <a:gd name="connsiteY20-3638" fmla="*/ 981075 h 1479499"/>
                <a:gd name="connsiteX21-3639" fmla="*/ 315031 w 800806"/>
                <a:gd name="connsiteY21-3640" fmla="*/ 981075 h 1479499"/>
                <a:gd name="connsiteX22-3641" fmla="*/ 243594 w 800806"/>
                <a:gd name="connsiteY22-3642" fmla="*/ 1147763 h 1479499"/>
                <a:gd name="connsiteX23-3643" fmla="*/ 172156 w 800806"/>
                <a:gd name="connsiteY23-3644" fmla="*/ 981075 h 1479499"/>
                <a:gd name="connsiteX24-3645" fmla="*/ 143581 w 800806"/>
                <a:gd name="connsiteY24-3646" fmla="*/ 981075 h 1479499"/>
                <a:gd name="connsiteX25-3647" fmla="*/ 67381 w 800806"/>
                <a:gd name="connsiteY25-3648" fmla="*/ 1131095 h 1479499"/>
                <a:gd name="connsiteX26-3649" fmla="*/ 706 w 800806"/>
                <a:gd name="connsiteY26-3650" fmla="*/ 990600 h 1479499"/>
                <a:gd name="connsiteX0-3651" fmla="*/ 706 w 800806"/>
                <a:gd name="connsiteY0-3652" fmla="*/ 990600 h 1478759"/>
                <a:gd name="connsiteX1-3653" fmla="*/ 706 w 800806"/>
                <a:gd name="connsiteY1-3654" fmla="*/ 381000 h 1478759"/>
                <a:gd name="connsiteX2-3655" fmla="*/ 43569 w 800806"/>
                <a:gd name="connsiteY2-3656" fmla="*/ 228600 h 1478759"/>
                <a:gd name="connsiteX3-3657" fmla="*/ 205494 w 800806"/>
                <a:gd name="connsiteY3-3658" fmla="*/ 0 h 1478759"/>
                <a:gd name="connsiteX4-3659" fmla="*/ 781756 w 800806"/>
                <a:gd name="connsiteY4-3660" fmla="*/ 4763 h 1478759"/>
                <a:gd name="connsiteX5-3661" fmla="*/ 681744 w 800806"/>
                <a:gd name="connsiteY5-3662" fmla="*/ 23813 h 1478759"/>
                <a:gd name="connsiteX6-3663" fmla="*/ 648406 w 800806"/>
                <a:gd name="connsiteY6-3664" fmla="*/ 85725 h 1478759"/>
                <a:gd name="connsiteX7-3665" fmla="*/ 615069 w 800806"/>
                <a:gd name="connsiteY7-3666" fmla="*/ 161925 h 1478759"/>
                <a:gd name="connsiteX8-3667" fmla="*/ 619831 w 800806"/>
                <a:gd name="connsiteY8-3668" fmla="*/ 319088 h 1478759"/>
                <a:gd name="connsiteX9-3669" fmla="*/ 767469 w 800806"/>
                <a:gd name="connsiteY9-3670" fmla="*/ 519113 h 1478759"/>
                <a:gd name="connsiteX10-3671" fmla="*/ 800806 w 800806"/>
                <a:gd name="connsiteY10-3672" fmla="*/ 619125 h 1478759"/>
                <a:gd name="connsiteX11-3673" fmla="*/ 767469 w 800806"/>
                <a:gd name="connsiteY11-3674" fmla="*/ 671513 h 1478759"/>
                <a:gd name="connsiteX12-3675" fmla="*/ 710319 w 800806"/>
                <a:gd name="connsiteY12-3676" fmla="*/ 700088 h 1478759"/>
                <a:gd name="connsiteX13-3677" fmla="*/ 672219 w 800806"/>
                <a:gd name="connsiteY13-3678" fmla="*/ 714375 h 1478759"/>
                <a:gd name="connsiteX14-3679" fmla="*/ 667456 w 800806"/>
                <a:gd name="connsiteY14-3680" fmla="*/ 1366838 h 1478759"/>
                <a:gd name="connsiteX15-3681" fmla="*/ 588875 w 800806"/>
                <a:gd name="connsiteY15-3682" fmla="*/ 1478756 h 1478759"/>
                <a:gd name="connsiteX16-3683" fmla="*/ 524581 w 800806"/>
                <a:gd name="connsiteY16-3684" fmla="*/ 1350170 h 1478759"/>
                <a:gd name="connsiteX17-3685" fmla="*/ 524581 w 800806"/>
                <a:gd name="connsiteY17-3686" fmla="*/ 981075 h 1478759"/>
                <a:gd name="connsiteX18-3687" fmla="*/ 491244 w 800806"/>
                <a:gd name="connsiteY18-3688" fmla="*/ 981075 h 1478759"/>
                <a:gd name="connsiteX19-3689" fmla="*/ 410282 w 800806"/>
                <a:gd name="connsiteY19-3690" fmla="*/ 1195388 h 1478759"/>
                <a:gd name="connsiteX20-3691" fmla="*/ 348369 w 800806"/>
                <a:gd name="connsiteY20-3692" fmla="*/ 981075 h 1478759"/>
                <a:gd name="connsiteX21-3693" fmla="*/ 315031 w 800806"/>
                <a:gd name="connsiteY21-3694" fmla="*/ 981075 h 1478759"/>
                <a:gd name="connsiteX22-3695" fmla="*/ 243594 w 800806"/>
                <a:gd name="connsiteY22-3696" fmla="*/ 1147763 h 1478759"/>
                <a:gd name="connsiteX23-3697" fmla="*/ 172156 w 800806"/>
                <a:gd name="connsiteY23-3698" fmla="*/ 981075 h 1478759"/>
                <a:gd name="connsiteX24-3699" fmla="*/ 143581 w 800806"/>
                <a:gd name="connsiteY24-3700" fmla="*/ 981075 h 1478759"/>
                <a:gd name="connsiteX25-3701" fmla="*/ 67381 w 800806"/>
                <a:gd name="connsiteY25-3702" fmla="*/ 1131095 h 1478759"/>
                <a:gd name="connsiteX26-3703" fmla="*/ 706 w 800806"/>
                <a:gd name="connsiteY26-3704" fmla="*/ 990600 h 1478759"/>
                <a:gd name="connsiteX0-3705" fmla="*/ 706 w 800806"/>
                <a:gd name="connsiteY0-3706" fmla="*/ 990600 h 1478759"/>
                <a:gd name="connsiteX1-3707" fmla="*/ 706 w 800806"/>
                <a:gd name="connsiteY1-3708" fmla="*/ 381000 h 1478759"/>
                <a:gd name="connsiteX2-3709" fmla="*/ 43569 w 800806"/>
                <a:gd name="connsiteY2-3710" fmla="*/ 228600 h 1478759"/>
                <a:gd name="connsiteX3-3711" fmla="*/ 205494 w 800806"/>
                <a:gd name="connsiteY3-3712" fmla="*/ 0 h 1478759"/>
                <a:gd name="connsiteX4-3713" fmla="*/ 781756 w 800806"/>
                <a:gd name="connsiteY4-3714" fmla="*/ 4763 h 1478759"/>
                <a:gd name="connsiteX5-3715" fmla="*/ 681744 w 800806"/>
                <a:gd name="connsiteY5-3716" fmla="*/ 23813 h 1478759"/>
                <a:gd name="connsiteX6-3717" fmla="*/ 648406 w 800806"/>
                <a:gd name="connsiteY6-3718" fmla="*/ 85725 h 1478759"/>
                <a:gd name="connsiteX7-3719" fmla="*/ 615069 w 800806"/>
                <a:gd name="connsiteY7-3720" fmla="*/ 161925 h 1478759"/>
                <a:gd name="connsiteX8-3721" fmla="*/ 619831 w 800806"/>
                <a:gd name="connsiteY8-3722" fmla="*/ 319088 h 1478759"/>
                <a:gd name="connsiteX9-3723" fmla="*/ 767469 w 800806"/>
                <a:gd name="connsiteY9-3724" fmla="*/ 519113 h 1478759"/>
                <a:gd name="connsiteX10-3725" fmla="*/ 800806 w 800806"/>
                <a:gd name="connsiteY10-3726" fmla="*/ 619125 h 1478759"/>
                <a:gd name="connsiteX11-3727" fmla="*/ 767469 w 800806"/>
                <a:gd name="connsiteY11-3728" fmla="*/ 671513 h 1478759"/>
                <a:gd name="connsiteX12-3729" fmla="*/ 710319 w 800806"/>
                <a:gd name="connsiteY12-3730" fmla="*/ 700088 h 1478759"/>
                <a:gd name="connsiteX13-3731" fmla="*/ 672219 w 800806"/>
                <a:gd name="connsiteY13-3732" fmla="*/ 714375 h 1478759"/>
                <a:gd name="connsiteX14-3733" fmla="*/ 667456 w 800806"/>
                <a:gd name="connsiteY14-3734" fmla="*/ 1366838 h 1478759"/>
                <a:gd name="connsiteX15-3735" fmla="*/ 588875 w 800806"/>
                <a:gd name="connsiteY15-3736" fmla="*/ 1478756 h 1478759"/>
                <a:gd name="connsiteX16-3737" fmla="*/ 524581 w 800806"/>
                <a:gd name="connsiteY16-3738" fmla="*/ 1350170 h 1478759"/>
                <a:gd name="connsiteX17-3739" fmla="*/ 524581 w 800806"/>
                <a:gd name="connsiteY17-3740" fmla="*/ 981075 h 1478759"/>
                <a:gd name="connsiteX18-3741" fmla="*/ 491244 w 800806"/>
                <a:gd name="connsiteY18-3742" fmla="*/ 981075 h 1478759"/>
                <a:gd name="connsiteX19-3743" fmla="*/ 410282 w 800806"/>
                <a:gd name="connsiteY19-3744" fmla="*/ 1195388 h 1478759"/>
                <a:gd name="connsiteX20-3745" fmla="*/ 348369 w 800806"/>
                <a:gd name="connsiteY20-3746" fmla="*/ 981075 h 1478759"/>
                <a:gd name="connsiteX21-3747" fmla="*/ 315031 w 800806"/>
                <a:gd name="connsiteY21-3748" fmla="*/ 981075 h 1478759"/>
                <a:gd name="connsiteX22-3749" fmla="*/ 243594 w 800806"/>
                <a:gd name="connsiteY22-3750" fmla="*/ 1147763 h 1478759"/>
                <a:gd name="connsiteX23-3751" fmla="*/ 172156 w 800806"/>
                <a:gd name="connsiteY23-3752" fmla="*/ 981075 h 1478759"/>
                <a:gd name="connsiteX24-3753" fmla="*/ 143581 w 800806"/>
                <a:gd name="connsiteY24-3754" fmla="*/ 981075 h 1478759"/>
                <a:gd name="connsiteX25-3755" fmla="*/ 67381 w 800806"/>
                <a:gd name="connsiteY25-3756" fmla="*/ 1131095 h 1478759"/>
                <a:gd name="connsiteX26-3757" fmla="*/ 706 w 800806"/>
                <a:gd name="connsiteY26-3758" fmla="*/ 990600 h 1478759"/>
                <a:gd name="connsiteX0-3759" fmla="*/ 706 w 800806"/>
                <a:gd name="connsiteY0-3760" fmla="*/ 990600 h 1481690"/>
                <a:gd name="connsiteX1-3761" fmla="*/ 706 w 800806"/>
                <a:gd name="connsiteY1-3762" fmla="*/ 381000 h 1481690"/>
                <a:gd name="connsiteX2-3763" fmla="*/ 43569 w 800806"/>
                <a:gd name="connsiteY2-3764" fmla="*/ 228600 h 1481690"/>
                <a:gd name="connsiteX3-3765" fmla="*/ 205494 w 800806"/>
                <a:gd name="connsiteY3-3766" fmla="*/ 0 h 1481690"/>
                <a:gd name="connsiteX4-3767" fmla="*/ 781756 w 800806"/>
                <a:gd name="connsiteY4-3768" fmla="*/ 4763 h 1481690"/>
                <a:gd name="connsiteX5-3769" fmla="*/ 681744 w 800806"/>
                <a:gd name="connsiteY5-3770" fmla="*/ 23813 h 1481690"/>
                <a:gd name="connsiteX6-3771" fmla="*/ 648406 w 800806"/>
                <a:gd name="connsiteY6-3772" fmla="*/ 85725 h 1481690"/>
                <a:gd name="connsiteX7-3773" fmla="*/ 615069 w 800806"/>
                <a:gd name="connsiteY7-3774" fmla="*/ 161925 h 1481690"/>
                <a:gd name="connsiteX8-3775" fmla="*/ 619831 w 800806"/>
                <a:gd name="connsiteY8-3776" fmla="*/ 319088 h 1481690"/>
                <a:gd name="connsiteX9-3777" fmla="*/ 767469 w 800806"/>
                <a:gd name="connsiteY9-3778" fmla="*/ 519113 h 1481690"/>
                <a:gd name="connsiteX10-3779" fmla="*/ 800806 w 800806"/>
                <a:gd name="connsiteY10-3780" fmla="*/ 619125 h 1481690"/>
                <a:gd name="connsiteX11-3781" fmla="*/ 767469 w 800806"/>
                <a:gd name="connsiteY11-3782" fmla="*/ 671513 h 1481690"/>
                <a:gd name="connsiteX12-3783" fmla="*/ 710319 w 800806"/>
                <a:gd name="connsiteY12-3784" fmla="*/ 700088 h 1481690"/>
                <a:gd name="connsiteX13-3785" fmla="*/ 672219 w 800806"/>
                <a:gd name="connsiteY13-3786" fmla="*/ 714375 h 1481690"/>
                <a:gd name="connsiteX14-3787" fmla="*/ 667456 w 800806"/>
                <a:gd name="connsiteY14-3788" fmla="*/ 1366838 h 1481690"/>
                <a:gd name="connsiteX15-3789" fmla="*/ 596019 w 800806"/>
                <a:gd name="connsiteY15-3790" fmla="*/ 1481137 h 1481690"/>
                <a:gd name="connsiteX16-3791" fmla="*/ 524581 w 800806"/>
                <a:gd name="connsiteY16-3792" fmla="*/ 1350170 h 1481690"/>
                <a:gd name="connsiteX17-3793" fmla="*/ 524581 w 800806"/>
                <a:gd name="connsiteY17-3794" fmla="*/ 981075 h 1481690"/>
                <a:gd name="connsiteX18-3795" fmla="*/ 491244 w 800806"/>
                <a:gd name="connsiteY18-3796" fmla="*/ 981075 h 1481690"/>
                <a:gd name="connsiteX19-3797" fmla="*/ 410282 w 800806"/>
                <a:gd name="connsiteY19-3798" fmla="*/ 1195388 h 1481690"/>
                <a:gd name="connsiteX20-3799" fmla="*/ 348369 w 800806"/>
                <a:gd name="connsiteY20-3800" fmla="*/ 981075 h 1481690"/>
                <a:gd name="connsiteX21-3801" fmla="*/ 315031 w 800806"/>
                <a:gd name="connsiteY21-3802" fmla="*/ 981075 h 1481690"/>
                <a:gd name="connsiteX22-3803" fmla="*/ 243594 w 800806"/>
                <a:gd name="connsiteY22-3804" fmla="*/ 1147763 h 1481690"/>
                <a:gd name="connsiteX23-3805" fmla="*/ 172156 w 800806"/>
                <a:gd name="connsiteY23-3806" fmla="*/ 981075 h 1481690"/>
                <a:gd name="connsiteX24-3807" fmla="*/ 143581 w 800806"/>
                <a:gd name="connsiteY24-3808" fmla="*/ 981075 h 1481690"/>
                <a:gd name="connsiteX25-3809" fmla="*/ 67381 w 800806"/>
                <a:gd name="connsiteY25-3810" fmla="*/ 1131095 h 1481690"/>
                <a:gd name="connsiteX26-3811" fmla="*/ 706 w 800806"/>
                <a:gd name="connsiteY26-3812" fmla="*/ 990600 h 1481690"/>
                <a:gd name="connsiteX0-3813" fmla="*/ 706 w 800806"/>
                <a:gd name="connsiteY0-3814" fmla="*/ 990600 h 1481690"/>
                <a:gd name="connsiteX1-3815" fmla="*/ 706 w 800806"/>
                <a:gd name="connsiteY1-3816" fmla="*/ 381000 h 1481690"/>
                <a:gd name="connsiteX2-3817" fmla="*/ 43569 w 800806"/>
                <a:gd name="connsiteY2-3818" fmla="*/ 228600 h 1481690"/>
                <a:gd name="connsiteX3-3819" fmla="*/ 205494 w 800806"/>
                <a:gd name="connsiteY3-3820" fmla="*/ 0 h 1481690"/>
                <a:gd name="connsiteX4-3821" fmla="*/ 781756 w 800806"/>
                <a:gd name="connsiteY4-3822" fmla="*/ 4763 h 1481690"/>
                <a:gd name="connsiteX5-3823" fmla="*/ 681744 w 800806"/>
                <a:gd name="connsiteY5-3824" fmla="*/ 23813 h 1481690"/>
                <a:gd name="connsiteX6-3825" fmla="*/ 648406 w 800806"/>
                <a:gd name="connsiteY6-3826" fmla="*/ 85725 h 1481690"/>
                <a:gd name="connsiteX7-3827" fmla="*/ 615069 w 800806"/>
                <a:gd name="connsiteY7-3828" fmla="*/ 161925 h 1481690"/>
                <a:gd name="connsiteX8-3829" fmla="*/ 619831 w 800806"/>
                <a:gd name="connsiteY8-3830" fmla="*/ 319088 h 1481690"/>
                <a:gd name="connsiteX9-3831" fmla="*/ 767469 w 800806"/>
                <a:gd name="connsiteY9-3832" fmla="*/ 519113 h 1481690"/>
                <a:gd name="connsiteX10-3833" fmla="*/ 800806 w 800806"/>
                <a:gd name="connsiteY10-3834" fmla="*/ 619125 h 1481690"/>
                <a:gd name="connsiteX11-3835" fmla="*/ 767469 w 800806"/>
                <a:gd name="connsiteY11-3836" fmla="*/ 671513 h 1481690"/>
                <a:gd name="connsiteX12-3837" fmla="*/ 710319 w 800806"/>
                <a:gd name="connsiteY12-3838" fmla="*/ 700088 h 1481690"/>
                <a:gd name="connsiteX13-3839" fmla="*/ 672219 w 800806"/>
                <a:gd name="connsiteY13-3840" fmla="*/ 714375 h 1481690"/>
                <a:gd name="connsiteX14-3841" fmla="*/ 667456 w 800806"/>
                <a:gd name="connsiteY14-3842" fmla="*/ 1366838 h 1481690"/>
                <a:gd name="connsiteX15-3843" fmla="*/ 596019 w 800806"/>
                <a:gd name="connsiteY15-3844" fmla="*/ 1481137 h 1481690"/>
                <a:gd name="connsiteX16-3845" fmla="*/ 524581 w 800806"/>
                <a:gd name="connsiteY16-3846" fmla="*/ 1350170 h 1481690"/>
                <a:gd name="connsiteX17-3847" fmla="*/ 524581 w 800806"/>
                <a:gd name="connsiteY17-3848" fmla="*/ 981075 h 1481690"/>
                <a:gd name="connsiteX18-3849" fmla="*/ 491244 w 800806"/>
                <a:gd name="connsiteY18-3850" fmla="*/ 981075 h 1481690"/>
                <a:gd name="connsiteX19-3851" fmla="*/ 410282 w 800806"/>
                <a:gd name="connsiteY19-3852" fmla="*/ 1195388 h 1481690"/>
                <a:gd name="connsiteX20-3853" fmla="*/ 348369 w 800806"/>
                <a:gd name="connsiteY20-3854" fmla="*/ 981075 h 1481690"/>
                <a:gd name="connsiteX21-3855" fmla="*/ 315031 w 800806"/>
                <a:gd name="connsiteY21-3856" fmla="*/ 981075 h 1481690"/>
                <a:gd name="connsiteX22-3857" fmla="*/ 243594 w 800806"/>
                <a:gd name="connsiteY22-3858" fmla="*/ 1147763 h 1481690"/>
                <a:gd name="connsiteX23-3859" fmla="*/ 172156 w 800806"/>
                <a:gd name="connsiteY23-3860" fmla="*/ 981075 h 1481690"/>
                <a:gd name="connsiteX24-3861" fmla="*/ 143581 w 800806"/>
                <a:gd name="connsiteY24-3862" fmla="*/ 981075 h 1481690"/>
                <a:gd name="connsiteX25-3863" fmla="*/ 67381 w 800806"/>
                <a:gd name="connsiteY25-3864" fmla="*/ 1131095 h 1481690"/>
                <a:gd name="connsiteX26-3865" fmla="*/ 706 w 800806"/>
                <a:gd name="connsiteY26-3866" fmla="*/ 990600 h 1481690"/>
                <a:gd name="connsiteX0-3867" fmla="*/ 706 w 800806"/>
                <a:gd name="connsiteY0-3868" fmla="*/ 990600 h 1481194"/>
                <a:gd name="connsiteX1-3869" fmla="*/ 706 w 800806"/>
                <a:gd name="connsiteY1-3870" fmla="*/ 381000 h 1481194"/>
                <a:gd name="connsiteX2-3871" fmla="*/ 43569 w 800806"/>
                <a:gd name="connsiteY2-3872" fmla="*/ 228600 h 1481194"/>
                <a:gd name="connsiteX3-3873" fmla="*/ 205494 w 800806"/>
                <a:gd name="connsiteY3-3874" fmla="*/ 0 h 1481194"/>
                <a:gd name="connsiteX4-3875" fmla="*/ 781756 w 800806"/>
                <a:gd name="connsiteY4-3876" fmla="*/ 4763 h 1481194"/>
                <a:gd name="connsiteX5-3877" fmla="*/ 681744 w 800806"/>
                <a:gd name="connsiteY5-3878" fmla="*/ 23813 h 1481194"/>
                <a:gd name="connsiteX6-3879" fmla="*/ 648406 w 800806"/>
                <a:gd name="connsiteY6-3880" fmla="*/ 85725 h 1481194"/>
                <a:gd name="connsiteX7-3881" fmla="*/ 615069 w 800806"/>
                <a:gd name="connsiteY7-3882" fmla="*/ 161925 h 1481194"/>
                <a:gd name="connsiteX8-3883" fmla="*/ 619831 w 800806"/>
                <a:gd name="connsiteY8-3884" fmla="*/ 319088 h 1481194"/>
                <a:gd name="connsiteX9-3885" fmla="*/ 767469 w 800806"/>
                <a:gd name="connsiteY9-3886" fmla="*/ 519113 h 1481194"/>
                <a:gd name="connsiteX10-3887" fmla="*/ 800806 w 800806"/>
                <a:gd name="connsiteY10-3888" fmla="*/ 619125 h 1481194"/>
                <a:gd name="connsiteX11-3889" fmla="*/ 767469 w 800806"/>
                <a:gd name="connsiteY11-3890" fmla="*/ 671513 h 1481194"/>
                <a:gd name="connsiteX12-3891" fmla="*/ 710319 w 800806"/>
                <a:gd name="connsiteY12-3892" fmla="*/ 700088 h 1481194"/>
                <a:gd name="connsiteX13-3893" fmla="*/ 672219 w 800806"/>
                <a:gd name="connsiteY13-3894" fmla="*/ 714375 h 1481194"/>
                <a:gd name="connsiteX14-3895" fmla="*/ 667456 w 800806"/>
                <a:gd name="connsiteY14-3896" fmla="*/ 1366838 h 1481194"/>
                <a:gd name="connsiteX15-3897" fmla="*/ 596019 w 800806"/>
                <a:gd name="connsiteY15-3898" fmla="*/ 1481137 h 1481194"/>
                <a:gd name="connsiteX16-3899" fmla="*/ 524581 w 800806"/>
                <a:gd name="connsiteY16-3900" fmla="*/ 1350170 h 1481194"/>
                <a:gd name="connsiteX17-3901" fmla="*/ 524581 w 800806"/>
                <a:gd name="connsiteY17-3902" fmla="*/ 981075 h 1481194"/>
                <a:gd name="connsiteX18-3903" fmla="*/ 491244 w 800806"/>
                <a:gd name="connsiteY18-3904" fmla="*/ 981075 h 1481194"/>
                <a:gd name="connsiteX19-3905" fmla="*/ 410282 w 800806"/>
                <a:gd name="connsiteY19-3906" fmla="*/ 1195388 h 1481194"/>
                <a:gd name="connsiteX20-3907" fmla="*/ 348369 w 800806"/>
                <a:gd name="connsiteY20-3908" fmla="*/ 981075 h 1481194"/>
                <a:gd name="connsiteX21-3909" fmla="*/ 315031 w 800806"/>
                <a:gd name="connsiteY21-3910" fmla="*/ 981075 h 1481194"/>
                <a:gd name="connsiteX22-3911" fmla="*/ 243594 w 800806"/>
                <a:gd name="connsiteY22-3912" fmla="*/ 1147763 h 1481194"/>
                <a:gd name="connsiteX23-3913" fmla="*/ 172156 w 800806"/>
                <a:gd name="connsiteY23-3914" fmla="*/ 981075 h 1481194"/>
                <a:gd name="connsiteX24-3915" fmla="*/ 143581 w 800806"/>
                <a:gd name="connsiteY24-3916" fmla="*/ 981075 h 1481194"/>
                <a:gd name="connsiteX25-3917" fmla="*/ 67381 w 800806"/>
                <a:gd name="connsiteY25-3918" fmla="*/ 1131095 h 1481194"/>
                <a:gd name="connsiteX26-3919" fmla="*/ 706 w 800806"/>
                <a:gd name="connsiteY26-3920" fmla="*/ 990600 h 1481194"/>
                <a:gd name="connsiteX0-3921" fmla="*/ 706 w 800806"/>
                <a:gd name="connsiteY0-3922" fmla="*/ 990600 h 1481194"/>
                <a:gd name="connsiteX1-3923" fmla="*/ 706 w 800806"/>
                <a:gd name="connsiteY1-3924" fmla="*/ 381000 h 1481194"/>
                <a:gd name="connsiteX2-3925" fmla="*/ 43569 w 800806"/>
                <a:gd name="connsiteY2-3926" fmla="*/ 228600 h 1481194"/>
                <a:gd name="connsiteX3-3927" fmla="*/ 205494 w 800806"/>
                <a:gd name="connsiteY3-3928" fmla="*/ 0 h 1481194"/>
                <a:gd name="connsiteX4-3929" fmla="*/ 781756 w 800806"/>
                <a:gd name="connsiteY4-3930" fmla="*/ 4763 h 1481194"/>
                <a:gd name="connsiteX5-3931" fmla="*/ 681744 w 800806"/>
                <a:gd name="connsiteY5-3932" fmla="*/ 23813 h 1481194"/>
                <a:gd name="connsiteX6-3933" fmla="*/ 648406 w 800806"/>
                <a:gd name="connsiteY6-3934" fmla="*/ 85725 h 1481194"/>
                <a:gd name="connsiteX7-3935" fmla="*/ 615069 w 800806"/>
                <a:gd name="connsiteY7-3936" fmla="*/ 161925 h 1481194"/>
                <a:gd name="connsiteX8-3937" fmla="*/ 619831 w 800806"/>
                <a:gd name="connsiteY8-3938" fmla="*/ 319088 h 1481194"/>
                <a:gd name="connsiteX9-3939" fmla="*/ 767469 w 800806"/>
                <a:gd name="connsiteY9-3940" fmla="*/ 519113 h 1481194"/>
                <a:gd name="connsiteX10-3941" fmla="*/ 800806 w 800806"/>
                <a:gd name="connsiteY10-3942" fmla="*/ 619125 h 1481194"/>
                <a:gd name="connsiteX11-3943" fmla="*/ 767469 w 800806"/>
                <a:gd name="connsiteY11-3944" fmla="*/ 671513 h 1481194"/>
                <a:gd name="connsiteX12-3945" fmla="*/ 710319 w 800806"/>
                <a:gd name="connsiteY12-3946" fmla="*/ 700088 h 1481194"/>
                <a:gd name="connsiteX13-3947" fmla="*/ 672219 w 800806"/>
                <a:gd name="connsiteY13-3948" fmla="*/ 714375 h 1481194"/>
                <a:gd name="connsiteX14-3949" fmla="*/ 667456 w 800806"/>
                <a:gd name="connsiteY14-3950" fmla="*/ 1366838 h 1481194"/>
                <a:gd name="connsiteX15-3951" fmla="*/ 596019 w 800806"/>
                <a:gd name="connsiteY15-3952" fmla="*/ 1481137 h 1481194"/>
                <a:gd name="connsiteX16-3953" fmla="*/ 524581 w 800806"/>
                <a:gd name="connsiteY16-3954" fmla="*/ 1350170 h 1481194"/>
                <a:gd name="connsiteX17-3955" fmla="*/ 524581 w 800806"/>
                <a:gd name="connsiteY17-3956" fmla="*/ 981075 h 1481194"/>
                <a:gd name="connsiteX18-3957" fmla="*/ 491244 w 800806"/>
                <a:gd name="connsiteY18-3958" fmla="*/ 981075 h 1481194"/>
                <a:gd name="connsiteX19-3959" fmla="*/ 410282 w 800806"/>
                <a:gd name="connsiteY19-3960" fmla="*/ 1195388 h 1481194"/>
                <a:gd name="connsiteX20-3961" fmla="*/ 348369 w 800806"/>
                <a:gd name="connsiteY20-3962" fmla="*/ 981075 h 1481194"/>
                <a:gd name="connsiteX21-3963" fmla="*/ 315031 w 800806"/>
                <a:gd name="connsiteY21-3964" fmla="*/ 981075 h 1481194"/>
                <a:gd name="connsiteX22-3965" fmla="*/ 243594 w 800806"/>
                <a:gd name="connsiteY22-3966" fmla="*/ 1147763 h 1481194"/>
                <a:gd name="connsiteX23-3967" fmla="*/ 172156 w 800806"/>
                <a:gd name="connsiteY23-3968" fmla="*/ 981075 h 1481194"/>
                <a:gd name="connsiteX24-3969" fmla="*/ 143581 w 800806"/>
                <a:gd name="connsiteY24-3970" fmla="*/ 981075 h 1481194"/>
                <a:gd name="connsiteX25-3971" fmla="*/ 67381 w 800806"/>
                <a:gd name="connsiteY25-3972" fmla="*/ 1131095 h 1481194"/>
                <a:gd name="connsiteX26-3973" fmla="*/ 706 w 800806"/>
                <a:gd name="connsiteY26-3974" fmla="*/ 990600 h 1481194"/>
                <a:gd name="connsiteX0-3975" fmla="*/ 706 w 800806"/>
                <a:gd name="connsiteY0-3976" fmla="*/ 990600 h 1481194"/>
                <a:gd name="connsiteX1-3977" fmla="*/ 706 w 800806"/>
                <a:gd name="connsiteY1-3978" fmla="*/ 381000 h 1481194"/>
                <a:gd name="connsiteX2-3979" fmla="*/ 43569 w 800806"/>
                <a:gd name="connsiteY2-3980" fmla="*/ 228600 h 1481194"/>
                <a:gd name="connsiteX3-3981" fmla="*/ 205494 w 800806"/>
                <a:gd name="connsiteY3-3982" fmla="*/ 0 h 1481194"/>
                <a:gd name="connsiteX4-3983" fmla="*/ 781756 w 800806"/>
                <a:gd name="connsiteY4-3984" fmla="*/ 4763 h 1481194"/>
                <a:gd name="connsiteX5-3985" fmla="*/ 681744 w 800806"/>
                <a:gd name="connsiteY5-3986" fmla="*/ 23813 h 1481194"/>
                <a:gd name="connsiteX6-3987" fmla="*/ 648406 w 800806"/>
                <a:gd name="connsiteY6-3988" fmla="*/ 85725 h 1481194"/>
                <a:gd name="connsiteX7-3989" fmla="*/ 615069 w 800806"/>
                <a:gd name="connsiteY7-3990" fmla="*/ 161925 h 1481194"/>
                <a:gd name="connsiteX8-3991" fmla="*/ 619831 w 800806"/>
                <a:gd name="connsiteY8-3992" fmla="*/ 319088 h 1481194"/>
                <a:gd name="connsiteX9-3993" fmla="*/ 767469 w 800806"/>
                <a:gd name="connsiteY9-3994" fmla="*/ 519113 h 1481194"/>
                <a:gd name="connsiteX10-3995" fmla="*/ 800806 w 800806"/>
                <a:gd name="connsiteY10-3996" fmla="*/ 619125 h 1481194"/>
                <a:gd name="connsiteX11-3997" fmla="*/ 767469 w 800806"/>
                <a:gd name="connsiteY11-3998" fmla="*/ 671513 h 1481194"/>
                <a:gd name="connsiteX12-3999" fmla="*/ 710319 w 800806"/>
                <a:gd name="connsiteY12-4000" fmla="*/ 700088 h 1481194"/>
                <a:gd name="connsiteX13-4001" fmla="*/ 672219 w 800806"/>
                <a:gd name="connsiteY13-4002" fmla="*/ 714375 h 1481194"/>
                <a:gd name="connsiteX14-4003" fmla="*/ 667456 w 800806"/>
                <a:gd name="connsiteY14-4004" fmla="*/ 1366838 h 1481194"/>
                <a:gd name="connsiteX15-4005" fmla="*/ 596019 w 800806"/>
                <a:gd name="connsiteY15-4006" fmla="*/ 1481137 h 1481194"/>
                <a:gd name="connsiteX16-4007" fmla="*/ 524581 w 800806"/>
                <a:gd name="connsiteY16-4008" fmla="*/ 1350170 h 1481194"/>
                <a:gd name="connsiteX17-4009" fmla="*/ 524581 w 800806"/>
                <a:gd name="connsiteY17-4010" fmla="*/ 981075 h 1481194"/>
                <a:gd name="connsiteX18-4011" fmla="*/ 491244 w 800806"/>
                <a:gd name="connsiteY18-4012" fmla="*/ 981075 h 1481194"/>
                <a:gd name="connsiteX19-4013" fmla="*/ 410282 w 800806"/>
                <a:gd name="connsiteY19-4014" fmla="*/ 1195388 h 1481194"/>
                <a:gd name="connsiteX20-4015" fmla="*/ 348369 w 800806"/>
                <a:gd name="connsiteY20-4016" fmla="*/ 981075 h 1481194"/>
                <a:gd name="connsiteX21-4017" fmla="*/ 315031 w 800806"/>
                <a:gd name="connsiteY21-4018" fmla="*/ 981075 h 1481194"/>
                <a:gd name="connsiteX22-4019" fmla="*/ 243594 w 800806"/>
                <a:gd name="connsiteY22-4020" fmla="*/ 1147763 h 1481194"/>
                <a:gd name="connsiteX23-4021" fmla="*/ 172156 w 800806"/>
                <a:gd name="connsiteY23-4022" fmla="*/ 981075 h 1481194"/>
                <a:gd name="connsiteX24-4023" fmla="*/ 143581 w 800806"/>
                <a:gd name="connsiteY24-4024" fmla="*/ 981075 h 1481194"/>
                <a:gd name="connsiteX25-4025" fmla="*/ 67381 w 800806"/>
                <a:gd name="connsiteY25-4026" fmla="*/ 1131095 h 1481194"/>
                <a:gd name="connsiteX26-4027" fmla="*/ 706 w 800806"/>
                <a:gd name="connsiteY26-4028" fmla="*/ 990600 h 1481194"/>
                <a:gd name="connsiteX0-4029" fmla="*/ 706 w 800806"/>
                <a:gd name="connsiteY0-4030" fmla="*/ 990600 h 1481194"/>
                <a:gd name="connsiteX1-4031" fmla="*/ 706 w 800806"/>
                <a:gd name="connsiteY1-4032" fmla="*/ 381000 h 1481194"/>
                <a:gd name="connsiteX2-4033" fmla="*/ 43569 w 800806"/>
                <a:gd name="connsiteY2-4034" fmla="*/ 228600 h 1481194"/>
                <a:gd name="connsiteX3-4035" fmla="*/ 205494 w 800806"/>
                <a:gd name="connsiteY3-4036" fmla="*/ 0 h 1481194"/>
                <a:gd name="connsiteX4-4037" fmla="*/ 781756 w 800806"/>
                <a:gd name="connsiteY4-4038" fmla="*/ 4763 h 1481194"/>
                <a:gd name="connsiteX5-4039" fmla="*/ 681744 w 800806"/>
                <a:gd name="connsiteY5-4040" fmla="*/ 23813 h 1481194"/>
                <a:gd name="connsiteX6-4041" fmla="*/ 648406 w 800806"/>
                <a:gd name="connsiteY6-4042" fmla="*/ 85725 h 1481194"/>
                <a:gd name="connsiteX7-4043" fmla="*/ 615069 w 800806"/>
                <a:gd name="connsiteY7-4044" fmla="*/ 161925 h 1481194"/>
                <a:gd name="connsiteX8-4045" fmla="*/ 619831 w 800806"/>
                <a:gd name="connsiteY8-4046" fmla="*/ 319088 h 1481194"/>
                <a:gd name="connsiteX9-4047" fmla="*/ 767469 w 800806"/>
                <a:gd name="connsiteY9-4048" fmla="*/ 519113 h 1481194"/>
                <a:gd name="connsiteX10-4049" fmla="*/ 800806 w 800806"/>
                <a:gd name="connsiteY10-4050" fmla="*/ 619125 h 1481194"/>
                <a:gd name="connsiteX11-4051" fmla="*/ 767469 w 800806"/>
                <a:gd name="connsiteY11-4052" fmla="*/ 671513 h 1481194"/>
                <a:gd name="connsiteX12-4053" fmla="*/ 710319 w 800806"/>
                <a:gd name="connsiteY12-4054" fmla="*/ 700088 h 1481194"/>
                <a:gd name="connsiteX13-4055" fmla="*/ 672219 w 800806"/>
                <a:gd name="connsiteY13-4056" fmla="*/ 714375 h 1481194"/>
                <a:gd name="connsiteX14-4057" fmla="*/ 667456 w 800806"/>
                <a:gd name="connsiteY14-4058" fmla="*/ 1366838 h 1481194"/>
                <a:gd name="connsiteX15-4059" fmla="*/ 596019 w 800806"/>
                <a:gd name="connsiteY15-4060" fmla="*/ 1481137 h 1481194"/>
                <a:gd name="connsiteX16-4061" fmla="*/ 524581 w 800806"/>
                <a:gd name="connsiteY16-4062" fmla="*/ 1350170 h 1481194"/>
                <a:gd name="connsiteX17-4063" fmla="*/ 524581 w 800806"/>
                <a:gd name="connsiteY17-4064" fmla="*/ 981075 h 1481194"/>
                <a:gd name="connsiteX18-4065" fmla="*/ 491244 w 800806"/>
                <a:gd name="connsiteY18-4066" fmla="*/ 981075 h 1481194"/>
                <a:gd name="connsiteX19-4067" fmla="*/ 410282 w 800806"/>
                <a:gd name="connsiteY19-4068" fmla="*/ 1195388 h 1481194"/>
                <a:gd name="connsiteX20-4069" fmla="*/ 348369 w 800806"/>
                <a:gd name="connsiteY20-4070" fmla="*/ 981075 h 1481194"/>
                <a:gd name="connsiteX21-4071" fmla="*/ 315031 w 800806"/>
                <a:gd name="connsiteY21-4072" fmla="*/ 981075 h 1481194"/>
                <a:gd name="connsiteX22-4073" fmla="*/ 243594 w 800806"/>
                <a:gd name="connsiteY22-4074" fmla="*/ 1147763 h 1481194"/>
                <a:gd name="connsiteX23-4075" fmla="*/ 172156 w 800806"/>
                <a:gd name="connsiteY23-4076" fmla="*/ 981075 h 1481194"/>
                <a:gd name="connsiteX24-4077" fmla="*/ 143581 w 800806"/>
                <a:gd name="connsiteY24-4078" fmla="*/ 981075 h 1481194"/>
                <a:gd name="connsiteX25-4079" fmla="*/ 67381 w 800806"/>
                <a:gd name="connsiteY25-4080" fmla="*/ 1131095 h 1481194"/>
                <a:gd name="connsiteX26-4081" fmla="*/ 706 w 800806"/>
                <a:gd name="connsiteY26-4082" fmla="*/ 990600 h 1481194"/>
                <a:gd name="connsiteX0-4083" fmla="*/ 706 w 800806"/>
                <a:gd name="connsiteY0-4084" fmla="*/ 990600 h 1481194"/>
                <a:gd name="connsiteX1-4085" fmla="*/ 706 w 800806"/>
                <a:gd name="connsiteY1-4086" fmla="*/ 381000 h 1481194"/>
                <a:gd name="connsiteX2-4087" fmla="*/ 43569 w 800806"/>
                <a:gd name="connsiteY2-4088" fmla="*/ 228600 h 1481194"/>
                <a:gd name="connsiteX3-4089" fmla="*/ 205494 w 800806"/>
                <a:gd name="connsiteY3-4090" fmla="*/ 0 h 1481194"/>
                <a:gd name="connsiteX4-4091" fmla="*/ 781756 w 800806"/>
                <a:gd name="connsiteY4-4092" fmla="*/ 4763 h 1481194"/>
                <a:gd name="connsiteX5-4093" fmla="*/ 681744 w 800806"/>
                <a:gd name="connsiteY5-4094" fmla="*/ 23813 h 1481194"/>
                <a:gd name="connsiteX6-4095" fmla="*/ 648406 w 800806"/>
                <a:gd name="connsiteY6-4096" fmla="*/ 85725 h 1481194"/>
                <a:gd name="connsiteX7-4097" fmla="*/ 615069 w 800806"/>
                <a:gd name="connsiteY7-4098" fmla="*/ 161925 h 1481194"/>
                <a:gd name="connsiteX8-4099" fmla="*/ 619831 w 800806"/>
                <a:gd name="connsiteY8-4100" fmla="*/ 319088 h 1481194"/>
                <a:gd name="connsiteX9-4101" fmla="*/ 767469 w 800806"/>
                <a:gd name="connsiteY9-4102" fmla="*/ 519113 h 1481194"/>
                <a:gd name="connsiteX10-4103" fmla="*/ 800806 w 800806"/>
                <a:gd name="connsiteY10-4104" fmla="*/ 619125 h 1481194"/>
                <a:gd name="connsiteX11-4105" fmla="*/ 767469 w 800806"/>
                <a:gd name="connsiteY11-4106" fmla="*/ 671513 h 1481194"/>
                <a:gd name="connsiteX12-4107" fmla="*/ 672219 w 800806"/>
                <a:gd name="connsiteY12-4108" fmla="*/ 714375 h 1481194"/>
                <a:gd name="connsiteX13-4109" fmla="*/ 667456 w 800806"/>
                <a:gd name="connsiteY13-4110" fmla="*/ 1366838 h 1481194"/>
                <a:gd name="connsiteX14-4111" fmla="*/ 596019 w 800806"/>
                <a:gd name="connsiteY14-4112" fmla="*/ 1481137 h 1481194"/>
                <a:gd name="connsiteX15-4113" fmla="*/ 524581 w 800806"/>
                <a:gd name="connsiteY15-4114" fmla="*/ 1350170 h 1481194"/>
                <a:gd name="connsiteX16-4115" fmla="*/ 524581 w 800806"/>
                <a:gd name="connsiteY16-4116" fmla="*/ 981075 h 1481194"/>
                <a:gd name="connsiteX17-4117" fmla="*/ 491244 w 800806"/>
                <a:gd name="connsiteY17-4118" fmla="*/ 981075 h 1481194"/>
                <a:gd name="connsiteX18-4119" fmla="*/ 410282 w 800806"/>
                <a:gd name="connsiteY18-4120" fmla="*/ 1195388 h 1481194"/>
                <a:gd name="connsiteX19-4121" fmla="*/ 348369 w 800806"/>
                <a:gd name="connsiteY19-4122" fmla="*/ 981075 h 1481194"/>
                <a:gd name="connsiteX20-4123" fmla="*/ 315031 w 800806"/>
                <a:gd name="connsiteY20-4124" fmla="*/ 981075 h 1481194"/>
                <a:gd name="connsiteX21-4125" fmla="*/ 243594 w 800806"/>
                <a:gd name="connsiteY21-4126" fmla="*/ 1147763 h 1481194"/>
                <a:gd name="connsiteX22-4127" fmla="*/ 172156 w 800806"/>
                <a:gd name="connsiteY22-4128" fmla="*/ 981075 h 1481194"/>
                <a:gd name="connsiteX23-4129" fmla="*/ 143581 w 800806"/>
                <a:gd name="connsiteY23-4130" fmla="*/ 981075 h 1481194"/>
                <a:gd name="connsiteX24-4131" fmla="*/ 67381 w 800806"/>
                <a:gd name="connsiteY24-4132" fmla="*/ 1131095 h 1481194"/>
                <a:gd name="connsiteX25-4133" fmla="*/ 706 w 800806"/>
                <a:gd name="connsiteY25-4134" fmla="*/ 990600 h 1481194"/>
                <a:gd name="connsiteX0-4135" fmla="*/ 706 w 800806"/>
                <a:gd name="connsiteY0-4136" fmla="*/ 990600 h 1481194"/>
                <a:gd name="connsiteX1-4137" fmla="*/ 706 w 800806"/>
                <a:gd name="connsiteY1-4138" fmla="*/ 381000 h 1481194"/>
                <a:gd name="connsiteX2-4139" fmla="*/ 43569 w 800806"/>
                <a:gd name="connsiteY2-4140" fmla="*/ 228600 h 1481194"/>
                <a:gd name="connsiteX3-4141" fmla="*/ 205494 w 800806"/>
                <a:gd name="connsiteY3-4142" fmla="*/ 0 h 1481194"/>
                <a:gd name="connsiteX4-4143" fmla="*/ 781756 w 800806"/>
                <a:gd name="connsiteY4-4144" fmla="*/ 4763 h 1481194"/>
                <a:gd name="connsiteX5-4145" fmla="*/ 681744 w 800806"/>
                <a:gd name="connsiteY5-4146" fmla="*/ 23813 h 1481194"/>
                <a:gd name="connsiteX6-4147" fmla="*/ 648406 w 800806"/>
                <a:gd name="connsiteY6-4148" fmla="*/ 85725 h 1481194"/>
                <a:gd name="connsiteX7-4149" fmla="*/ 615069 w 800806"/>
                <a:gd name="connsiteY7-4150" fmla="*/ 161925 h 1481194"/>
                <a:gd name="connsiteX8-4151" fmla="*/ 619831 w 800806"/>
                <a:gd name="connsiteY8-4152" fmla="*/ 319088 h 1481194"/>
                <a:gd name="connsiteX9-4153" fmla="*/ 767469 w 800806"/>
                <a:gd name="connsiteY9-4154" fmla="*/ 519113 h 1481194"/>
                <a:gd name="connsiteX10-4155" fmla="*/ 800806 w 800806"/>
                <a:gd name="connsiteY10-4156" fmla="*/ 619125 h 1481194"/>
                <a:gd name="connsiteX11-4157" fmla="*/ 767469 w 800806"/>
                <a:gd name="connsiteY11-4158" fmla="*/ 671513 h 1481194"/>
                <a:gd name="connsiteX12-4159" fmla="*/ 672219 w 800806"/>
                <a:gd name="connsiteY12-4160" fmla="*/ 714375 h 1481194"/>
                <a:gd name="connsiteX13-4161" fmla="*/ 667456 w 800806"/>
                <a:gd name="connsiteY13-4162" fmla="*/ 1366838 h 1481194"/>
                <a:gd name="connsiteX14-4163" fmla="*/ 596019 w 800806"/>
                <a:gd name="connsiteY14-4164" fmla="*/ 1481137 h 1481194"/>
                <a:gd name="connsiteX15-4165" fmla="*/ 524581 w 800806"/>
                <a:gd name="connsiteY15-4166" fmla="*/ 1350170 h 1481194"/>
                <a:gd name="connsiteX16-4167" fmla="*/ 524581 w 800806"/>
                <a:gd name="connsiteY16-4168" fmla="*/ 981075 h 1481194"/>
                <a:gd name="connsiteX17-4169" fmla="*/ 491244 w 800806"/>
                <a:gd name="connsiteY17-4170" fmla="*/ 981075 h 1481194"/>
                <a:gd name="connsiteX18-4171" fmla="*/ 410282 w 800806"/>
                <a:gd name="connsiteY18-4172" fmla="*/ 1195388 h 1481194"/>
                <a:gd name="connsiteX19-4173" fmla="*/ 348369 w 800806"/>
                <a:gd name="connsiteY19-4174" fmla="*/ 981075 h 1481194"/>
                <a:gd name="connsiteX20-4175" fmla="*/ 315031 w 800806"/>
                <a:gd name="connsiteY20-4176" fmla="*/ 981075 h 1481194"/>
                <a:gd name="connsiteX21-4177" fmla="*/ 243594 w 800806"/>
                <a:gd name="connsiteY21-4178" fmla="*/ 1147763 h 1481194"/>
                <a:gd name="connsiteX22-4179" fmla="*/ 172156 w 800806"/>
                <a:gd name="connsiteY22-4180" fmla="*/ 981075 h 1481194"/>
                <a:gd name="connsiteX23-4181" fmla="*/ 143581 w 800806"/>
                <a:gd name="connsiteY23-4182" fmla="*/ 981075 h 1481194"/>
                <a:gd name="connsiteX24-4183" fmla="*/ 67381 w 800806"/>
                <a:gd name="connsiteY24-4184" fmla="*/ 1131095 h 1481194"/>
                <a:gd name="connsiteX25-4185" fmla="*/ 706 w 800806"/>
                <a:gd name="connsiteY25-4186" fmla="*/ 990600 h 1481194"/>
                <a:gd name="connsiteX0-4187" fmla="*/ 706 w 800806"/>
                <a:gd name="connsiteY0-4188" fmla="*/ 990600 h 1481194"/>
                <a:gd name="connsiteX1-4189" fmla="*/ 706 w 800806"/>
                <a:gd name="connsiteY1-4190" fmla="*/ 381000 h 1481194"/>
                <a:gd name="connsiteX2-4191" fmla="*/ 43569 w 800806"/>
                <a:gd name="connsiteY2-4192" fmla="*/ 228600 h 1481194"/>
                <a:gd name="connsiteX3-4193" fmla="*/ 205494 w 800806"/>
                <a:gd name="connsiteY3-4194" fmla="*/ 0 h 1481194"/>
                <a:gd name="connsiteX4-4195" fmla="*/ 781756 w 800806"/>
                <a:gd name="connsiteY4-4196" fmla="*/ 4763 h 1481194"/>
                <a:gd name="connsiteX5-4197" fmla="*/ 681744 w 800806"/>
                <a:gd name="connsiteY5-4198" fmla="*/ 23813 h 1481194"/>
                <a:gd name="connsiteX6-4199" fmla="*/ 648406 w 800806"/>
                <a:gd name="connsiteY6-4200" fmla="*/ 85725 h 1481194"/>
                <a:gd name="connsiteX7-4201" fmla="*/ 615069 w 800806"/>
                <a:gd name="connsiteY7-4202" fmla="*/ 161925 h 1481194"/>
                <a:gd name="connsiteX8-4203" fmla="*/ 619831 w 800806"/>
                <a:gd name="connsiteY8-4204" fmla="*/ 319088 h 1481194"/>
                <a:gd name="connsiteX9-4205" fmla="*/ 767469 w 800806"/>
                <a:gd name="connsiteY9-4206" fmla="*/ 519113 h 1481194"/>
                <a:gd name="connsiteX10-4207" fmla="*/ 800806 w 800806"/>
                <a:gd name="connsiteY10-4208" fmla="*/ 619125 h 1481194"/>
                <a:gd name="connsiteX11-4209" fmla="*/ 767469 w 800806"/>
                <a:gd name="connsiteY11-4210" fmla="*/ 671513 h 1481194"/>
                <a:gd name="connsiteX12-4211" fmla="*/ 672219 w 800806"/>
                <a:gd name="connsiteY12-4212" fmla="*/ 714375 h 1481194"/>
                <a:gd name="connsiteX13-4213" fmla="*/ 667456 w 800806"/>
                <a:gd name="connsiteY13-4214" fmla="*/ 1366838 h 1481194"/>
                <a:gd name="connsiteX14-4215" fmla="*/ 596019 w 800806"/>
                <a:gd name="connsiteY14-4216" fmla="*/ 1481137 h 1481194"/>
                <a:gd name="connsiteX15-4217" fmla="*/ 524581 w 800806"/>
                <a:gd name="connsiteY15-4218" fmla="*/ 1350170 h 1481194"/>
                <a:gd name="connsiteX16-4219" fmla="*/ 524581 w 800806"/>
                <a:gd name="connsiteY16-4220" fmla="*/ 981075 h 1481194"/>
                <a:gd name="connsiteX17-4221" fmla="*/ 491244 w 800806"/>
                <a:gd name="connsiteY17-4222" fmla="*/ 981075 h 1481194"/>
                <a:gd name="connsiteX18-4223" fmla="*/ 410282 w 800806"/>
                <a:gd name="connsiteY18-4224" fmla="*/ 1195388 h 1481194"/>
                <a:gd name="connsiteX19-4225" fmla="*/ 348369 w 800806"/>
                <a:gd name="connsiteY19-4226" fmla="*/ 981075 h 1481194"/>
                <a:gd name="connsiteX20-4227" fmla="*/ 315031 w 800806"/>
                <a:gd name="connsiteY20-4228" fmla="*/ 981075 h 1481194"/>
                <a:gd name="connsiteX21-4229" fmla="*/ 243594 w 800806"/>
                <a:gd name="connsiteY21-4230" fmla="*/ 1147763 h 1481194"/>
                <a:gd name="connsiteX22-4231" fmla="*/ 172156 w 800806"/>
                <a:gd name="connsiteY22-4232" fmla="*/ 981075 h 1481194"/>
                <a:gd name="connsiteX23-4233" fmla="*/ 143581 w 800806"/>
                <a:gd name="connsiteY23-4234" fmla="*/ 981075 h 1481194"/>
                <a:gd name="connsiteX24-4235" fmla="*/ 67381 w 800806"/>
                <a:gd name="connsiteY24-4236" fmla="*/ 1131095 h 1481194"/>
                <a:gd name="connsiteX25-4237" fmla="*/ 706 w 800806"/>
                <a:gd name="connsiteY25-4238" fmla="*/ 990600 h 1481194"/>
                <a:gd name="connsiteX0-4239" fmla="*/ 706 w 800806"/>
                <a:gd name="connsiteY0-4240" fmla="*/ 990600 h 1481194"/>
                <a:gd name="connsiteX1-4241" fmla="*/ 706 w 800806"/>
                <a:gd name="connsiteY1-4242" fmla="*/ 381000 h 1481194"/>
                <a:gd name="connsiteX2-4243" fmla="*/ 43569 w 800806"/>
                <a:gd name="connsiteY2-4244" fmla="*/ 228600 h 1481194"/>
                <a:gd name="connsiteX3-4245" fmla="*/ 205494 w 800806"/>
                <a:gd name="connsiteY3-4246" fmla="*/ 0 h 1481194"/>
                <a:gd name="connsiteX4-4247" fmla="*/ 781756 w 800806"/>
                <a:gd name="connsiteY4-4248" fmla="*/ 4763 h 1481194"/>
                <a:gd name="connsiteX5-4249" fmla="*/ 681744 w 800806"/>
                <a:gd name="connsiteY5-4250" fmla="*/ 23813 h 1481194"/>
                <a:gd name="connsiteX6-4251" fmla="*/ 648406 w 800806"/>
                <a:gd name="connsiteY6-4252" fmla="*/ 85725 h 1481194"/>
                <a:gd name="connsiteX7-4253" fmla="*/ 615069 w 800806"/>
                <a:gd name="connsiteY7-4254" fmla="*/ 161925 h 1481194"/>
                <a:gd name="connsiteX8-4255" fmla="*/ 619831 w 800806"/>
                <a:gd name="connsiteY8-4256" fmla="*/ 319088 h 1481194"/>
                <a:gd name="connsiteX9-4257" fmla="*/ 767469 w 800806"/>
                <a:gd name="connsiteY9-4258" fmla="*/ 519113 h 1481194"/>
                <a:gd name="connsiteX10-4259" fmla="*/ 800806 w 800806"/>
                <a:gd name="connsiteY10-4260" fmla="*/ 619125 h 1481194"/>
                <a:gd name="connsiteX11-4261" fmla="*/ 672219 w 800806"/>
                <a:gd name="connsiteY11-4262" fmla="*/ 714375 h 1481194"/>
                <a:gd name="connsiteX12-4263" fmla="*/ 667456 w 800806"/>
                <a:gd name="connsiteY12-4264" fmla="*/ 1366838 h 1481194"/>
                <a:gd name="connsiteX13-4265" fmla="*/ 596019 w 800806"/>
                <a:gd name="connsiteY13-4266" fmla="*/ 1481137 h 1481194"/>
                <a:gd name="connsiteX14-4267" fmla="*/ 524581 w 800806"/>
                <a:gd name="connsiteY14-4268" fmla="*/ 1350170 h 1481194"/>
                <a:gd name="connsiteX15-4269" fmla="*/ 524581 w 800806"/>
                <a:gd name="connsiteY15-4270" fmla="*/ 981075 h 1481194"/>
                <a:gd name="connsiteX16-4271" fmla="*/ 491244 w 800806"/>
                <a:gd name="connsiteY16-4272" fmla="*/ 981075 h 1481194"/>
                <a:gd name="connsiteX17-4273" fmla="*/ 410282 w 800806"/>
                <a:gd name="connsiteY17-4274" fmla="*/ 1195388 h 1481194"/>
                <a:gd name="connsiteX18-4275" fmla="*/ 348369 w 800806"/>
                <a:gd name="connsiteY18-4276" fmla="*/ 981075 h 1481194"/>
                <a:gd name="connsiteX19-4277" fmla="*/ 315031 w 800806"/>
                <a:gd name="connsiteY19-4278" fmla="*/ 981075 h 1481194"/>
                <a:gd name="connsiteX20-4279" fmla="*/ 243594 w 800806"/>
                <a:gd name="connsiteY20-4280" fmla="*/ 1147763 h 1481194"/>
                <a:gd name="connsiteX21-4281" fmla="*/ 172156 w 800806"/>
                <a:gd name="connsiteY21-4282" fmla="*/ 981075 h 1481194"/>
                <a:gd name="connsiteX22-4283" fmla="*/ 143581 w 800806"/>
                <a:gd name="connsiteY22-4284" fmla="*/ 981075 h 1481194"/>
                <a:gd name="connsiteX23-4285" fmla="*/ 67381 w 800806"/>
                <a:gd name="connsiteY23-4286" fmla="*/ 1131095 h 1481194"/>
                <a:gd name="connsiteX24-4287" fmla="*/ 706 w 800806"/>
                <a:gd name="connsiteY24-4288" fmla="*/ 990600 h 1481194"/>
                <a:gd name="connsiteX0-4289" fmla="*/ 706 w 806536"/>
                <a:gd name="connsiteY0-4290" fmla="*/ 990600 h 1481194"/>
                <a:gd name="connsiteX1-4291" fmla="*/ 706 w 806536"/>
                <a:gd name="connsiteY1-4292" fmla="*/ 381000 h 1481194"/>
                <a:gd name="connsiteX2-4293" fmla="*/ 43569 w 806536"/>
                <a:gd name="connsiteY2-4294" fmla="*/ 228600 h 1481194"/>
                <a:gd name="connsiteX3-4295" fmla="*/ 205494 w 806536"/>
                <a:gd name="connsiteY3-4296" fmla="*/ 0 h 1481194"/>
                <a:gd name="connsiteX4-4297" fmla="*/ 781756 w 806536"/>
                <a:gd name="connsiteY4-4298" fmla="*/ 4763 h 1481194"/>
                <a:gd name="connsiteX5-4299" fmla="*/ 681744 w 806536"/>
                <a:gd name="connsiteY5-4300" fmla="*/ 23813 h 1481194"/>
                <a:gd name="connsiteX6-4301" fmla="*/ 648406 w 806536"/>
                <a:gd name="connsiteY6-4302" fmla="*/ 85725 h 1481194"/>
                <a:gd name="connsiteX7-4303" fmla="*/ 615069 w 806536"/>
                <a:gd name="connsiteY7-4304" fmla="*/ 161925 h 1481194"/>
                <a:gd name="connsiteX8-4305" fmla="*/ 619831 w 806536"/>
                <a:gd name="connsiteY8-4306" fmla="*/ 319088 h 1481194"/>
                <a:gd name="connsiteX9-4307" fmla="*/ 767469 w 806536"/>
                <a:gd name="connsiteY9-4308" fmla="*/ 519113 h 1481194"/>
                <a:gd name="connsiteX10-4309" fmla="*/ 800806 w 806536"/>
                <a:gd name="connsiteY10-4310" fmla="*/ 619125 h 1481194"/>
                <a:gd name="connsiteX11-4311" fmla="*/ 672219 w 806536"/>
                <a:gd name="connsiteY11-4312" fmla="*/ 714375 h 1481194"/>
                <a:gd name="connsiteX12-4313" fmla="*/ 667456 w 806536"/>
                <a:gd name="connsiteY12-4314" fmla="*/ 1366838 h 1481194"/>
                <a:gd name="connsiteX13-4315" fmla="*/ 596019 w 806536"/>
                <a:gd name="connsiteY13-4316" fmla="*/ 1481137 h 1481194"/>
                <a:gd name="connsiteX14-4317" fmla="*/ 524581 w 806536"/>
                <a:gd name="connsiteY14-4318" fmla="*/ 1350170 h 1481194"/>
                <a:gd name="connsiteX15-4319" fmla="*/ 524581 w 806536"/>
                <a:gd name="connsiteY15-4320" fmla="*/ 981075 h 1481194"/>
                <a:gd name="connsiteX16-4321" fmla="*/ 491244 w 806536"/>
                <a:gd name="connsiteY16-4322" fmla="*/ 981075 h 1481194"/>
                <a:gd name="connsiteX17-4323" fmla="*/ 410282 w 806536"/>
                <a:gd name="connsiteY17-4324" fmla="*/ 1195388 h 1481194"/>
                <a:gd name="connsiteX18-4325" fmla="*/ 348369 w 806536"/>
                <a:gd name="connsiteY18-4326" fmla="*/ 981075 h 1481194"/>
                <a:gd name="connsiteX19-4327" fmla="*/ 315031 w 806536"/>
                <a:gd name="connsiteY19-4328" fmla="*/ 981075 h 1481194"/>
                <a:gd name="connsiteX20-4329" fmla="*/ 243594 w 806536"/>
                <a:gd name="connsiteY20-4330" fmla="*/ 1147763 h 1481194"/>
                <a:gd name="connsiteX21-4331" fmla="*/ 172156 w 806536"/>
                <a:gd name="connsiteY21-4332" fmla="*/ 981075 h 1481194"/>
                <a:gd name="connsiteX22-4333" fmla="*/ 143581 w 806536"/>
                <a:gd name="connsiteY22-4334" fmla="*/ 981075 h 1481194"/>
                <a:gd name="connsiteX23-4335" fmla="*/ 67381 w 806536"/>
                <a:gd name="connsiteY23-4336" fmla="*/ 1131095 h 1481194"/>
                <a:gd name="connsiteX24-4337" fmla="*/ 706 w 806536"/>
                <a:gd name="connsiteY24-4338" fmla="*/ 990600 h 1481194"/>
                <a:gd name="connsiteX0-4339" fmla="*/ 706 w 806536"/>
                <a:gd name="connsiteY0-4340" fmla="*/ 990600 h 1481194"/>
                <a:gd name="connsiteX1-4341" fmla="*/ 706 w 806536"/>
                <a:gd name="connsiteY1-4342" fmla="*/ 381000 h 1481194"/>
                <a:gd name="connsiteX2-4343" fmla="*/ 43569 w 806536"/>
                <a:gd name="connsiteY2-4344" fmla="*/ 228600 h 1481194"/>
                <a:gd name="connsiteX3-4345" fmla="*/ 205494 w 806536"/>
                <a:gd name="connsiteY3-4346" fmla="*/ 0 h 1481194"/>
                <a:gd name="connsiteX4-4347" fmla="*/ 781756 w 806536"/>
                <a:gd name="connsiteY4-4348" fmla="*/ 4763 h 1481194"/>
                <a:gd name="connsiteX5-4349" fmla="*/ 681744 w 806536"/>
                <a:gd name="connsiteY5-4350" fmla="*/ 23813 h 1481194"/>
                <a:gd name="connsiteX6-4351" fmla="*/ 648406 w 806536"/>
                <a:gd name="connsiteY6-4352" fmla="*/ 85725 h 1481194"/>
                <a:gd name="connsiteX7-4353" fmla="*/ 615069 w 806536"/>
                <a:gd name="connsiteY7-4354" fmla="*/ 161925 h 1481194"/>
                <a:gd name="connsiteX8-4355" fmla="*/ 619831 w 806536"/>
                <a:gd name="connsiteY8-4356" fmla="*/ 319088 h 1481194"/>
                <a:gd name="connsiteX9-4357" fmla="*/ 767469 w 806536"/>
                <a:gd name="connsiteY9-4358" fmla="*/ 519113 h 1481194"/>
                <a:gd name="connsiteX10-4359" fmla="*/ 800806 w 806536"/>
                <a:gd name="connsiteY10-4360" fmla="*/ 619125 h 1481194"/>
                <a:gd name="connsiteX11-4361" fmla="*/ 672219 w 806536"/>
                <a:gd name="connsiteY11-4362" fmla="*/ 714375 h 1481194"/>
                <a:gd name="connsiteX12-4363" fmla="*/ 667456 w 806536"/>
                <a:gd name="connsiteY12-4364" fmla="*/ 1366838 h 1481194"/>
                <a:gd name="connsiteX13-4365" fmla="*/ 596019 w 806536"/>
                <a:gd name="connsiteY13-4366" fmla="*/ 1481137 h 1481194"/>
                <a:gd name="connsiteX14-4367" fmla="*/ 524581 w 806536"/>
                <a:gd name="connsiteY14-4368" fmla="*/ 1350170 h 1481194"/>
                <a:gd name="connsiteX15-4369" fmla="*/ 524581 w 806536"/>
                <a:gd name="connsiteY15-4370" fmla="*/ 981075 h 1481194"/>
                <a:gd name="connsiteX16-4371" fmla="*/ 491244 w 806536"/>
                <a:gd name="connsiteY16-4372" fmla="*/ 981075 h 1481194"/>
                <a:gd name="connsiteX17-4373" fmla="*/ 410282 w 806536"/>
                <a:gd name="connsiteY17-4374" fmla="*/ 1195388 h 1481194"/>
                <a:gd name="connsiteX18-4375" fmla="*/ 348369 w 806536"/>
                <a:gd name="connsiteY18-4376" fmla="*/ 981075 h 1481194"/>
                <a:gd name="connsiteX19-4377" fmla="*/ 315031 w 806536"/>
                <a:gd name="connsiteY19-4378" fmla="*/ 981075 h 1481194"/>
                <a:gd name="connsiteX20-4379" fmla="*/ 243594 w 806536"/>
                <a:gd name="connsiteY20-4380" fmla="*/ 1147763 h 1481194"/>
                <a:gd name="connsiteX21-4381" fmla="*/ 172156 w 806536"/>
                <a:gd name="connsiteY21-4382" fmla="*/ 981075 h 1481194"/>
                <a:gd name="connsiteX22-4383" fmla="*/ 143581 w 806536"/>
                <a:gd name="connsiteY22-4384" fmla="*/ 981075 h 1481194"/>
                <a:gd name="connsiteX23-4385" fmla="*/ 67381 w 806536"/>
                <a:gd name="connsiteY23-4386" fmla="*/ 1131095 h 1481194"/>
                <a:gd name="connsiteX24-4387" fmla="*/ 706 w 806536"/>
                <a:gd name="connsiteY24-4388" fmla="*/ 990600 h 1481194"/>
                <a:gd name="connsiteX0-4389" fmla="*/ 706 w 806536"/>
                <a:gd name="connsiteY0-4390" fmla="*/ 990600 h 1481194"/>
                <a:gd name="connsiteX1-4391" fmla="*/ 706 w 806536"/>
                <a:gd name="connsiteY1-4392" fmla="*/ 381000 h 1481194"/>
                <a:gd name="connsiteX2-4393" fmla="*/ 43569 w 806536"/>
                <a:gd name="connsiteY2-4394" fmla="*/ 228600 h 1481194"/>
                <a:gd name="connsiteX3-4395" fmla="*/ 205494 w 806536"/>
                <a:gd name="connsiteY3-4396" fmla="*/ 0 h 1481194"/>
                <a:gd name="connsiteX4-4397" fmla="*/ 781756 w 806536"/>
                <a:gd name="connsiteY4-4398" fmla="*/ 4763 h 1481194"/>
                <a:gd name="connsiteX5-4399" fmla="*/ 681744 w 806536"/>
                <a:gd name="connsiteY5-4400" fmla="*/ 23813 h 1481194"/>
                <a:gd name="connsiteX6-4401" fmla="*/ 648406 w 806536"/>
                <a:gd name="connsiteY6-4402" fmla="*/ 85725 h 1481194"/>
                <a:gd name="connsiteX7-4403" fmla="*/ 615069 w 806536"/>
                <a:gd name="connsiteY7-4404" fmla="*/ 161925 h 1481194"/>
                <a:gd name="connsiteX8-4405" fmla="*/ 619831 w 806536"/>
                <a:gd name="connsiteY8-4406" fmla="*/ 319088 h 1481194"/>
                <a:gd name="connsiteX9-4407" fmla="*/ 767469 w 806536"/>
                <a:gd name="connsiteY9-4408" fmla="*/ 519113 h 1481194"/>
                <a:gd name="connsiteX10-4409" fmla="*/ 800806 w 806536"/>
                <a:gd name="connsiteY10-4410" fmla="*/ 619125 h 1481194"/>
                <a:gd name="connsiteX11-4411" fmla="*/ 672219 w 806536"/>
                <a:gd name="connsiteY11-4412" fmla="*/ 714375 h 1481194"/>
                <a:gd name="connsiteX12-4413" fmla="*/ 667456 w 806536"/>
                <a:gd name="connsiteY12-4414" fmla="*/ 1366838 h 1481194"/>
                <a:gd name="connsiteX13-4415" fmla="*/ 596019 w 806536"/>
                <a:gd name="connsiteY13-4416" fmla="*/ 1481137 h 1481194"/>
                <a:gd name="connsiteX14-4417" fmla="*/ 524581 w 806536"/>
                <a:gd name="connsiteY14-4418" fmla="*/ 1350170 h 1481194"/>
                <a:gd name="connsiteX15-4419" fmla="*/ 524581 w 806536"/>
                <a:gd name="connsiteY15-4420" fmla="*/ 981075 h 1481194"/>
                <a:gd name="connsiteX16-4421" fmla="*/ 491244 w 806536"/>
                <a:gd name="connsiteY16-4422" fmla="*/ 981075 h 1481194"/>
                <a:gd name="connsiteX17-4423" fmla="*/ 410282 w 806536"/>
                <a:gd name="connsiteY17-4424" fmla="*/ 1195388 h 1481194"/>
                <a:gd name="connsiteX18-4425" fmla="*/ 348369 w 806536"/>
                <a:gd name="connsiteY18-4426" fmla="*/ 981075 h 1481194"/>
                <a:gd name="connsiteX19-4427" fmla="*/ 315031 w 806536"/>
                <a:gd name="connsiteY19-4428" fmla="*/ 981075 h 1481194"/>
                <a:gd name="connsiteX20-4429" fmla="*/ 243594 w 806536"/>
                <a:gd name="connsiteY20-4430" fmla="*/ 1147763 h 1481194"/>
                <a:gd name="connsiteX21-4431" fmla="*/ 172156 w 806536"/>
                <a:gd name="connsiteY21-4432" fmla="*/ 981075 h 1481194"/>
                <a:gd name="connsiteX22-4433" fmla="*/ 143581 w 806536"/>
                <a:gd name="connsiteY22-4434" fmla="*/ 981075 h 1481194"/>
                <a:gd name="connsiteX23-4435" fmla="*/ 67381 w 806536"/>
                <a:gd name="connsiteY23-4436" fmla="*/ 1131095 h 1481194"/>
                <a:gd name="connsiteX24-4437" fmla="*/ 706 w 806536"/>
                <a:gd name="connsiteY24-4438" fmla="*/ 990600 h 1481194"/>
                <a:gd name="connsiteX0-4439" fmla="*/ 706 w 806536"/>
                <a:gd name="connsiteY0-4440" fmla="*/ 990600 h 1481194"/>
                <a:gd name="connsiteX1-4441" fmla="*/ 706 w 806536"/>
                <a:gd name="connsiteY1-4442" fmla="*/ 381000 h 1481194"/>
                <a:gd name="connsiteX2-4443" fmla="*/ 43569 w 806536"/>
                <a:gd name="connsiteY2-4444" fmla="*/ 228600 h 1481194"/>
                <a:gd name="connsiteX3-4445" fmla="*/ 205494 w 806536"/>
                <a:gd name="connsiteY3-4446" fmla="*/ 0 h 1481194"/>
                <a:gd name="connsiteX4-4447" fmla="*/ 781756 w 806536"/>
                <a:gd name="connsiteY4-4448" fmla="*/ 4763 h 1481194"/>
                <a:gd name="connsiteX5-4449" fmla="*/ 681744 w 806536"/>
                <a:gd name="connsiteY5-4450" fmla="*/ 23813 h 1481194"/>
                <a:gd name="connsiteX6-4451" fmla="*/ 648406 w 806536"/>
                <a:gd name="connsiteY6-4452" fmla="*/ 85725 h 1481194"/>
                <a:gd name="connsiteX7-4453" fmla="*/ 615069 w 806536"/>
                <a:gd name="connsiteY7-4454" fmla="*/ 161925 h 1481194"/>
                <a:gd name="connsiteX8-4455" fmla="*/ 619831 w 806536"/>
                <a:gd name="connsiteY8-4456" fmla="*/ 319088 h 1481194"/>
                <a:gd name="connsiteX9-4457" fmla="*/ 767469 w 806536"/>
                <a:gd name="connsiteY9-4458" fmla="*/ 519113 h 1481194"/>
                <a:gd name="connsiteX10-4459" fmla="*/ 800806 w 806536"/>
                <a:gd name="connsiteY10-4460" fmla="*/ 619125 h 1481194"/>
                <a:gd name="connsiteX11-4461" fmla="*/ 672219 w 806536"/>
                <a:gd name="connsiteY11-4462" fmla="*/ 714375 h 1481194"/>
                <a:gd name="connsiteX12-4463" fmla="*/ 667456 w 806536"/>
                <a:gd name="connsiteY12-4464" fmla="*/ 1366838 h 1481194"/>
                <a:gd name="connsiteX13-4465" fmla="*/ 596019 w 806536"/>
                <a:gd name="connsiteY13-4466" fmla="*/ 1481137 h 1481194"/>
                <a:gd name="connsiteX14-4467" fmla="*/ 524581 w 806536"/>
                <a:gd name="connsiteY14-4468" fmla="*/ 1350170 h 1481194"/>
                <a:gd name="connsiteX15-4469" fmla="*/ 524581 w 806536"/>
                <a:gd name="connsiteY15-4470" fmla="*/ 981075 h 1481194"/>
                <a:gd name="connsiteX16-4471" fmla="*/ 491244 w 806536"/>
                <a:gd name="connsiteY16-4472" fmla="*/ 981075 h 1481194"/>
                <a:gd name="connsiteX17-4473" fmla="*/ 410282 w 806536"/>
                <a:gd name="connsiteY17-4474" fmla="*/ 1195388 h 1481194"/>
                <a:gd name="connsiteX18-4475" fmla="*/ 348369 w 806536"/>
                <a:gd name="connsiteY18-4476" fmla="*/ 981075 h 1481194"/>
                <a:gd name="connsiteX19-4477" fmla="*/ 315031 w 806536"/>
                <a:gd name="connsiteY19-4478" fmla="*/ 981075 h 1481194"/>
                <a:gd name="connsiteX20-4479" fmla="*/ 243594 w 806536"/>
                <a:gd name="connsiteY20-4480" fmla="*/ 1147763 h 1481194"/>
                <a:gd name="connsiteX21-4481" fmla="*/ 172156 w 806536"/>
                <a:gd name="connsiteY21-4482" fmla="*/ 981075 h 1481194"/>
                <a:gd name="connsiteX22-4483" fmla="*/ 143581 w 806536"/>
                <a:gd name="connsiteY22-4484" fmla="*/ 981075 h 1481194"/>
                <a:gd name="connsiteX23-4485" fmla="*/ 67381 w 806536"/>
                <a:gd name="connsiteY23-4486" fmla="*/ 1131095 h 1481194"/>
                <a:gd name="connsiteX24-4487" fmla="*/ 706 w 806536"/>
                <a:gd name="connsiteY24-4488" fmla="*/ 990600 h 1481194"/>
                <a:gd name="connsiteX0-4489" fmla="*/ 706 w 806536"/>
                <a:gd name="connsiteY0-4490" fmla="*/ 990600 h 1481194"/>
                <a:gd name="connsiteX1-4491" fmla="*/ 706 w 806536"/>
                <a:gd name="connsiteY1-4492" fmla="*/ 381000 h 1481194"/>
                <a:gd name="connsiteX2-4493" fmla="*/ 43569 w 806536"/>
                <a:gd name="connsiteY2-4494" fmla="*/ 228600 h 1481194"/>
                <a:gd name="connsiteX3-4495" fmla="*/ 205494 w 806536"/>
                <a:gd name="connsiteY3-4496" fmla="*/ 0 h 1481194"/>
                <a:gd name="connsiteX4-4497" fmla="*/ 781756 w 806536"/>
                <a:gd name="connsiteY4-4498" fmla="*/ 4763 h 1481194"/>
                <a:gd name="connsiteX5-4499" fmla="*/ 681744 w 806536"/>
                <a:gd name="connsiteY5-4500" fmla="*/ 23813 h 1481194"/>
                <a:gd name="connsiteX6-4501" fmla="*/ 648406 w 806536"/>
                <a:gd name="connsiteY6-4502" fmla="*/ 85725 h 1481194"/>
                <a:gd name="connsiteX7-4503" fmla="*/ 615069 w 806536"/>
                <a:gd name="connsiteY7-4504" fmla="*/ 161925 h 1481194"/>
                <a:gd name="connsiteX8-4505" fmla="*/ 619831 w 806536"/>
                <a:gd name="connsiteY8-4506" fmla="*/ 319088 h 1481194"/>
                <a:gd name="connsiteX9-4507" fmla="*/ 767469 w 806536"/>
                <a:gd name="connsiteY9-4508" fmla="*/ 519113 h 1481194"/>
                <a:gd name="connsiteX10-4509" fmla="*/ 800806 w 806536"/>
                <a:gd name="connsiteY10-4510" fmla="*/ 619125 h 1481194"/>
                <a:gd name="connsiteX11-4511" fmla="*/ 672219 w 806536"/>
                <a:gd name="connsiteY11-4512" fmla="*/ 714375 h 1481194"/>
                <a:gd name="connsiteX12-4513" fmla="*/ 667456 w 806536"/>
                <a:gd name="connsiteY12-4514" fmla="*/ 1366838 h 1481194"/>
                <a:gd name="connsiteX13-4515" fmla="*/ 596019 w 806536"/>
                <a:gd name="connsiteY13-4516" fmla="*/ 1481137 h 1481194"/>
                <a:gd name="connsiteX14-4517" fmla="*/ 524581 w 806536"/>
                <a:gd name="connsiteY14-4518" fmla="*/ 1350170 h 1481194"/>
                <a:gd name="connsiteX15-4519" fmla="*/ 524581 w 806536"/>
                <a:gd name="connsiteY15-4520" fmla="*/ 981075 h 1481194"/>
                <a:gd name="connsiteX16-4521" fmla="*/ 491244 w 806536"/>
                <a:gd name="connsiteY16-4522" fmla="*/ 981075 h 1481194"/>
                <a:gd name="connsiteX17-4523" fmla="*/ 410282 w 806536"/>
                <a:gd name="connsiteY17-4524" fmla="*/ 1195388 h 1481194"/>
                <a:gd name="connsiteX18-4525" fmla="*/ 348369 w 806536"/>
                <a:gd name="connsiteY18-4526" fmla="*/ 981075 h 1481194"/>
                <a:gd name="connsiteX19-4527" fmla="*/ 315031 w 806536"/>
                <a:gd name="connsiteY19-4528" fmla="*/ 981075 h 1481194"/>
                <a:gd name="connsiteX20-4529" fmla="*/ 243594 w 806536"/>
                <a:gd name="connsiteY20-4530" fmla="*/ 1147763 h 1481194"/>
                <a:gd name="connsiteX21-4531" fmla="*/ 172156 w 806536"/>
                <a:gd name="connsiteY21-4532" fmla="*/ 981075 h 1481194"/>
                <a:gd name="connsiteX22-4533" fmla="*/ 143581 w 806536"/>
                <a:gd name="connsiteY22-4534" fmla="*/ 981075 h 1481194"/>
                <a:gd name="connsiteX23-4535" fmla="*/ 67381 w 806536"/>
                <a:gd name="connsiteY23-4536" fmla="*/ 1131095 h 1481194"/>
                <a:gd name="connsiteX24-4537" fmla="*/ 706 w 806536"/>
                <a:gd name="connsiteY24-4538" fmla="*/ 990600 h 1481194"/>
                <a:gd name="connsiteX0-4539" fmla="*/ 706 w 806536"/>
                <a:gd name="connsiteY0-4540" fmla="*/ 990600 h 1481194"/>
                <a:gd name="connsiteX1-4541" fmla="*/ 706 w 806536"/>
                <a:gd name="connsiteY1-4542" fmla="*/ 381000 h 1481194"/>
                <a:gd name="connsiteX2-4543" fmla="*/ 43569 w 806536"/>
                <a:gd name="connsiteY2-4544" fmla="*/ 228600 h 1481194"/>
                <a:gd name="connsiteX3-4545" fmla="*/ 205494 w 806536"/>
                <a:gd name="connsiteY3-4546" fmla="*/ 0 h 1481194"/>
                <a:gd name="connsiteX4-4547" fmla="*/ 781756 w 806536"/>
                <a:gd name="connsiteY4-4548" fmla="*/ 4763 h 1481194"/>
                <a:gd name="connsiteX5-4549" fmla="*/ 681744 w 806536"/>
                <a:gd name="connsiteY5-4550" fmla="*/ 23813 h 1481194"/>
                <a:gd name="connsiteX6-4551" fmla="*/ 648406 w 806536"/>
                <a:gd name="connsiteY6-4552" fmla="*/ 85725 h 1481194"/>
                <a:gd name="connsiteX7-4553" fmla="*/ 615069 w 806536"/>
                <a:gd name="connsiteY7-4554" fmla="*/ 161925 h 1481194"/>
                <a:gd name="connsiteX8-4555" fmla="*/ 619831 w 806536"/>
                <a:gd name="connsiteY8-4556" fmla="*/ 319088 h 1481194"/>
                <a:gd name="connsiteX9-4557" fmla="*/ 767469 w 806536"/>
                <a:gd name="connsiteY9-4558" fmla="*/ 519113 h 1481194"/>
                <a:gd name="connsiteX10-4559" fmla="*/ 800806 w 806536"/>
                <a:gd name="connsiteY10-4560" fmla="*/ 619125 h 1481194"/>
                <a:gd name="connsiteX11-4561" fmla="*/ 672219 w 806536"/>
                <a:gd name="connsiteY11-4562" fmla="*/ 714375 h 1481194"/>
                <a:gd name="connsiteX12-4563" fmla="*/ 667456 w 806536"/>
                <a:gd name="connsiteY12-4564" fmla="*/ 1366838 h 1481194"/>
                <a:gd name="connsiteX13-4565" fmla="*/ 596019 w 806536"/>
                <a:gd name="connsiteY13-4566" fmla="*/ 1481137 h 1481194"/>
                <a:gd name="connsiteX14-4567" fmla="*/ 524581 w 806536"/>
                <a:gd name="connsiteY14-4568" fmla="*/ 1350170 h 1481194"/>
                <a:gd name="connsiteX15-4569" fmla="*/ 524581 w 806536"/>
                <a:gd name="connsiteY15-4570" fmla="*/ 981075 h 1481194"/>
                <a:gd name="connsiteX16-4571" fmla="*/ 491244 w 806536"/>
                <a:gd name="connsiteY16-4572" fmla="*/ 981075 h 1481194"/>
                <a:gd name="connsiteX17-4573" fmla="*/ 410282 w 806536"/>
                <a:gd name="connsiteY17-4574" fmla="*/ 1195388 h 1481194"/>
                <a:gd name="connsiteX18-4575" fmla="*/ 348369 w 806536"/>
                <a:gd name="connsiteY18-4576" fmla="*/ 981075 h 1481194"/>
                <a:gd name="connsiteX19-4577" fmla="*/ 315031 w 806536"/>
                <a:gd name="connsiteY19-4578" fmla="*/ 981075 h 1481194"/>
                <a:gd name="connsiteX20-4579" fmla="*/ 243594 w 806536"/>
                <a:gd name="connsiteY20-4580" fmla="*/ 1147763 h 1481194"/>
                <a:gd name="connsiteX21-4581" fmla="*/ 172156 w 806536"/>
                <a:gd name="connsiteY21-4582" fmla="*/ 981075 h 1481194"/>
                <a:gd name="connsiteX22-4583" fmla="*/ 143581 w 806536"/>
                <a:gd name="connsiteY22-4584" fmla="*/ 981075 h 1481194"/>
                <a:gd name="connsiteX23-4585" fmla="*/ 67381 w 806536"/>
                <a:gd name="connsiteY23-4586" fmla="*/ 1131095 h 1481194"/>
                <a:gd name="connsiteX24-4587" fmla="*/ 706 w 806536"/>
                <a:gd name="connsiteY24-4588" fmla="*/ 990600 h 1481194"/>
                <a:gd name="connsiteX0-4589" fmla="*/ 706 w 806536"/>
                <a:gd name="connsiteY0-4590" fmla="*/ 990600 h 1481194"/>
                <a:gd name="connsiteX1-4591" fmla="*/ 706 w 806536"/>
                <a:gd name="connsiteY1-4592" fmla="*/ 381000 h 1481194"/>
                <a:gd name="connsiteX2-4593" fmla="*/ 43569 w 806536"/>
                <a:gd name="connsiteY2-4594" fmla="*/ 228600 h 1481194"/>
                <a:gd name="connsiteX3-4595" fmla="*/ 205494 w 806536"/>
                <a:gd name="connsiteY3-4596" fmla="*/ 0 h 1481194"/>
                <a:gd name="connsiteX4-4597" fmla="*/ 781756 w 806536"/>
                <a:gd name="connsiteY4-4598" fmla="*/ 4763 h 1481194"/>
                <a:gd name="connsiteX5-4599" fmla="*/ 681744 w 806536"/>
                <a:gd name="connsiteY5-4600" fmla="*/ 23813 h 1481194"/>
                <a:gd name="connsiteX6-4601" fmla="*/ 615069 w 806536"/>
                <a:gd name="connsiteY6-4602" fmla="*/ 161925 h 1481194"/>
                <a:gd name="connsiteX7-4603" fmla="*/ 619831 w 806536"/>
                <a:gd name="connsiteY7-4604" fmla="*/ 319088 h 1481194"/>
                <a:gd name="connsiteX8-4605" fmla="*/ 767469 w 806536"/>
                <a:gd name="connsiteY8-4606" fmla="*/ 519113 h 1481194"/>
                <a:gd name="connsiteX9-4607" fmla="*/ 800806 w 806536"/>
                <a:gd name="connsiteY9-4608" fmla="*/ 619125 h 1481194"/>
                <a:gd name="connsiteX10-4609" fmla="*/ 672219 w 806536"/>
                <a:gd name="connsiteY10-4610" fmla="*/ 714375 h 1481194"/>
                <a:gd name="connsiteX11-4611" fmla="*/ 667456 w 806536"/>
                <a:gd name="connsiteY11-4612" fmla="*/ 1366838 h 1481194"/>
                <a:gd name="connsiteX12-4613" fmla="*/ 596019 w 806536"/>
                <a:gd name="connsiteY12-4614" fmla="*/ 1481137 h 1481194"/>
                <a:gd name="connsiteX13-4615" fmla="*/ 524581 w 806536"/>
                <a:gd name="connsiteY13-4616" fmla="*/ 1350170 h 1481194"/>
                <a:gd name="connsiteX14-4617" fmla="*/ 524581 w 806536"/>
                <a:gd name="connsiteY14-4618" fmla="*/ 981075 h 1481194"/>
                <a:gd name="connsiteX15-4619" fmla="*/ 491244 w 806536"/>
                <a:gd name="connsiteY15-4620" fmla="*/ 981075 h 1481194"/>
                <a:gd name="connsiteX16-4621" fmla="*/ 410282 w 806536"/>
                <a:gd name="connsiteY16-4622" fmla="*/ 1195388 h 1481194"/>
                <a:gd name="connsiteX17-4623" fmla="*/ 348369 w 806536"/>
                <a:gd name="connsiteY17-4624" fmla="*/ 981075 h 1481194"/>
                <a:gd name="connsiteX18-4625" fmla="*/ 315031 w 806536"/>
                <a:gd name="connsiteY18-4626" fmla="*/ 981075 h 1481194"/>
                <a:gd name="connsiteX19-4627" fmla="*/ 243594 w 806536"/>
                <a:gd name="connsiteY19-4628" fmla="*/ 1147763 h 1481194"/>
                <a:gd name="connsiteX20-4629" fmla="*/ 172156 w 806536"/>
                <a:gd name="connsiteY20-4630" fmla="*/ 981075 h 1481194"/>
                <a:gd name="connsiteX21-4631" fmla="*/ 143581 w 806536"/>
                <a:gd name="connsiteY21-4632" fmla="*/ 981075 h 1481194"/>
                <a:gd name="connsiteX22-4633" fmla="*/ 67381 w 806536"/>
                <a:gd name="connsiteY22-4634" fmla="*/ 1131095 h 1481194"/>
                <a:gd name="connsiteX23-4635" fmla="*/ 706 w 806536"/>
                <a:gd name="connsiteY23-4636" fmla="*/ 990600 h 1481194"/>
                <a:gd name="connsiteX0-4637" fmla="*/ 706 w 806536"/>
                <a:gd name="connsiteY0-4638" fmla="*/ 990600 h 1481194"/>
                <a:gd name="connsiteX1-4639" fmla="*/ 706 w 806536"/>
                <a:gd name="connsiteY1-4640" fmla="*/ 381000 h 1481194"/>
                <a:gd name="connsiteX2-4641" fmla="*/ 43569 w 806536"/>
                <a:gd name="connsiteY2-4642" fmla="*/ 228600 h 1481194"/>
                <a:gd name="connsiteX3-4643" fmla="*/ 205494 w 806536"/>
                <a:gd name="connsiteY3-4644" fmla="*/ 0 h 1481194"/>
                <a:gd name="connsiteX4-4645" fmla="*/ 781756 w 806536"/>
                <a:gd name="connsiteY4-4646" fmla="*/ 4763 h 1481194"/>
                <a:gd name="connsiteX5-4647" fmla="*/ 681744 w 806536"/>
                <a:gd name="connsiteY5-4648" fmla="*/ 23813 h 1481194"/>
                <a:gd name="connsiteX6-4649" fmla="*/ 615069 w 806536"/>
                <a:gd name="connsiteY6-4650" fmla="*/ 161925 h 1481194"/>
                <a:gd name="connsiteX7-4651" fmla="*/ 619831 w 806536"/>
                <a:gd name="connsiteY7-4652" fmla="*/ 319088 h 1481194"/>
                <a:gd name="connsiteX8-4653" fmla="*/ 767469 w 806536"/>
                <a:gd name="connsiteY8-4654" fmla="*/ 519113 h 1481194"/>
                <a:gd name="connsiteX9-4655" fmla="*/ 800806 w 806536"/>
                <a:gd name="connsiteY9-4656" fmla="*/ 619125 h 1481194"/>
                <a:gd name="connsiteX10-4657" fmla="*/ 672219 w 806536"/>
                <a:gd name="connsiteY10-4658" fmla="*/ 714375 h 1481194"/>
                <a:gd name="connsiteX11-4659" fmla="*/ 667456 w 806536"/>
                <a:gd name="connsiteY11-4660" fmla="*/ 1366838 h 1481194"/>
                <a:gd name="connsiteX12-4661" fmla="*/ 596019 w 806536"/>
                <a:gd name="connsiteY12-4662" fmla="*/ 1481137 h 1481194"/>
                <a:gd name="connsiteX13-4663" fmla="*/ 524581 w 806536"/>
                <a:gd name="connsiteY13-4664" fmla="*/ 1350170 h 1481194"/>
                <a:gd name="connsiteX14-4665" fmla="*/ 524581 w 806536"/>
                <a:gd name="connsiteY14-4666" fmla="*/ 981075 h 1481194"/>
                <a:gd name="connsiteX15-4667" fmla="*/ 491244 w 806536"/>
                <a:gd name="connsiteY15-4668" fmla="*/ 981075 h 1481194"/>
                <a:gd name="connsiteX16-4669" fmla="*/ 410282 w 806536"/>
                <a:gd name="connsiteY16-4670" fmla="*/ 1195388 h 1481194"/>
                <a:gd name="connsiteX17-4671" fmla="*/ 348369 w 806536"/>
                <a:gd name="connsiteY17-4672" fmla="*/ 981075 h 1481194"/>
                <a:gd name="connsiteX18-4673" fmla="*/ 315031 w 806536"/>
                <a:gd name="connsiteY18-4674" fmla="*/ 981075 h 1481194"/>
                <a:gd name="connsiteX19-4675" fmla="*/ 243594 w 806536"/>
                <a:gd name="connsiteY19-4676" fmla="*/ 1147763 h 1481194"/>
                <a:gd name="connsiteX20-4677" fmla="*/ 172156 w 806536"/>
                <a:gd name="connsiteY20-4678" fmla="*/ 981075 h 1481194"/>
                <a:gd name="connsiteX21-4679" fmla="*/ 143581 w 806536"/>
                <a:gd name="connsiteY21-4680" fmla="*/ 981075 h 1481194"/>
                <a:gd name="connsiteX22-4681" fmla="*/ 67381 w 806536"/>
                <a:gd name="connsiteY22-4682" fmla="*/ 1131095 h 1481194"/>
                <a:gd name="connsiteX23-4683" fmla="*/ 706 w 806536"/>
                <a:gd name="connsiteY23-4684" fmla="*/ 990600 h 1481194"/>
                <a:gd name="connsiteX0-4685" fmla="*/ 706 w 806536"/>
                <a:gd name="connsiteY0-4686" fmla="*/ 990600 h 1481194"/>
                <a:gd name="connsiteX1-4687" fmla="*/ 706 w 806536"/>
                <a:gd name="connsiteY1-4688" fmla="*/ 381000 h 1481194"/>
                <a:gd name="connsiteX2-4689" fmla="*/ 43569 w 806536"/>
                <a:gd name="connsiteY2-4690" fmla="*/ 228600 h 1481194"/>
                <a:gd name="connsiteX3-4691" fmla="*/ 205494 w 806536"/>
                <a:gd name="connsiteY3-4692" fmla="*/ 0 h 1481194"/>
                <a:gd name="connsiteX4-4693" fmla="*/ 781756 w 806536"/>
                <a:gd name="connsiteY4-4694" fmla="*/ 4763 h 1481194"/>
                <a:gd name="connsiteX5-4695" fmla="*/ 681744 w 806536"/>
                <a:gd name="connsiteY5-4696" fmla="*/ 23813 h 1481194"/>
                <a:gd name="connsiteX6-4697" fmla="*/ 615069 w 806536"/>
                <a:gd name="connsiteY6-4698" fmla="*/ 161925 h 1481194"/>
                <a:gd name="connsiteX7-4699" fmla="*/ 619831 w 806536"/>
                <a:gd name="connsiteY7-4700" fmla="*/ 319088 h 1481194"/>
                <a:gd name="connsiteX8-4701" fmla="*/ 767469 w 806536"/>
                <a:gd name="connsiteY8-4702" fmla="*/ 519113 h 1481194"/>
                <a:gd name="connsiteX9-4703" fmla="*/ 800806 w 806536"/>
                <a:gd name="connsiteY9-4704" fmla="*/ 619125 h 1481194"/>
                <a:gd name="connsiteX10-4705" fmla="*/ 672219 w 806536"/>
                <a:gd name="connsiteY10-4706" fmla="*/ 714375 h 1481194"/>
                <a:gd name="connsiteX11-4707" fmla="*/ 667456 w 806536"/>
                <a:gd name="connsiteY11-4708" fmla="*/ 1366838 h 1481194"/>
                <a:gd name="connsiteX12-4709" fmla="*/ 596019 w 806536"/>
                <a:gd name="connsiteY12-4710" fmla="*/ 1481137 h 1481194"/>
                <a:gd name="connsiteX13-4711" fmla="*/ 524581 w 806536"/>
                <a:gd name="connsiteY13-4712" fmla="*/ 1350170 h 1481194"/>
                <a:gd name="connsiteX14-4713" fmla="*/ 524581 w 806536"/>
                <a:gd name="connsiteY14-4714" fmla="*/ 981075 h 1481194"/>
                <a:gd name="connsiteX15-4715" fmla="*/ 491244 w 806536"/>
                <a:gd name="connsiteY15-4716" fmla="*/ 981075 h 1481194"/>
                <a:gd name="connsiteX16-4717" fmla="*/ 410282 w 806536"/>
                <a:gd name="connsiteY16-4718" fmla="*/ 1195388 h 1481194"/>
                <a:gd name="connsiteX17-4719" fmla="*/ 348369 w 806536"/>
                <a:gd name="connsiteY17-4720" fmla="*/ 981075 h 1481194"/>
                <a:gd name="connsiteX18-4721" fmla="*/ 315031 w 806536"/>
                <a:gd name="connsiteY18-4722" fmla="*/ 981075 h 1481194"/>
                <a:gd name="connsiteX19-4723" fmla="*/ 243594 w 806536"/>
                <a:gd name="connsiteY19-4724" fmla="*/ 1147763 h 1481194"/>
                <a:gd name="connsiteX20-4725" fmla="*/ 172156 w 806536"/>
                <a:gd name="connsiteY20-4726" fmla="*/ 981075 h 1481194"/>
                <a:gd name="connsiteX21-4727" fmla="*/ 143581 w 806536"/>
                <a:gd name="connsiteY21-4728" fmla="*/ 981075 h 1481194"/>
                <a:gd name="connsiteX22-4729" fmla="*/ 67381 w 806536"/>
                <a:gd name="connsiteY22-4730" fmla="*/ 1131095 h 1481194"/>
                <a:gd name="connsiteX23-4731" fmla="*/ 706 w 806536"/>
                <a:gd name="connsiteY23-4732" fmla="*/ 990600 h 1481194"/>
                <a:gd name="connsiteX0-4733" fmla="*/ 706 w 806536"/>
                <a:gd name="connsiteY0-4734" fmla="*/ 990600 h 1481194"/>
                <a:gd name="connsiteX1-4735" fmla="*/ 706 w 806536"/>
                <a:gd name="connsiteY1-4736" fmla="*/ 381000 h 1481194"/>
                <a:gd name="connsiteX2-4737" fmla="*/ 43569 w 806536"/>
                <a:gd name="connsiteY2-4738" fmla="*/ 228600 h 1481194"/>
                <a:gd name="connsiteX3-4739" fmla="*/ 205494 w 806536"/>
                <a:gd name="connsiteY3-4740" fmla="*/ 0 h 1481194"/>
                <a:gd name="connsiteX4-4741" fmla="*/ 781756 w 806536"/>
                <a:gd name="connsiteY4-4742" fmla="*/ 4763 h 1481194"/>
                <a:gd name="connsiteX5-4743" fmla="*/ 681744 w 806536"/>
                <a:gd name="connsiteY5-4744" fmla="*/ 23813 h 1481194"/>
                <a:gd name="connsiteX6-4745" fmla="*/ 615069 w 806536"/>
                <a:gd name="connsiteY6-4746" fmla="*/ 161925 h 1481194"/>
                <a:gd name="connsiteX7-4747" fmla="*/ 619831 w 806536"/>
                <a:gd name="connsiteY7-4748" fmla="*/ 319088 h 1481194"/>
                <a:gd name="connsiteX8-4749" fmla="*/ 767469 w 806536"/>
                <a:gd name="connsiteY8-4750" fmla="*/ 519113 h 1481194"/>
                <a:gd name="connsiteX9-4751" fmla="*/ 800806 w 806536"/>
                <a:gd name="connsiteY9-4752" fmla="*/ 619125 h 1481194"/>
                <a:gd name="connsiteX10-4753" fmla="*/ 672219 w 806536"/>
                <a:gd name="connsiteY10-4754" fmla="*/ 714375 h 1481194"/>
                <a:gd name="connsiteX11-4755" fmla="*/ 667456 w 806536"/>
                <a:gd name="connsiteY11-4756" fmla="*/ 1366838 h 1481194"/>
                <a:gd name="connsiteX12-4757" fmla="*/ 596019 w 806536"/>
                <a:gd name="connsiteY12-4758" fmla="*/ 1481137 h 1481194"/>
                <a:gd name="connsiteX13-4759" fmla="*/ 524581 w 806536"/>
                <a:gd name="connsiteY13-4760" fmla="*/ 1350170 h 1481194"/>
                <a:gd name="connsiteX14-4761" fmla="*/ 524581 w 806536"/>
                <a:gd name="connsiteY14-4762" fmla="*/ 981075 h 1481194"/>
                <a:gd name="connsiteX15-4763" fmla="*/ 491244 w 806536"/>
                <a:gd name="connsiteY15-4764" fmla="*/ 981075 h 1481194"/>
                <a:gd name="connsiteX16-4765" fmla="*/ 410282 w 806536"/>
                <a:gd name="connsiteY16-4766" fmla="*/ 1195388 h 1481194"/>
                <a:gd name="connsiteX17-4767" fmla="*/ 348369 w 806536"/>
                <a:gd name="connsiteY17-4768" fmla="*/ 981075 h 1481194"/>
                <a:gd name="connsiteX18-4769" fmla="*/ 315031 w 806536"/>
                <a:gd name="connsiteY18-4770" fmla="*/ 981075 h 1481194"/>
                <a:gd name="connsiteX19-4771" fmla="*/ 243594 w 806536"/>
                <a:gd name="connsiteY19-4772" fmla="*/ 1147763 h 1481194"/>
                <a:gd name="connsiteX20-4773" fmla="*/ 172156 w 806536"/>
                <a:gd name="connsiteY20-4774" fmla="*/ 981075 h 1481194"/>
                <a:gd name="connsiteX21-4775" fmla="*/ 143581 w 806536"/>
                <a:gd name="connsiteY21-4776" fmla="*/ 981075 h 1481194"/>
                <a:gd name="connsiteX22-4777" fmla="*/ 67381 w 806536"/>
                <a:gd name="connsiteY22-4778" fmla="*/ 1131095 h 1481194"/>
                <a:gd name="connsiteX23-4779" fmla="*/ 706 w 806536"/>
                <a:gd name="connsiteY23-4780" fmla="*/ 990600 h 1481194"/>
                <a:gd name="connsiteX0-4781" fmla="*/ 706 w 806536"/>
                <a:gd name="connsiteY0-4782" fmla="*/ 1006839 h 1497433"/>
                <a:gd name="connsiteX1-4783" fmla="*/ 706 w 806536"/>
                <a:gd name="connsiteY1-4784" fmla="*/ 397239 h 1497433"/>
                <a:gd name="connsiteX2-4785" fmla="*/ 43569 w 806536"/>
                <a:gd name="connsiteY2-4786" fmla="*/ 244839 h 1497433"/>
                <a:gd name="connsiteX3-4787" fmla="*/ 205494 w 806536"/>
                <a:gd name="connsiteY3-4788" fmla="*/ 16239 h 1497433"/>
                <a:gd name="connsiteX4-4789" fmla="*/ 781756 w 806536"/>
                <a:gd name="connsiteY4-4790" fmla="*/ 21002 h 1497433"/>
                <a:gd name="connsiteX5-4791" fmla="*/ 681744 w 806536"/>
                <a:gd name="connsiteY5-4792" fmla="*/ 40052 h 1497433"/>
                <a:gd name="connsiteX6-4793" fmla="*/ 615069 w 806536"/>
                <a:gd name="connsiteY6-4794" fmla="*/ 178164 h 1497433"/>
                <a:gd name="connsiteX7-4795" fmla="*/ 619831 w 806536"/>
                <a:gd name="connsiteY7-4796" fmla="*/ 335327 h 1497433"/>
                <a:gd name="connsiteX8-4797" fmla="*/ 767469 w 806536"/>
                <a:gd name="connsiteY8-4798" fmla="*/ 535352 h 1497433"/>
                <a:gd name="connsiteX9-4799" fmla="*/ 800806 w 806536"/>
                <a:gd name="connsiteY9-4800" fmla="*/ 635364 h 1497433"/>
                <a:gd name="connsiteX10-4801" fmla="*/ 672219 w 806536"/>
                <a:gd name="connsiteY10-4802" fmla="*/ 730614 h 1497433"/>
                <a:gd name="connsiteX11-4803" fmla="*/ 667456 w 806536"/>
                <a:gd name="connsiteY11-4804" fmla="*/ 1383077 h 1497433"/>
                <a:gd name="connsiteX12-4805" fmla="*/ 596019 w 806536"/>
                <a:gd name="connsiteY12-4806" fmla="*/ 1497376 h 1497433"/>
                <a:gd name="connsiteX13-4807" fmla="*/ 524581 w 806536"/>
                <a:gd name="connsiteY13-4808" fmla="*/ 1366409 h 1497433"/>
                <a:gd name="connsiteX14-4809" fmla="*/ 524581 w 806536"/>
                <a:gd name="connsiteY14-4810" fmla="*/ 997314 h 1497433"/>
                <a:gd name="connsiteX15-4811" fmla="*/ 491244 w 806536"/>
                <a:gd name="connsiteY15-4812" fmla="*/ 997314 h 1497433"/>
                <a:gd name="connsiteX16-4813" fmla="*/ 410282 w 806536"/>
                <a:gd name="connsiteY16-4814" fmla="*/ 1211627 h 1497433"/>
                <a:gd name="connsiteX17-4815" fmla="*/ 348369 w 806536"/>
                <a:gd name="connsiteY17-4816" fmla="*/ 997314 h 1497433"/>
                <a:gd name="connsiteX18-4817" fmla="*/ 315031 w 806536"/>
                <a:gd name="connsiteY18-4818" fmla="*/ 997314 h 1497433"/>
                <a:gd name="connsiteX19-4819" fmla="*/ 243594 w 806536"/>
                <a:gd name="connsiteY19-4820" fmla="*/ 1164002 h 1497433"/>
                <a:gd name="connsiteX20-4821" fmla="*/ 172156 w 806536"/>
                <a:gd name="connsiteY20-4822" fmla="*/ 997314 h 1497433"/>
                <a:gd name="connsiteX21-4823" fmla="*/ 143581 w 806536"/>
                <a:gd name="connsiteY21-4824" fmla="*/ 997314 h 1497433"/>
                <a:gd name="connsiteX22-4825" fmla="*/ 67381 w 806536"/>
                <a:gd name="connsiteY22-4826" fmla="*/ 1147334 h 1497433"/>
                <a:gd name="connsiteX23-4827" fmla="*/ 706 w 806536"/>
                <a:gd name="connsiteY23-4828" fmla="*/ 1006839 h 1497433"/>
                <a:gd name="connsiteX0-4829" fmla="*/ 706 w 806536"/>
                <a:gd name="connsiteY0-4830" fmla="*/ 993127 h 1483721"/>
                <a:gd name="connsiteX1-4831" fmla="*/ 706 w 806536"/>
                <a:gd name="connsiteY1-4832" fmla="*/ 383527 h 1483721"/>
                <a:gd name="connsiteX2-4833" fmla="*/ 43569 w 806536"/>
                <a:gd name="connsiteY2-4834" fmla="*/ 231127 h 1483721"/>
                <a:gd name="connsiteX3-4835" fmla="*/ 205494 w 806536"/>
                <a:gd name="connsiteY3-4836" fmla="*/ 2527 h 1483721"/>
                <a:gd name="connsiteX4-4837" fmla="*/ 781756 w 806536"/>
                <a:gd name="connsiteY4-4838" fmla="*/ 7290 h 1483721"/>
                <a:gd name="connsiteX5-4839" fmla="*/ 681744 w 806536"/>
                <a:gd name="connsiteY5-4840" fmla="*/ 26340 h 1483721"/>
                <a:gd name="connsiteX6-4841" fmla="*/ 615069 w 806536"/>
                <a:gd name="connsiteY6-4842" fmla="*/ 164452 h 1483721"/>
                <a:gd name="connsiteX7-4843" fmla="*/ 619831 w 806536"/>
                <a:gd name="connsiteY7-4844" fmla="*/ 321615 h 1483721"/>
                <a:gd name="connsiteX8-4845" fmla="*/ 767469 w 806536"/>
                <a:gd name="connsiteY8-4846" fmla="*/ 521640 h 1483721"/>
                <a:gd name="connsiteX9-4847" fmla="*/ 800806 w 806536"/>
                <a:gd name="connsiteY9-4848" fmla="*/ 621652 h 1483721"/>
                <a:gd name="connsiteX10-4849" fmla="*/ 672219 w 806536"/>
                <a:gd name="connsiteY10-4850" fmla="*/ 716902 h 1483721"/>
                <a:gd name="connsiteX11-4851" fmla="*/ 667456 w 806536"/>
                <a:gd name="connsiteY11-4852" fmla="*/ 1369365 h 1483721"/>
                <a:gd name="connsiteX12-4853" fmla="*/ 596019 w 806536"/>
                <a:gd name="connsiteY12-4854" fmla="*/ 1483664 h 1483721"/>
                <a:gd name="connsiteX13-4855" fmla="*/ 524581 w 806536"/>
                <a:gd name="connsiteY13-4856" fmla="*/ 1352697 h 1483721"/>
                <a:gd name="connsiteX14-4857" fmla="*/ 524581 w 806536"/>
                <a:gd name="connsiteY14-4858" fmla="*/ 983602 h 1483721"/>
                <a:gd name="connsiteX15-4859" fmla="*/ 491244 w 806536"/>
                <a:gd name="connsiteY15-4860" fmla="*/ 983602 h 1483721"/>
                <a:gd name="connsiteX16-4861" fmla="*/ 410282 w 806536"/>
                <a:gd name="connsiteY16-4862" fmla="*/ 1197915 h 1483721"/>
                <a:gd name="connsiteX17-4863" fmla="*/ 348369 w 806536"/>
                <a:gd name="connsiteY17-4864" fmla="*/ 983602 h 1483721"/>
                <a:gd name="connsiteX18-4865" fmla="*/ 315031 w 806536"/>
                <a:gd name="connsiteY18-4866" fmla="*/ 983602 h 1483721"/>
                <a:gd name="connsiteX19-4867" fmla="*/ 243594 w 806536"/>
                <a:gd name="connsiteY19-4868" fmla="*/ 1150290 h 1483721"/>
                <a:gd name="connsiteX20-4869" fmla="*/ 172156 w 806536"/>
                <a:gd name="connsiteY20-4870" fmla="*/ 983602 h 1483721"/>
                <a:gd name="connsiteX21-4871" fmla="*/ 143581 w 806536"/>
                <a:gd name="connsiteY21-4872" fmla="*/ 983602 h 1483721"/>
                <a:gd name="connsiteX22-4873" fmla="*/ 67381 w 806536"/>
                <a:gd name="connsiteY22-4874" fmla="*/ 1133622 h 1483721"/>
                <a:gd name="connsiteX23-4875" fmla="*/ 706 w 806536"/>
                <a:gd name="connsiteY23-4876" fmla="*/ 993127 h 1483721"/>
                <a:gd name="connsiteX0-4877" fmla="*/ 706 w 806536"/>
                <a:gd name="connsiteY0-4878" fmla="*/ 993127 h 1483721"/>
                <a:gd name="connsiteX1-4879" fmla="*/ 706 w 806536"/>
                <a:gd name="connsiteY1-4880" fmla="*/ 383527 h 1483721"/>
                <a:gd name="connsiteX2-4881" fmla="*/ 43569 w 806536"/>
                <a:gd name="connsiteY2-4882" fmla="*/ 231127 h 1483721"/>
                <a:gd name="connsiteX3-4883" fmla="*/ 205494 w 806536"/>
                <a:gd name="connsiteY3-4884" fmla="*/ 2527 h 1483721"/>
                <a:gd name="connsiteX4-4885" fmla="*/ 781756 w 806536"/>
                <a:gd name="connsiteY4-4886" fmla="*/ 7290 h 1483721"/>
                <a:gd name="connsiteX5-4887" fmla="*/ 681744 w 806536"/>
                <a:gd name="connsiteY5-4888" fmla="*/ 26340 h 1483721"/>
                <a:gd name="connsiteX6-4889" fmla="*/ 615069 w 806536"/>
                <a:gd name="connsiteY6-4890" fmla="*/ 164452 h 1483721"/>
                <a:gd name="connsiteX7-4891" fmla="*/ 619831 w 806536"/>
                <a:gd name="connsiteY7-4892" fmla="*/ 321615 h 1483721"/>
                <a:gd name="connsiteX8-4893" fmla="*/ 767469 w 806536"/>
                <a:gd name="connsiteY8-4894" fmla="*/ 521640 h 1483721"/>
                <a:gd name="connsiteX9-4895" fmla="*/ 800806 w 806536"/>
                <a:gd name="connsiteY9-4896" fmla="*/ 621652 h 1483721"/>
                <a:gd name="connsiteX10-4897" fmla="*/ 672219 w 806536"/>
                <a:gd name="connsiteY10-4898" fmla="*/ 716902 h 1483721"/>
                <a:gd name="connsiteX11-4899" fmla="*/ 667456 w 806536"/>
                <a:gd name="connsiteY11-4900" fmla="*/ 1369365 h 1483721"/>
                <a:gd name="connsiteX12-4901" fmla="*/ 596019 w 806536"/>
                <a:gd name="connsiteY12-4902" fmla="*/ 1483664 h 1483721"/>
                <a:gd name="connsiteX13-4903" fmla="*/ 524581 w 806536"/>
                <a:gd name="connsiteY13-4904" fmla="*/ 1352697 h 1483721"/>
                <a:gd name="connsiteX14-4905" fmla="*/ 524581 w 806536"/>
                <a:gd name="connsiteY14-4906" fmla="*/ 983602 h 1483721"/>
                <a:gd name="connsiteX15-4907" fmla="*/ 491244 w 806536"/>
                <a:gd name="connsiteY15-4908" fmla="*/ 983602 h 1483721"/>
                <a:gd name="connsiteX16-4909" fmla="*/ 410282 w 806536"/>
                <a:gd name="connsiteY16-4910" fmla="*/ 1197915 h 1483721"/>
                <a:gd name="connsiteX17-4911" fmla="*/ 348369 w 806536"/>
                <a:gd name="connsiteY17-4912" fmla="*/ 983602 h 1483721"/>
                <a:gd name="connsiteX18-4913" fmla="*/ 315031 w 806536"/>
                <a:gd name="connsiteY18-4914" fmla="*/ 983602 h 1483721"/>
                <a:gd name="connsiteX19-4915" fmla="*/ 243594 w 806536"/>
                <a:gd name="connsiteY19-4916" fmla="*/ 1150290 h 1483721"/>
                <a:gd name="connsiteX20-4917" fmla="*/ 172156 w 806536"/>
                <a:gd name="connsiteY20-4918" fmla="*/ 983602 h 1483721"/>
                <a:gd name="connsiteX21-4919" fmla="*/ 143581 w 806536"/>
                <a:gd name="connsiteY21-4920" fmla="*/ 983602 h 1483721"/>
                <a:gd name="connsiteX22-4921" fmla="*/ 67381 w 806536"/>
                <a:gd name="connsiteY22-4922" fmla="*/ 1133622 h 1483721"/>
                <a:gd name="connsiteX23-4923" fmla="*/ 706 w 806536"/>
                <a:gd name="connsiteY23-4924" fmla="*/ 993127 h 1483721"/>
                <a:gd name="connsiteX0-4925" fmla="*/ 706 w 806536"/>
                <a:gd name="connsiteY0-4926" fmla="*/ 993127 h 1483721"/>
                <a:gd name="connsiteX1-4927" fmla="*/ 706 w 806536"/>
                <a:gd name="connsiteY1-4928" fmla="*/ 383527 h 1483721"/>
                <a:gd name="connsiteX2-4929" fmla="*/ 43569 w 806536"/>
                <a:gd name="connsiteY2-4930" fmla="*/ 231127 h 1483721"/>
                <a:gd name="connsiteX3-4931" fmla="*/ 219781 w 806536"/>
                <a:gd name="connsiteY3-4932" fmla="*/ 2527 h 1483721"/>
                <a:gd name="connsiteX4-4933" fmla="*/ 781756 w 806536"/>
                <a:gd name="connsiteY4-4934" fmla="*/ 7290 h 1483721"/>
                <a:gd name="connsiteX5-4935" fmla="*/ 681744 w 806536"/>
                <a:gd name="connsiteY5-4936" fmla="*/ 26340 h 1483721"/>
                <a:gd name="connsiteX6-4937" fmla="*/ 615069 w 806536"/>
                <a:gd name="connsiteY6-4938" fmla="*/ 164452 h 1483721"/>
                <a:gd name="connsiteX7-4939" fmla="*/ 619831 w 806536"/>
                <a:gd name="connsiteY7-4940" fmla="*/ 321615 h 1483721"/>
                <a:gd name="connsiteX8-4941" fmla="*/ 767469 w 806536"/>
                <a:gd name="connsiteY8-4942" fmla="*/ 521640 h 1483721"/>
                <a:gd name="connsiteX9-4943" fmla="*/ 800806 w 806536"/>
                <a:gd name="connsiteY9-4944" fmla="*/ 621652 h 1483721"/>
                <a:gd name="connsiteX10-4945" fmla="*/ 672219 w 806536"/>
                <a:gd name="connsiteY10-4946" fmla="*/ 716902 h 1483721"/>
                <a:gd name="connsiteX11-4947" fmla="*/ 667456 w 806536"/>
                <a:gd name="connsiteY11-4948" fmla="*/ 1369365 h 1483721"/>
                <a:gd name="connsiteX12-4949" fmla="*/ 596019 w 806536"/>
                <a:gd name="connsiteY12-4950" fmla="*/ 1483664 h 1483721"/>
                <a:gd name="connsiteX13-4951" fmla="*/ 524581 w 806536"/>
                <a:gd name="connsiteY13-4952" fmla="*/ 1352697 h 1483721"/>
                <a:gd name="connsiteX14-4953" fmla="*/ 524581 w 806536"/>
                <a:gd name="connsiteY14-4954" fmla="*/ 983602 h 1483721"/>
                <a:gd name="connsiteX15-4955" fmla="*/ 491244 w 806536"/>
                <a:gd name="connsiteY15-4956" fmla="*/ 983602 h 1483721"/>
                <a:gd name="connsiteX16-4957" fmla="*/ 410282 w 806536"/>
                <a:gd name="connsiteY16-4958" fmla="*/ 1197915 h 1483721"/>
                <a:gd name="connsiteX17-4959" fmla="*/ 348369 w 806536"/>
                <a:gd name="connsiteY17-4960" fmla="*/ 983602 h 1483721"/>
                <a:gd name="connsiteX18-4961" fmla="*/ 315031 w 806536"/>
                <a:gd name="connsiteY18-4962" fmla="*/ 983602 h 1483721"/>
                <a:gd name="connsiteX19-4963" fmla="*/ 243594 w 806536"/>
                <a:gd name="connsiteY19-4964" fmla="*/ 1150290 h 1483721"/>
                <a:gd name="connsiteX20-4965" fmla="*/ 172156 w 806536"/>
                <a:gd name="connsiteY20-4966" fmla="*/ 983602 h 1483721"/>
                <a:gd name="connsiteX21-4967" fmla="*/ 143581 w 806536"/>
                <a:gd name="connsiteY21-4968" fmla="*/ 983602 h 1483721"/>
                <a:gd name="connsiteX22-4969" fmla="*/ 67381 w 806536"/>
                <a:gd name="connsiteY22-4970" fmla="*/ 1133622 h 1483721"/>
                <a:gd name="connsiteX23-4971" fmla="*/ 706 w 806536"/>
                <a:gd name="connsiteY23-4972" fmla="*/ 993127 h 1483721"/>
                <a:gd name="connsiteX0-4973" fmla="*/ 706 w 806536"/>
                <a:gd name="connsiteY0-4974" fmla="*/ 993127 h 1483721"/>
                <a:gd name="connsiteX1-4975" fmla="*/ 706 w 806536"/>
                <a:gd name="connsiteY1-4976" fmla="*/ 383527 h 1483721"/>
                <a:gd name="connsiteX2-4977" fmla="*/ 43569 w 806536"/>
                <a:gd name="connsiteY2-4978" fmla="*/ 231127 h 1483721"/>
                <a:gd name="connsiteX3-4979" fmla="*/ 219781 w 806536"/>
                <a:gd name="connsiteY3-4980" fmla="*/ 2527 h 1483721"/>
                <a:gd name="connsiteX4-4981" fmla="*/ 781756 w 806536"/>
                <a:gd name="connsiteY4-4982" fmla="*/ 7290 h 1483721"/>
                <a:gd name="connsiteX5-4983" fmla="*/ 681744 w 806536"/>
                <a:gd name="connsiteY5-4984" fmla="*/ 26340 h 1483721"/>
                <a:gd name="connsiteX6-4985" fmla="*/ 615069 w 806536"/>
                <a:gd name="connsiteY6-4986" fmla="*/ 164452 h 1483721"/>
                <a:gd name="connsiteX7-4987" fmla="*/ 619831 w 806536"/>
                <a:gd name="connsiteY7-4988" fmla="*/ 321615 h 1483721"/>
                <a:gd name="connsiteX8-4989" fmla="*/ 767469 w 806536"/>
                <a:gd name="connsiteY8-4990" fmla="*/ 521640 h 1483721"/>
                <a:gd name="connsiteX9-4991" fmla="*/ 800806 w 806536"/>
                <a:gd name="connsiteY9-4992" fmla="*/ 621652 h 1483721"/>
                <a:gd name="connsiteX10-4993" fmla="*/ 672219 w 806536"/>
                <a:gd name="connsiteY10-4994" fmla="*/ 716902 h 1483721"/>
                <a:gd name="connsiteX11-4995" fmla="*/ 667456 w 806536"/>
                <a:gd name="connsiteY11-4996" fmla="*/ 1369365 h 1483721"/>
                <a:gd name="connsiteX12-4997" fmla="*/ 596019 w 806536"/>
                <a:gd name="connsiteY12-4998" fmla="*/ 1483664 h 1483721"/>
                <a:gd name="connsiteX13-4999" fmla="*/ 524581 w 806536"/>
                <a:gd name="connsiteY13-5000" fmla="*/ 1352697 h 1483721"/>
                <a:gd name="connsiteX14-5001" fmla="*/ 524581 w 806536"/>
                <a:gd name="connsiteY14-5002" fmla="*/ 983602 h 1483721"/>
                <a:gd name="connsiteX15-5003" fmla="*/ 491244 w 806536"/>
                <a:gd name="connsiteY15-5004" fmla="*/ 983602 h 1483721"/>
                <a:gd name="connsiteX16-5005" fmla="*/ 410282 w 806536"/>
                <a:gd name="connsiteY16-5006" fmla="*/ 1197915 h 1483721"/>
                <a:gd name="connsiteX17-5007" fmla="*/ 348369 w 806536"/>
                <a:gd name="connsiteY17-5008" fmla="*/ 983602 h 1483721"/>
                <a:gd name="connsiteX18-5009" fmla="*/ 315031 w 806536"/>
                <a:gd name="connsiteY18-5010" fmla="*/ 983602 h 1483721"/>
                <a:gd name="connsiteX19-5011" fmla="*/ 243594 w 806536"/>
                <a:gd name="connsiteY19-5012" fmla="*/ 1150290 h 1483721"/>
                <a:gd name="connsiteX20-5013" fmla="*/ 172156 w 806536"/>
                <a:gd name="connsiteY20-5014" fmla="*/ 983602 h 1483721"/>
                <a:gd name="connsiteX21-5015" fmla="*/ 143581 w 806536"/>
                <a:gd name="connsiteY21-5016" fmla="*/ 983602 h 1483721"/>
                <a:gd name="connsiteX22-5017" fmla="*/ 67381 w 806536"/>
                <a:gd name="connsiteY22-5018" fmla="*/ 1133622 h 1483721"/>
                <a:gd name="connsiteX23-5019" fmla="*/ 706 w 806536"/>
                <a:gd name="connsiteY23-5020" fmla="*/ 993127 h 1483721"/>
                <a:gd name="connsiteX0-5021" fmla="*/ 6717 w 812547"/>
                <a:gd name="connsiteY0-5022" fmla="*/ 993127 h 1483721"/>
                <a:gd name="connsiteX1-5023" fmla="*/ 6717 w 812547"/>
                <a:gd name="connsiteY1-5024" fmla="*/ 383527 h 1483721"/>
                <a:gd name="connsiteX2-5025" fmla="*/ 49580 w 812547"/>
                <a:gd name="connsiteY2-5026" fmla="*/ 231127 h 1483721"/>
                <a:gd name="connsiteX3-5027" fmla="*/ 225792 w 812547"/>
                <a:gd name="connsiteY3-5028" fmla="*/ 2527 h 1483721"/>
                <a:gd name="connsiteX4-5029" fmla="*/ 787767 w 812547"/>
                <a:gd name="connsiteY4-5030" fmla="*/ 7290 h 1483721"/>
                <a:gd name="connsiteX5-5031" fmla="*/ 687755 w 812547"/>
                <a:gd name="connsiteY5-5032" fmla="*/ 26340 h 1483721"/>
                <a:gd name="connsiteX6-5033" fmla="*/ 621080 w 812547"/>
                <a:gd name="connsiteY6-5034" fmla="*/ 164452 h 1483721"/>
                <a:gd name="connsiteX7-5035" fmla="*/ 625842 w 812547"/>
                <a:gd name="connsiteY7-5036" fmla="*/ 321615 h 1483721"/>
                <a:gd name="connsiteX8-5037" fmla="*/ 773480 w 812547"/>
                <a:gd name="connsiteY8-5038" fmla="*/ 521640 h 1483721"/>
                <a:gd name="connsiteX9-5039" fmla="*/ 806817 w 812547"/>
                <a:gd name="connsiteY9-5040" fmla="*/ 621652 h 1483721"/>
                <a:gd name="connsiteX10-5041" fmla="*/ 678230 w 812547"/>
                <a:gd name="connsiteY10-5042" fmla="*/ 716902 h 1483721"/>
                <a:gd name="connsiteX11-5043" fmla="*/ 673467 w 812547"/>
                <a:gd name="connsiteY11-5044" fmla="*/ 1369365 h 1483721"/>
                <a:gd name="connsiteX12-5045" fmla="*/ 602030 w 812547"/>
                <a:gd name="connsiteY12-5046" fmla="*/ 1483664 h 1483721"/>
                <a:gd name="connsiteX13-5047" fmla="*/ 530592 w 812547"/>
                <a:gd name="connsiteY13-5048" fmla="*/ 1352697 h 1483721"/>
                <a:gd name="connsiteX14-5049" fmla="*/ 530592 w 812547"/>
                <a:gd name="connsiteY14-5050" fmla="*/ 983602 h 1483721"/>
                <a:gd name="connsiteX15-5051" fmla="*/ 497255 w 812547"/>
                <a:gd name="connsiteY15-5052" fmla="*/ 983602 h 1483721"/>
                <a:gd name="connsiteX16-5053" fmla="*/ 416293 w 812547"/>
                <a:gd name="connsiteY16-5054" fmla="*/ 1197915 h 1483721"/>
                <a:gd name="connsiteX17-5055" fmla="*/ 354380 w 812547"/>
                <a:gd name="connsiteY17-5056" fmla="*/ 983602 h 1483721"/>
                <a:gd name="connsiteX18-5057" fmla="*/ 321042 w 812547"/>
                <a:gd name="connsiteY18-5058" fmla="*/ 983602 h 1483721"/>
                <a:gd name="connsiteX19-5059" fmla="*/ 249605 w 812547"/>
                <a:gd name="connsiteY19-5060" fmla="*/ 1150290 h 1483721"/>
                <a:gd name="connsiteX20-5061" fmla="*/ 178167 w 812547"/>
                <a:gd name="connsiteY20-5062" fmla="*/ 983602 h 1483721"/>
                <a:gd name="connsiteX21-5063" fmla="*/ 149592 w 812547"/>
                <a:gd name="connsiteY21-5064" fmla="*/ 983602 h 1483721"/>
                <a:gd name="connsiteX22-5065" fmla="*/ 73392 w 812547"/>
                <a:gd name="connsiteY22-5066" fmla="*/ 1133622 h 1483721"/>
                <a:gd name="connsiteX23-5067" fmla="*/ 6717 w 812547"/>
                <a:gd name="connsiteY23-5068" fmla="*/ 993127 h 1483721"/>
                <a:gd name="connsiteX0-5069" fmla="*/ 3559 w 809389"/>
                <a:gd name="connsiteY0-5070" fmla="*/ 993127 h 1483721"/>
                <a:gd name="connsiteX1-5071" fmla="*/ 3559 w 809389"/>
                <a:gd name="connsiteY1-5072" fmla="*/ 383527 h 1483721"/>
                <a:gd name="connsiteX2-5073" fmla="*/ 46422 w 809389"/>
                <a:gd name="connsiteY2-5074" fmla="*/ 231127 h 1483721"/>
                <a:gd name="connsiteX3-5075" fmla="*/ 222634 w 809389"/>
                <a:gd name="connsiteY3-5076" fmla="*/ 2527 h 1483721"/>
                <a:gd name="connsiteX4-5077" fmla="*/ 784609 w 809389"/>
                <a:gd name="connsiteY4-5078" fmla="*/ 7290 h 1483721"/>
                <a:gd name="connsiteX5-5079" fmla="*/ 684597 w 809389"/>
                <a:gd name="connsiteY5-5080" fmla="*/ 26340 h 1483721"/>
                <a:gd name="connsiteX6-5081" fmla="*/ 617922 w 809389"/>
                <a:gd name="connsiteY6-5082" fmla="*/ 164452 h 1483721"/>
                <a:gd name="connsiteX7-5083" fmla="*/ 622684 w 809389"/>
                <a:gd name="connsiteY7-5084" fmla="*/ 321615 h 1483721"/>
                <a:gd name="connsiteX8-5085" fmla="*/ 770322 w 809389"/>
                <a:gd name="connsiteY8-5086" fmla="*/ 521640 h 1483721"/>
                <a:gd name="connsiteX9-5087" fmla="*/ 803659 w 809389"/>
                <a:gd name="connsiteY9-5088" fmla="*/ 621652 h 1483721"/>
                <a:gd name="connsiteX10-5089" fmla="*/ 675072 w 809389"/>
                <a:gd name="connsiteY10-5090" fmla="*/ 716902 h 1483721"/>
                <a:gd name="connsiteX11-5091" fmla="*/ 670309 w 809389"/>
                <a:gd name="connsiteY11-5092" fmla="*/ 1369365 h 1483721"/>
                <a:gd name="connsiteX12-5093" fmla="*/ 598872 w 809389"/>
                <a:gd name="connsiteY12-5094" fmla="*/ 1483664 h 1483721"/>
                <a:gd name="connsiteX13-5095" fmla="*/ 527434 w 809389"/>
                <a:gd name="connsiteY13-5096" fmla="*/ 1352697 h 1483721"/>
                <a:gd name="connsiteX14-5097" fmla="*/ 527434 w 809389"/>
                <a:gd name="connsiteY14-5098" fmla="*/ 983602 h 1483721"/>
                <a:gd name="connsiteX15-5099" fmla="*/ 494097 w 809389"/>
                <a:gd name="connsiteY15-5100" fmla="*/ 983602 h 1483721"/>
                <a:gd name="connsiteX16-5101" fmla="*/ 413135 w 809389"/>
                <a:gd name="connsiteY16-5102" fmla="*/ 1197915 h 1483721"/>
                <a:gd name="connsiteX17-5103" fmla="*/ 351222 w 809389"/>
                <a:gd name="connsiteY17-5104" fmla="*/ 983602 h 1483721"/>
                <a:gd name="connsiteX18-5105" fmla="*/ 317884 w 809389"/>
                <a:gd name="connsiteY18-5106" fmla="*/ 983602 h 1483721"/>
                <a:gd name="connsiteX19-5107" fmla="*/ 246447 w 809389"/>
                <a:gd name="connsiteY19-5108" fmla="*/ 1150290 h 1483721"/>
                <a:gd name="connsiteX20-5109" fmla="*/ 175009 w 809389"/>
                <a:gd name="connsiteY20-5110" fmla="*/ 983602 h 1483721"/>
                <a:gd name="connsiteX21-5111" fmla="*/ 146434 w 809389"/>
                <a:gd name="connsiteY21-5112" fmla="*/ 983602 h 1483721"/>
                <a:gd name="connsiteX22-5113" fmla="*/ 70234 w 809389"/>
                <a:gd name="connsiteY22-5114" fmla="*/ 1133622 h 1483721"/>
                <a:gd name="connsiteX23-5115" fmla="*/ 3559 w 809389"/>
                <a:gd name="connsiteY23-5116" fmla="*/ 993127 h 1483721"/>
                <a:gd name="connsiteX0-5117" fmla="*/ 16586 w 822416"/>
                <a:gd name="connsiteY0-5118" fmla="*/ 993127 h 1483721"/>
                <a:gd name="connsiteX1-5119" fmla="*/ 16586 w 822416"/>
                <a:gd name="connsiteY1-5120" fmla="*/ 383527 h 1483721"/>
                <a:gd name="connsiteX2-5121" fmla="*/ 235661 w 822416"/>
                <a:gd name="connsiteY2-5122" fmla="*/ 2527 h 1483721"/>
                <a:gd name="connsiteX3-5123" fmla="*/ 797636 w 822416"/>
                <a:gd name="connsiteY3-5124" fmla="*/ 7290 h 1483721"/>
                <a:gd name="connsiteX4-5125" fmla="*/ 697624 w 822416"/>
                <a:gd name="connsiteY4-5126" fmla="*/ 26340 h 1483721"/>
                <a:gd name="connsiteX5-5127" fmla="*/ 630949 w 822416"/>
                <a:gd name="connsiteY5-5128" fmla="*/ 164452 h 1483721"/>
                <a:gd name="connsiteX6-5129" fmla="*/ 635711 w 822416"/>
                <a:gd name="connsiteY6-5130" fmla="*/ 321615 h 1483721"/>
                <a:gd name="connsiteX7-5131" fmla="*/ 783349 w 822416"/>
                <a:gd name="connsiteY7-5132" fmla="*/ 521640 h 1483721"/>
                <a:gd name="connsiteX8-5133" fmla="*/ 816686 w 822416"/>
                <a:gd name="connsiteY8-5134" fmla="*/ 621652 h 1483721"/>
                <a:gd name="connsiteX9-5135" fmla="*/ 688099 w 822416"/>
                <a:gd name="connsiteY9-5136" fmla="*/ 716902 h 1483721"/>
                <a:gd name="connsiteX10-5137" fmla="*/ 683336 w 822416"/>
                <a:gd name="connsiteY10-5138" fmla="*/ 1369365 h 1483721"/>
                <a:gd name="connsiteX11-5139" fmla="*/ 611899 w 822416"/>
                <a:gd name="connsiteY11-5140" fmla="*/ 1483664 h 1483721"/>
                <a:gd name="connsiteX12-5141" fmla="*/ 540461 w 822416"/>
                <a:gd name="connsiteY12-5142" fmla="*/ 1352697 h 1483721"/>
                <a:gd name="connsiteX13-5143" fmla="*/ 540461 w 822416"/>
                <a:gd name="connsiteY13-5144" fmla="*/ 983602 h 1483721"/>
                <a:gd name="connsiteX14-5145" fmla="*/ 507124 w 822416"/>
                <a:gd name="connsiteY14-5146" fmla="*/ 983602 h 1483721"/>
                <a:gd name="connsiteX15-5147" fmla="*/ 426162 w 822416"/>
                <a:gd name="connsiteY15-5148" fmla="*/ 1197915 h 1483721"/>
                <a:gd name="connsiteX16-5149" fmla="*/ 364249 w 822416"/>
                <a:gd name="connsiteY16-5150" fmla="*/ 983602 h 1483721"/>
                <a:gd name="connsiteX17-5151" fmla="*/ 330911 w 822416"/>
                <a:gd name="connsiteY17-5152" fmla="*/ 983602 h 1483721"/>
                <a:gd name="connsiteX18-5153" fmla="*/ 259474 w 822416"/>
                <a:gd name="connsiteY18-5154" fmla="*/ 1150290 h 1483721"/>
                <a:gd name="connsiteX19-5155" fmla="*/ 188036 w 822416"/>
                <a:gd name="connsiteY19-5156" fmla="*/ 983602 h 1483721"/>
                <a:gd name="connsiteX20-5157" fmla="*/ 159461 w 822416"/>
                <a:gd name="connsiteY20-5158" fmla="*/ 983602 h 1483721"/>
                <a:gd name="connsiteX21-5159" fmla="*/ 83261 w 822416"/>
                <a:gd name="connsiteY21-5160" fmla="*/ 1133622 h 1483721"/>
                <a:gd name="connsiteX22-5161" fmla="*/ 16586 w 822416"/>
                <a:gd name="connsiteY22-5162" fmla="*/ 993127 h 1483721"/>
                <a:gd name="connsiteX0-5163" fmla="*/ 8126 w 813956"/>
                <a:gd name="connsiteY0-5164" fmla="*/ 993127 h 1483721"/>
                <a:gd name="connsiteX1-5165" fmla="*/ 8126 w 813956"/>
                <a:gd name="connsiteY1-5166" fmla="*/ 383527 h 1483721"/>
                <a:gd name="connsiteX2-5167" fmla="*/ 227201 w 813956"/>
                <a:gd name="connsiteY2-5168" fmla="*/ 2527 h 1483721"/>
                <a:gd name="connsiteX3-5169" fmla="*/ 789176 w 813956"/>
                <a:gd name="connsiteY3-5170" fmla="*/ 7290 h 1483721"/>
                <a:gd name="connsiteX4-5171" fmla="*/ 689164 w 813956"/>
                <a:gd name="connsiteY4-5172" fmla="*/ 26340 h 1483721"/>
                <a:gd name="connsiteX5-5173" fmla="*/ 622489 w 813956"/>
                <a:gd name="connsiteY5-5174" fmla="*/ 164452 h 1483721"/>
                <a:gd name="connsiteX6-5175" fmla="*/ 627251 w 813956"/>
                <a:gd name="connsiteY6-5176" fmla="*/ 321615 h 1483721"/>
                <a:gd name="connsiteX7-5177" fmla="*/ 774889 w 813956"/>
                <a:gd name="connsiteY7-5178" fmla="*/ 521640 h 1483721"/>
                <a:gd name="connsiteX8-5179" fmla="*/ 808226 w 813956"/>
                <a:gd name="connsiteY8-5180" fmla="*/ 621652 h 1483721"/>
                <a:gd name="connsiteX9-5181" fmla="*/ 679639 w 813956"/>
                <a:gd name="connsiteY9-5182" fmla="*/ 716902 h 1483721"/>
                <a:gd name="connsiteX10-5183" fmla="*/ 674876 w 813956"/>
                <a:gd name="connsiteY10-5184" fmla="*/ 1369365 h 1483721"/>
                <a:gd name="connsiteX11-5185" fmla="*/ 603439 w 813956"/>
                <a:gd name="connsiteY11-5186" fmla="*/ 1483664 h 1483721"/>
                <a:gd name="connsiteX12-5187" fmla="*/ 532001 w 813956"/>
                <a:gd name="connsiteY12-5188" fmla="*/ 1352697 h 1483721"/>
                <a:gd name="connsiteX13-5189" fmla="*/ 532001 w 813956"/>
                <a:gd name="connsiteY13-5190" fmla="*/ 983602 h 1483721"/>
                <a:gd name="connsiteX14-5191" fmla="*/ 498664 w 813956"/>
                <a:gd name="connsiteY14-5192" fmla="*/ 983602 h 1483721"/>
                <a:gd name="connsiteX15-5193" fmla="*/ 417702 w 813956"/>
                <a:gd name="connsiteY15-5194" fmla="*/ 1197915 h 1483721"/>
                <a:gd name="connsiteX16-5195" fmla="*/ 355789 w 813956"/>
                <a:gd name="connsiteY16-5196" fmla="*/ 983602 h 1483721"/>
                <a:gd name="connsiteX17-5197" fmla="*/ 322451 w 813956"/>
                <a:gd name="connsiteY17-5198" fmla="*/ 983602 h 1483721"/>
                <a:gd name="connsiteX18-5199" fmla="*/ 251014 w 813956"/>
                <a:gd name="connsiteY18-5200" fmla="*/ 1150290 h 1483721"/>
                <a:gd name="connsiteX19-5201" fmla="*/ 179576 w 813956"/>
                <a:gd name="connsiteY19-5202" fmla="*/ 983602 h 1483721"/>
                <a:gd name="connsiteX20-5203" fmla="*/ 151001 w 813956"/>
                <a:gd name="connsiteY20-5204" fmla="*/ 983602 h 1483721"/>
                <a:gd name="connsiteX21-5205" fmla="*/ 74801 w 813956"/>
                <a:gd name="connsiteY21-5206" fmla="*/ 1133622 h 1483721"/>
                <a:gd name="connsiteX22-5207" fmla="*/ 8126 w 813956"/>
                <a:gd name="connsiteY22-5208" fmla="*/ 993127 h 1483721"/>
                <a:gd name="connsiteX0-5209" fmla="*/ 8126 w 813956"/>
                <a:gd name="connsiteY0-5210" fmla="*/ 993127 h 1483721"/>
                <a:gd name="connsiteX1-5211" fmla="*/ 8126 w 813956"/>
                <a:gd name="connsiteY1-5212" fmla="*/ 383527 h 1483721"/>
                <a:gd name="connsiteX2-5213" fmla="*/ 227201 w 813956"/>
                <a:gd name="connsiteY2-5214" fmla="*/ 2527 h 1483721"/>
                <a:gd name="connsiteX3-5215" fmla="*/ 789176 w 813956"/>
                <a:gd name="connsiteY3-5216" fmla="*/ 7290 h 1483721"/>
                <a:gd name="connsiteX4-5217" fmla="*/ 689164 w 813956"/>
                <a:gd name="connsiteY4-5218" fmla="*/ 26340 h 1483721"/>
                <a:gd name="connsiteX5-5219" fmla="*/ 622489 w 813956"/>
                <a:gd name="connsiteY5-5220" fmla="*/ 164452 h 1483721"/>
                <a:gd name="connsiteX6-5221" fmla="*/ 627251 w 813956"/>
                <a:gd name="connsiteY6-5222" fmla="*/ 321615 h 1483721"/>
                <a:gd name="connsiteX7-5223" fmla="*/ 774889 w 813956"/>
                <a:gd name="connsiteY7-5224" fmla="*/ 521640 h 1483721"/>
                <a:gd name="connsiteX8-5225" fmla="*/ 808226 w 813956"/>
                <a:gd name="connsiteY8-5226" fmla="*/ 621652 h 1483721"/>
                <a:gd name="connsiteX9-5227" fmla="*/ 679639 w 813956"/>
                <a:gd name="connsiteY9-5228" fmla="*/ 716902 h 1483721"/>
                <a:gd name="connsiteX10-5229" fmla="*/ 674876 w 813956"/>
                <a:gd name="connsiteY10-5230" fmla="*/ 1369365 h 1483721"/>
                <a:gd name="connsiteX11-5231" fmla="*/ 603439 w 813956"/>
                <a:gd name="connsiteY11-5232" fmla="*/ 1483664 h 1483721"/>
                <a:gd name="connsiteX12-5233" fmla="*/ 532001 w 813956"/>
                <a:gd name="connsiteY12-5234" fmla="*/ 1352697 h 1483721"/>
                <a:gd name="connsiteX13-5235" fmla="*/ 532001 w 813956"/>
                <a:gd name="connsiteY13-5236" fmla="*/ 983602 h 1483721"/>
                <a:gd name="connsiteX14-5237" fmla="*/ 498664 w 813956"/>
                <a:gd name="connsiteY14-5238" fmla="*/ 983602 h 1483721"/>
                <a:gd name="connsiteX15-5239" fmla="*/ 417702 w 813956"/>
                <a:gd name="connsiteY15-5240" fmla="*/ 1197915 h 1483721"/>
                <a:gd name="connsiteX16-5241" fmla="*/ 355789 w 813956"/>
                <a:gd name="connsiteY16-5242" fmla="*/ 983602 h 1483721"/>
                <a:gd name="connsiteX17-5243" fmla="*/ 322451 w 813956"/>
                <a:gd name="connsiteY17-5244" fmla="*/ 983602 h 1483721"/>
                <a:gd name="connsiteX18-5245" fmla="*/ 251014 w 813956"/>
                <a:gd name="connsiteY18-5246" fmla="*/ 1150290 h 1483721"/>
                <a:gd name="connsiteX19-5247" fmla="*/ 179576 w 813956"/>
                <a:gd name="connsiteY19-5248" fmla="*/ 983602 h 1483721"/>
                <a:gd name="connsiteX20-5249" fmla="*/ 151001 w 813956"/>
                <a:gd name="connsiteY20-5250" fmla="*/ 983602 h 1483721"/>
                <a:gd name="connsiteX21-5251" fmla="*/ 74801 w 813956"/>
                <a:gd name="connsiteY21-5252" fmla="*/ 1133622 h 1483721"/>
                <a:gd name="connsiteX22-5253" fmla="*/ 8126 w 813956"/>
                <a:gd name="connsiteY22-5254" fmla="*/ 993127 h 1483721"/>
                <a:gd name="connsiteX0-5255" fmla="*/ 8126 w 813956"/>
                <a:gd name="connsiteY0-5256" fmla="*/ 992093 h 1482687"/>
                <a:gd name="connsiteX1-5257" fmla="*/ 8126 w 813956"/>
                <a:gd name="connsiteY1-5258" fmla="*/ 382493 h 1482687"/>
                <a:gd name="connsiteX2-5259" fmla="*/ 227201 w 813956"/>
                <a:gd name="connsiteY2-5260" fmla="*/ 1493 h 1482687"/>
                <a:gd name="connsiteX3-5261" fmla="*/ 789176 w 813956"/>
                <a:gd name="connsiteY3-5262" fmla="*/ 6256 h 1482687"/>
                <a:gd name="connsiteX4-5263" fmla="*/ 689164 w 813956"/>
                <a:gd name="connsiteY4-5264" fmla="*/ 25306 h 1482687"/>
                <a:gd name="connsiteX5-5265" fmla="*/ 622489 w 813956"/>
                <a:gd name="connsiteY5-5266" fmla="*/ 163418 h 1482687"/>
                <a:gd name="connsiteX6-5267" fmla="*/ 627251 w 813956"/>
                <a:gd name="connsiteY6-5268" fmla="*/ 320581 h 1482687"/>
                <a:gd name="connsiteX7-5269" fmla="*/ 774889 w 813956"/>
                <a:gd name="connsiteY7-5270" fmla="*/ 520606 h 1482687"/>
                <a:gd name="connsiteX8-5271" fmla="*/ 808226 w 813956"/>
                <a:gd name="connsiteY8-5272" fmla="*/ 620618 h 1482687"/>
                <a:gd name="connsiteX9-5273" fmla="*/ 679639 w 813956"/>
                <a:gd name="connsiteY9-5274" fmla="*/ 715868 h 1482687"/>
                <a:gd name="connsiteX10-5275" fmla="*/ 674876 w 813956"/>
                <a:gd name="connsiteY10-5276" fmla="*/ 1368331 h 1482687"/>
                <a:gd name="connsiteX11-5277" fmla="*/ 603439 w 813956"/>
                <a:gd name="connsiteY11-5278" fmla="*/ 1482630 h 1482687"/>
                <a:gd name="connsiteX12-5279" fmla="*/ 532001 w 813956"/>
                <a:gd name="connsiteY12-5280" fmla="*/ 1351663 h 1482687"/>
                <a:gd name="connsiteX13-5281" fmla="*/ 532001 w 813956"/>
                <a:gd name="connsiteY13-5282" fmla="*/ 982568 h 1482687"/>
                <a:gd name="connsiteX14-5283" fmla="*/ 498664 w 813956"/>
                <a:gd name="connsiteY14-5284" fmla="*/ 982568 h 1482687"/>
                <a:gd name="connsiteX15-5285" fmla="*/ 417702 w 813956"/>
                <a:gd name="connsiteY15-5286" fmla="*/ 1196881 h 1482687"/>
                <a:gd name="connsiteX16-5287" fmla="*/ 355789 w 813956"/>
                <a:gd name="connsiteY16-5288" fmla="*/ 982568 h 1482687"/>
                <a:gd name="connsiteX17-5289" fmla="*/ 322451 w 813956"/>
                <a:gd name="connsiteY17-5290" fmla="*/ 982568 h 1482687"/>
                <a:gd name="connsiteX18-5291" fmla="*/ 251014 w 813956"/>
                <a:gd name="connsiteY18-5292" fmla="*/ 1149256 h 1482687"/>
                <a:gd name="connsiteX19-5293" fmla="*/ 179576 w 813956"/>
                <a:gd name="connsiteY19-5294" fmla="*/ 982568 h 1482687"/>
                <a:gd name="connsiteX20-5295" fmla="*/ 151001 w 813956"/>
                <a:gd name="connsiteY20-5296" fmla="*/ 982568 h 1482687"/>
                <a:gd name="connsiteX21-5297" fmla="*/ 74801 w 813956"/>
                <a:gd name="connsiteY21-5298" fmla="*/ 1132588 h 1482687"/>
                <a:gd name="connsiteX22-5299" fmla="*/ 8126 w 813956"/>
                <a:gd name="connsiteY22-5300" fmla="*/ 992093 h 1482687"/>
                <a:gd name="connsiteX0-5301" fmla="*/ 8126 w 812959"/>
                <a:gd name="connsiteY0-5302" fmla="*/ 992093 h 1482687"/>
                <a:gd name="connsiteX1-5303" fmla="*/ 8126 w 812959"/>
                <a:gd name="connsiteY1-5304" fmla="*/ 382493 h 1482687"/>
                <a:gd name="connsiteX2-5305" fmla="*/ 227201 w 812959"/>
                <a:gd name="connsiteY2-5306" fmla="*/ 1493 h 1482687"/>
                <a:gd name="connsiteX3-5307" fmla="*/ 789176 w 812959"/>
                <a:gd name="connsiteY3-5308" fmla="*/ 6256 h 1482687"/>
                <a:gd name="connsiteX4-5309" fmla="*/ 689164 w 812959"/>
                <a:gd name="connsiteY4-5310" fmla="*/ 25306 h 1482687"/>
                <a:gd name="connsiteX5-5311" fmla="*/ 622489 w 812959"/>
                <a:gd name="connsiteY5-5312" fmla="*/ 163418 h 1482687"/>
                <a:gd name="connsiteX6-5313" fmla="*/ 627251 w 812959"/>
                <a:gd name="connsiteY6-5314" fmla="*/ 320581 h 1482687"/>
                <a:gd name="connsiteX7-5315" fmla="*/ 774889 w 812959"/>
                <a:gd name="connsiteY7-5316" fmla="*/ 520606 h 1482687"/>
                <a:gd name="connsiteX8-5317" fmla="*/ 808226 w 812959"/>
                <a:gd name="connsiteY8-5318" fmla="*/ 620618 h 1482687"/>
                <a:gd name="connsiteX9-5319" fmla="*/ 679639 w 812959"/>
                <a:gd name="connsiteY9-5320" fmla="*/ 715868 h 1482687"/>
                <a:gd name="connsiteX10-5321" fmla="*/ 674876 w 812959"/>
                <a:gd name="connsiteY10-5322" fmla="*/ 1368331 h 1482687"/>
                <a:gd name="connsiteX11-5323" fmla="*/ 603439 w 812959"/>
                <a:gd name="connsiteY11-5324" fmla="*/ 1482630 h 1482687"/>
                <a:gd name="connsiteX12-5325" fmla="*/ 532001 w 812959"/>
                <a:gd name="connsiteY12-5326" fmla="*/ 1351663 h 1482687"/>
                <a:gd name="connsiteX13-5327" fmla="*/ 532001 w 812959"/>
                <a:gd name="connsiteY13-5328" fmla="*/ 982568 h 1482687"/>
                <a:gd name="connsiteX14-5329" fmla="*/ 498664 w 812959"/>
                <a:gd name="connsiteY14-5330" fmla="*/ 982568 h 1482687"/>
                <a:gd name="connsiteX15-5331" fmla="*/ 417702 w 812959"/>
                <a:gd name="connsiteY15-5332" fmla="*/ 1196881 h 1482687"/>
                <a:gd name="connsiteX16-5333" fmla="*/ 355789 w 812959"/>
                <a:gd name="connsiteY16-5334" fmla="*/ 982568 h 1482687"/>
                <a:gd name="connsiteX17-5335" fmla="*/ 322451 w 812959"/>
                <a:gd name="connsiteY17-5336" fmla="*/ 982568 h 1482687"/>
                <a:gd name="connsiteX18-5337" fmla="*/ 251014 w 812959"/>
                <a:gd name="connsiteY18-5338" fmla="*/ 1149256 h 1482687"/>
                <a:gd name="connsiteX19-5339" fmla="*/ 179576 w 812959"/>
                <a:gd name="connsiteY19-5340" fmla="*/ 982568 h 1482687"/>
                <a:gd name="connsiteX20-5341" fmla="*/ 151001 w 812959"/>
                <a:gd name="connsiteY20-5342" fmla="*/ 982568 h 1482687"/>
                <a:gd name="connsiteX21-5343" fmla="*/ 74801 w 812959"/>
                <a:gd name="connsiteY21-5344" fmla="*/ 1132588 h 1482687"/>
                <a:gd name="connsiteX22-5345" fmla="*/ 8126 w 812959"/>
                <a:gd name="connsiteY22-5346" fmla="*/ 992093 h 1482687"/>
                <a:gd name="connsiteX0-5347" fmla="*/ 8126 w 811804"/>
                <a:gd name="connsiteY0-5348" fmla="*/ 992093 h 1482687"/>
                <a:gd name="connsiteX1-5349" fmla="*/ 8126 w 811804"/>
                <a:gd name="connsiteY1-5350" fmla="*/ 382493 h 1482687"/>
                <a:gd name="connsiteX2-5351" fmla="*/ 227201 w 811804"/>
                <a:gd name="connsiteY2-5352" fmla="*/ 1493 h 1482687"/>
                <a:gd name="connsiteX3-5353" fmla="*/ 789176 w 811804"/>
                <a:gd name="connsiteY3-5354" fmla="*/ 6256 h 1482687"/>
                <a:gd name="connsiteX4-5355" fmla="*/ 689164 w 811804"/>
                <a:gd name="connsiteY4-5356" fmla="*/ 25306 h 1482687"/>
                <a:gd name="connsiteX5-5357" fmla="*/ 622489 w 811804"/>
                <a:gd name="connsiteY5-5358" fmla="*/ 163418 h 1482687"/>
                <a:gd name="connsiteX6-5359" fmla="*/ 627251 w 811804"/>
                <a:gd name="connsiteY6-5360" fmla="*/ 320581 h 1482687"/>
                <a:gd name="connsiteX7-5361" fmla="*/ 762983 w 811804"/>
                <a:gd name="connsiteY7-5362" fmla="*/ 503937 h 1482687"/>
                <a:gd name="connsiteX8-5363" fmla="*/ 808226 w 811804"/>
                <a:gd name="connsiteY8-5364" fmla="*/ 620618 h 1482687"/>
                <a:gd name="connsiteX9-5365" fmla="*/ 679639 w 811804"/>
                <a:gd name="connsiteY9-5366" fmla="*/ 715868 h 1482687"/>
                <a:gd name="connsiteX10-5367" fmla="*/ 674876 w 811804"/>
                <a:gd name="connsiteY10-5368" fmla="*/ 1368331 h 1482687"/>
                <a:gd name="connsiteX11-5369" fmla="*/ 603439 w 811804"/>
                <a:gd name="connsiteY11-5370" fmla="*/ 1482630 h 1482687"/>
                <a:gd name="connsiteX12-5371" fmla="*/ 532001 w 811804"/>
                <a:gd name="connsiteY12-5372" fmla="*/ 1351663 h 1482687"/>
                <a:gd name="connsiteX13-5373" fmla="*/ 532001 w 811804"/>
                <a:gd name="connsiteY13-5374" fmla="*/ 982568 h 1482687"/>
                <a:gd name="connsiteX14-5375" fmla="*/ 498664 w 811804"/>
                <a:gd name="connsiteY14-5376" fmla="*/ 982568 h 1482687"/>
                <a:gd name="connsiteX15-5377" fmla="*/ 417702 w 811804"/>
                <a:gd name="connsiteY15-5378" fmla="*/ 1196881 h 1482687"/>
                <a:gd name="connsiteX16-5379" fmla="*/ 355789 w 811804"/>
                <a:gd name="connsiteY16-5380" fmla="*/ 982568 h 1482687"/>
                <a:gd name="connsiteX17-5381" fmla="*/ 322451 w 811804"/>
                <a:gd name="connsiteY17-5382" fmla="*/ 982568 h 1482687"/>
                <a:gd name="connsiteX18-5383" fmla="*/ 251014 w 811804"/>
                <a:gd name="connsiteY18-5384" fmla="*/ 1149256 h 1482687"/>
                <a:gd name="connsiteX19-5385" fmla="*/ 179576 w 811804"/>
                <a:gd name="connsiteY19-5386" fmla="*/ 982568 h 1482687"/>
                <a:gd name="connsiteX20-5387" fmla="*/ 151001 w 811804"/>
                <a:gd name="connsiteY20-5388" fmla="*/ 982568 h 1482687"/>
                <a:gd name="connsiteX21-5389" fmla="*/ 74801 w 811804"/>
                <a:gd name="connsiteY21-5390" fmla="*/ 1132588 h 1482687"/>
                <a:gd name="connsiteX22-5391" fmla="*/ 8126 w 811804"/>
                <a:gd name="connsiteY22-5392" fmla="*/ 992093 h 1482687"/>
                <a:gd name="connsiteX0-5393" fmla="*/ 8126 w 812678"/>
                <a:gd name="connsiteY0-5394" fmla="*/ 992093 h 1482687"/>
                <a:gd name="connsiteX1-5395" fmla="*/ 8126 w 812678"/>
                <a:gd name="connsiteY1-5396" fmla="*/ 382493 h 1482687"/>
                <a:gd name="connsiteX2-5397" fmla="*/ 227201 w 812678"/>
                <a:gd name="connsiteY2-5398" fmla="*/ 1493 h 1482687"/>
                <a:gd name="connsiteX3-5399" fmla="*/ 789176 w 812678"/>
                <a:gd name="connsiteY3-5400" fmla="*/ 6256 h 1482687"/>
                <a:gd name="connsiteX4-5401" fmla="*/ 689164 w 812678"/>
                <a:gd name="connsiteY4-5402" fmla="*/ 25306 h 1482687"/>
                <a:gd name="connsiteX5-5403" fmla="*/ 622489 w 812678"/>
                <a:gd name="connsiteY5-5404" fmla="*/ 163418 h 1482687"/>
                <a:gd name="connsiteX6-5405" fmla="*/ 627251 w 812678"/>
                <a:gd name="connsiteY6-5406" fmla="*/ 320581 h 1482687"/>
                <a:gd name="connsiteX7-5407" fmla="*/ 762983 w 812678"/>
                <a:gd name="connsiteY7-5408" fmla="*/ 503937 h 1482687"/>
                <a:gd name="connsiteX8-5409" fmla="*/ 808226 w 812678"/>
                <a:gd name="connsiteY8-5410" fmla="*/ 620618 h 1482687"/>
                <a:gd name="connsiteX9-5411" fmla="*/ 679639 w 812678"/>
                <a:gd name="connsiteY9-5412" fmla="*/ 715868 h 1482687"/>
                <a:gd name="connsiteX10-5413" fmla="*/ 674876 w 812678"/>
                <a:gd name="connsiteY10-5414" fmla="*/ 1368331 h 1482687"/>
                <a:gd name="connsiteX11-5415" fmla="*/ 603439 w 812678"/>
                <a:gd name="connsiteY11-5416" fmla="*/ 1482630 h 1482687"/>
                <a:gd name="connsiteX12-5417" fmla="*/ 532001 w 812678"/>
                <a:gd name="connsiteY12-5418" fmla="*/ 1351663 h 1482687"/>
                <a:gd name="connsiteX13-5419" fmla="*/ 532001 w 812678"/>
                <a:gd name="connsiteY13-5420" fmla="*/ 982568 h 1482687"/>
                <a:gd name="connsiteX14-5421" fmla="*/ 498664 w 812678"/>
                <a:gd name="connsiteY14-5422" fmla="*/ 982568 h 1482687"/>
                <a:gd name="connsiteX15-5423" fmla="*/ 417702 w 812678"/>
                <a:gd name="connsiteY15-5424" fmla="*/ 1196881 h 1482687"/>
                <a:gd name="connsiteX16-5425" fmla="*/ 355789 w 812678"/>
                <a:gd name="connsiteY16-5426" fmla="*/ 982568 h 1482687"/>
                <a:gd name="connsiteX17-5427" fmla="*/ 322451 w 812678"/>
                <a:gd name="connsiteY17-5428" fmla="*/ 982568 h 1482687"/>
                <a:gd name="connsiteX18-5429" fmla="*/ 251014 w 812678"/>
                <a:gd name="connsiteY18-5430" fmla="*/ 1149256 h 1482687"/>
                <a:gd name="connsiteX19-5431" fmla="*/ 179576 w 812678"/>
                <a:gd name="connsiteY19-5432" fmla="*/ 982568 h 1482687"/>
                <a:gd name="connsiteX20-5433" fmla="*/ 151001 w 812678"/>
                <a:gd name="connsiteY20-5434" fmla="*/ 982568 h 1482687"/>
                <a:gd name="connsiteX21-5435" fmla="*/ 74801 w 812678"/>
                <a:gd name="connsiteY21-5436" fmla="*/ 1132588 h 1482687"/>
                <a:gd name="connsiteX22-5437" fmla="*/ 8126 w 812678"/>
                <a:gd name="connsiteY22-5438" fmla="*/ 992093 h 1482687"/>
                <a:gd name="connsiteX0-5439" fmla="*/ 8126 w 811804"/>
                <a:gd name="connsiteY0-5440" fmla="*/ 992093 h 1482687"/>
                <a:gd name="connsiteX1-5441" fmla="*/ 8126 w 811804"/>
                <a:gd name="connsiteY1-5442" fmla="*/ 382493 h 1482687"/>
                <a:gd name="connsiteX2-5443" fmla="*/ 227201 w 811804"/>
                <a:gd name="connsiteY2-5444" fmla="*/ 1493 h 1482687"/>
                <a:gd name="connsiteX3-5445" fmla="*/ 789176 w 811804"/>
                <a:gd name="connsiteY3-5446" fmla="*/ 6256 h 1482687"/>
                <a:gd name="connsiteX4-5447" fmla="*/ 689164 w 811804"/>
                <a:gd name="connsiteY4-5448" fmla="*/ 25306 h 1482687"/>
                <a:gd name="connsiteX5-5449" fmla="*/ 622489 w 811804"/>
                <a:gd name="connsiteY5-5450" fmla="*/ 163418 h 1482687"/>
                <a:gd name="connsiteX6-5451" fmla="*/ 627251 w 811804"/>
                <a:gd name="connsiteY6-5452" fmla="*/ 320581 h 1482687"/>
                <a:gd name="connsiteX7-5453" fmla="*/ 762983 w 811804"/>
                <a:gd name="connsiteY7-5454" fmla="*/ 503937 h 1482687"/>
                <a:gd name="connsiteX8-5455" fmla="*/ 808226 w 811804"/>
                <a:gd name="connsiteY8-5456" fmla="*/ 620618 h 1482687"/>
                <a:gd name="connsiteX9-5457" fmla="*/ 679639 w 811804"/>
                <a:gd name="connsiteY9-5458" fmla="*/ 715868 h 1482687"/>
                <a:gd name="connsiteX10-5459" fmla="*/ 674876 w 811804"/>
                <a:gd name="connsiteY10-5460" fmla="*/ 1368331 h 1482687"/>
                <a:gd name="connsiteX11-5461" fmla="*/ 603439 w 811804"/>
                <a:gd name="connsiteY11-5462" fmla="*/ 1482630 h 1482687"/>
                <a:gd name="connsiteX12-5463" fmla="*/ 532001 w 811804"/>
                <a:gd name="connsiteY12-5464" fmla="*/ 1351663 h 1482687"/>
                <a:gd name="connsiteX13-5465" fmla="*/ 532001 w 811804"/>
                <a:gd name="connsiteY13-5466" fmla="*/ 982568 h 1482687"/>
                <a:gd name="connsiteX14-5467" fmla="*/ 498664 w 811804"/>
                <a:gd name="connsiteY14-5468" fmla="*/ 982568 h 1482687"/>
                <a:gd name="connsiteX15-5469" fmla="*/ 417702 w 811804"/>
                <a:gd name="connsiteY15-5470" fmla="*/ 1196881 h 1482687"/>
                <a:gd name="connsiteX16-5471" fmla="*/ 355789 w 811804"/>
                <a:gd name="connsiteY16-5472" fmla="*/ 982568 h 1482687"/>
                <a:gd name="connsiteX17-5473" fmla="*/ 322451 w 811804"/>
                <a:gd name="connsiteY17-5474" fmla="*/ 982568 h 1482687"/>
                <a:gd name="connsiteX18-5475" fmla="*/ 251014 w 811804"/>
                <a:gd name="connsiteY18-5476" fmla="*/ 1149256 h 1482687"/>
                <a:gd name="connsiteX19-5477" fmla="*/ 179576 w 811804"/>
                <a:gd name="connsiteY19-5478" fmla="*/ 982568 h 1482687"/>
                <a:gd name="connsiteX20-5479" fmla="*/ 151001 w 811804"/>
                <a:gd name="connsiteY20-5480" fmla="*/ 982568 h 1482687"/>
                <a:gd name="connsiteX21-5481" fmla="*/ 74801 w 811804"/>
                <a:gd name="connsiteY21-5482" fmla="*/ 1132588 h 1482687"/>
                <a:gd name="connsiteX22-5483" fmla="*/ 8126 w 811804"/>
                <a:gd name="connsiteY22-5484" fmla="*/ 992093 h 1482687"/>
                <a:gd name="connsiteX0-5485" fmla="*/ 8126 w 811804"/>
                <a:gd name="connsiteY0-5486" fmla="*/ 992093 h 1482687"/>
                <a:gd name="connsiteX1-5487" fmla="*/ 8126 w 811804"/>
                <a:gd name="connsiteY1-5488" fmla="*/ 382493 h 1482687"/>
                <a:gd name="connsiteX2-5489" fmla="*/ 227201 w 811804"/>
                <a:gd name="connsiteY2-5490" fmla="*/ 1493 h 1482687"/>
                <a:gd name="connsiteX3-5491" fmla="*/ 789176 w 811804"/>
                <a:gd name="connsiteY3-5492" fmla="*/ 6256 h 1482687"/>
                <a:gd name="connsiteX4-5493" fmla="*/ 689164 w 811804"/>
                <a:gd name="connsiteY4-5494" fmla="*/ 25306 h 1482687"/>
                <a:gd name="connsiteX5-5495" fmla="*/ 622489 w 811804"/>
                <a:gd name="connsiteY5-5496" fmla="*/ 163418 h 1482687"/>
                <a:gd name="connsiteX6-5497" fmla="*/ 627251 w 811804"/>
                <a:gd name="connsiteY6-5498" fmla="*/ 320581 h 1482687"/>
                <a:gd name="connsiteX7-5499" fmla="*/ 762983 w 811804"/>
                <a:gd name="connsiteY7-5500" fmla="*/ 503937 h 1482687"/>
                <a:gd name="connsiteX8-5501" fmla="*/ 808226 w 811804"/>
                <a:gd name="connsiteY8-5502" fmla="*/ 620618 h 1482687"/>
                <a:gd name="connsiteX9-5503" fmla="*/ 679639 w 811804"/>
                <a:gd name="connsiteY9-5504" fmla="*/ 715868 h 1482687"/>
                <a:gd name="connsiteX10-5505" fmla="*/ 674876 w 811804"/>
                <a:gd name="connsiteY10-5506" fmla="*/ 1368331 h 1482687"/>
                <a:gd name="connsiteX11-5507" fmla="*/ 603439 w 811804"/>
                <a:gd name="connsiteY11-5508" fmla="*/ 1482630 h 1482687"/>
                <a:gd name="connsiteX12-5509" fmla="*/ 532001 w 811804"/>
                <a:gd name="connsiteY12-5510" fmla="*/ 1351663 h 1482687"/>
                <a:gd name="connsiteX13-5511" fmla="*/ 532001 w 811804"/>
                <a:gd name="connsiteY13-5512" fmla="*/ 982568 h 1482687"/>
                <a:gd name="connsiteX14-5513" fmla="*/ 498664 w 811804"/>
                <a:gd name="connsiteY14-5514" fmla="*/ 982568 h 1482687"/>
                <a:gd name="connsiteX15-5515" fmla="*/ 417702 w 811804"/>
                <a:gd name="connsiteY15-5516" fmla="*/ 1196881 h 1482687"/>
                <a:gd name="connsiteX16-5517" fmla="*/ 355789 w 811804"/>
                <a:gd name="connsiteY16-5518" fmla="*/ 982568 h 1482687"/>
                <a:gd name="connsiteX17-5519" fmla="*/ 322451 w 811804"/>
                <a:gd name="connsiteY17-5520" fmla="*/ 982568 h 1482687"/>
                <a:gd name="connsiteX18-5521" fmla="*/ 251014 w 811804"/>
                <a:gd name="connsiteY18-5522" fmla="*/ 1149256 h 1482687"/>
                <a:gd name="connsiteX19-5523" fmla="*/ 179576 w 811804"/>
                <a:gd name="connsiteY19-5524" fmla="*/ 982568 h 1482687"/>
                <a:gd name="connsiteX20-5525" fmla="*/ 151001 w 811804"/>
                <a:gd name="connsiteY20-5526" fmla="*/ 982568 h 1482687"/>
                <a:gd name="connsiteX21-5527" fmla="*/ 74801 w 811804"/>
                <a:gd name="connsiteY21-5528" fmla="*/ 1132588 h 1482687"/>
                <a:gd name="connsiteX22-5529" fmla="*/ 8126 w 811804"/>
                <a:gd name="connsiteY22-5530" fmla="*/ 992093 h 1482687"/>
                <a:gd name="connsiteX0-5531" fmla="*/ 8126 w 812678"/>
                <a:gd name="connsiteY0-5532" fmla="*/ 992093 h 1482687"/>
                <a:gd name="connsiteX1-5533" fmla="*/ 8126 w 812678"/>
                <a:gd name="connsiteY1-5534" fmla="*/ 382493 h 1482687"/>
                <a:gd name="connsiteX2-5535" fmla="*/ 227201 w 812678"/>
                <a:gd name="connsiteY2-5536" fmla="*/ 1493 h 1482687"/>
                <a:gd name="connsiteX3-5537" fmla="*/ 789176 w 812678"/>
                <a:gd name="connsiteY3-5538" fmla="*/ 6256 h 1482687"/>
                <a:gd name="connsiteX4-5539" fmla="*/ 689164 w 812678"/>
                <a:gd name="connsiteY4-5540" fmla="*/ 25306 h 1482687"/>
                <a:gd name="connsiteX5-5541" fmla="*/ 622489 w 812678"/>
                <a:gd name="connsiteY5-5542" fmla="*/ 163418 h 1482687"/>
                <a:gd name="connsiteX6-5543" fmla="*/ 627251 w 812678"/>
                <a:gd name="connsiteY6-5544" fmla="*/ 320581 h 1482687"/>
                <a:gd name="connsiteX7-5545" fmla="*/ 762983 w 812678"/>
                <a:gd name="connsiteY7-5546" fmla="*/ 503937 h 1482687"/>
                <a:gd name="connsiteX8-5547" fmla="*/ 808226 w 812678"/>
                <a:gd name="connsiteY8-5548" fmla="*/ 620618 h 1482687"/>
                <a:gd name="connsiteX9-5549" fmla="*/ 679639 w 812678"/>
                <a:gd name="connsiteY9-5550" fmla="*/ 715868 h 1482687"/>
                <a:gd name="connsiteX10-5551" fmla="*/ 674876 w 812678"/>
                <a:gd name="connsiteY10-5552" fmla="*/ 1368331 h 1482687"/>
                <a:gd name="connsiteX11-5553" fmla="*/ 603439 w 812678"/>
                <a:gd name="connsiteY11-5554" fmla="*/ 1482630 h 1482687"/>
                <a:gd name="connsiteX12-5555" fmla="*/ 532001 w 812678"/>
                <a:gd name="connsiteY12-5556" fmla="*/ 1351663 h 1482687"/>
                <a:gd name="connsiteX13-5557" fmla="*/ 532001 w 812678"/>
                <a:gd name="connsiteY13-5558" fmla="*/ 982568 h 1482687"/>
                <a:gd name="connsiteX14-5559" fmla="*/ 498664 w 812678"/>
                <a:gd name="connsiteY14-5560" fmla="*/ 982568 h 1482687"/>
                <a:gd name="connsiteX15-5561" fmla="*/ 417702 w 812678"/>
                <a:gd name="connsiteY15-5562" fmla="*/ 1196881 h 1482687"/>
                <a:gd name="connsiteX16-5563" fmla="*/ 355789 w 812678"/>
                <a:gd name="connsiteY16-5564" fmla="*/ 982568 h 1482687"/>
                <a:gd name="connsiteX17-5565" fmla="*/ 322451 w 812678"/>
                <a:gd name="connsiteY17-5566" fmla="*/ 982568 h 1482687"/>
                <a:gd name="connsiteX18-5567" fmla="*/ 251014 w 812678"/>
                <a:gd name="connsiteY18-5568" fmla="*/ 1149256 h 1482687"/>
                <a:gd name="connsiteX19-5569" fmla="*/ 179576 w 812678"/>
                <a:gd name="connsiteY19-5570" fmla="*/ 982568 h 1482687"/>
                <a:gd name="connsiteX20-5571" fmla="*/ 151001 w 812678"/>
                <a:gd name="connsiteY20-5572" fmla="*/ 982568 h 1482687"/>
                <a:gd name="connsiteX21-5573" fmla="*/ 74801 w 812678"/>
                <a:gd name="connsiteY21-5574" fmla="*/ 1132588 h 1482687"/>
                <a:gd name="connsiteX22-5575" fmla="*/ 8126 w 812678"/>
                <a:gd name="connsiteY22-5576" fmla="*/ 992093 h 1482687"/>
                <a:gd name="connsiteX0-5577" fmla="*/ 8126 w 810177"/>
                <a:gd name="connsiteY0-5578" fmla="*/ 992093 h 1482687"/>
                <a:gd name="connsiteX1-5579" fmla="*/ 8126 w 810177"/>
                <a:gd name="connsiteY1-5580" fmla="*/ 382493 h 1482687"/>
                <a:gd name="connsiteX2-5581" fmla="*/ 227201 w 810177"/>
                <a:gd name="connsiteY2-5582" fmla="*/ 1493 h 1482687"/>
                <a:gd name="connsiteX3-5583" fmla="*/ 789176 w 810177"/>
                <a:gd name="connsiteY3-5584" fmla="*/ 6256 h 1482687"/>
                <a:gd name="connsiteX4-5585" fmla="*/ 689164 w 810177"/>
                <a:gd name="connsiteY4-5586" fmla="*/ 25306 h 1482687"/>
                <a:gd name="connsiteX5-5587" fmla="*/ 622489 w 810177"/>
                <a:gd name="connsiteY5-5588" fmla="*/ 163418 h 1482687"/>
                <a:gd name="connsiteX6-5589" fmla="*/ 627251 w 810177"/>
                <a:gd name="connsiteY6-5590" fmla="*/ 320581 h 1482687"/>
                <a:gd name="connsiteX7-5591" fmla="*/ 762983 w 810177"/>
                <a:gd name="connsiteY7-5592" fmla="*/ 503937 h 1482687"/>
                <a:gd name="connsiteX8-5593" fmla="*/ 808226 w 810177"/>
                <a:gd name="connsiteY8-5594" fmla="*/ 620618 h 1482687"/>
                <a:gd name="connsiteX9-5595" fmla="*/ 679639 w 810177"/>
                <a:gd name="connsiteY9-5596" fmla="*/ 715868 h 1482687"/>
                <a:gd name="connsiteX10-5597" fmla="*/ 674876 w 810177"/>
                <a:gd name="connsiteY10-5598" fmla="*/ 1368331 h 1482687"/>
                <a:gd name="connsiteX11-5599" fmla="*/ 603439 w 810177"/>
                <a:gd name="connsiteY11-5600" fmla="*/ 1482630 h 1482687"/>
                <a:gd name="connsiteX12-5601" fmla="*/ 532001 w 810177"/>
                <a:gd name="connsiteY12-5602" fmla="*/ 1351663 h 1482687"/>
                <a:gd name="connsiteX13-5603" fmla="*/ 532001 w 810177"/>
                <a:gd name="connsiteY13-5604" fmla="*/ 982568 h 1482687"/>
                <a:gd name="connsiteX14-5605" fmla="*/ 498664 w 810177"/>
                <a:gd name="connsiteY14-5606" fmla="*/ 982568 h 1482687"/>
                <a:gd name="connsiteX15-5607" fmla="*/ 417702 w 810177"/>
                <a:gd name="connsiteY15-5608" fmla="*/ 1196881 h 1482687"/>
                <a:gd name="connsiteX16-5609" fmla="*/ 355789 w 810177"/>
                <a:gd name="connsiteY16-5610" fmla="*/ 982568 h 1482687"/>
                <a:gd name="connsiteX17-5611" fmla="*/ 322451 w 810177"/>
                <a:gd name="connsiteY17-5612" fmla="*/ 982568 h 1482687"/>
                <a:gd name="connsiteX18-5613" fmla="*/ 251014 w 810177"/>
                <a:gd name="connsiteY18-5614" fmla="*/ 1149256 h 1482687"/>
                <a:gd name="connsiteX19-5615" fmla="*/ 179576 w 810177"/>
                <a:gd name="connsiteY19-5616" fmla="*/ 982568 h 1482687"/>
                <a:gd name="connsiteX20-5617" fmla="*/ 151001 w 810177"/>
                <a:gd name="connsiteY20-5618" fmla="*/ 982568 h 1482687"/>
                <a:gd name="connsiteX21-5619" fmla="*/ 74801 w 810177"/>
                <a:gd name="connsiteY21-5620" fmla="*/ 1132588 h 1482687"/>
                <a:gd name="connsiteX22-5621" fmla="*/ 8126 w 810177"/>
                <a:gd name="connsiteY22-5622" fmla="*/ 992093 h 1482687"/>
                <a:gd name="connsiteX0-5623" fmla="*/ 8126 w 810317"/>
                <a:gd name="connsiteY0-5624" fmla="*/ 992093 h 1482687"/>
                <a:gd name="connsiteX1-5625" fmla="*/ 8126 w 810317"/>
                <a:gd name="connsiteY1-5626" fmla="*/ 382493 h 1482687"/>
                <a:gd name="connsiteX2-5627" fmla="*/ 227201 w 810317"/>
                <a:gd name="connsiteY2-5628" fmla="*/ 1493 h 1482687"/>
                <a:gd name="connsiteX3-5629" fmla="*/ 789176 w 810317"/>
                <a:gd name="connsiteY3-5630" fmla="*/ 6256 h 1482687"/>
                <a:gd name="connsiteX4-5631" fmla="*/ 689164 w 810317"/>
                <a:gd name="connsiteY4-5632" fmla="*/ 25306 h 1482687"/>
                <a:gd name="connsiteX5-5633" fmla="*/ 622489 w 810317"/>
                <a:gd name="connsiteY5-5634" fmla="*/ 163418 h 1482687"/>
                <a:gd name="connsiteX6-5635" fmla="*/ 627251 w 810317"/>
                <a:gd name="connsiteY6-5636" fmla="*/ 320581 h 1482687"/>
                <a:gd name="connsiteX7-5637" fmla="*/ 762983 w 810317"/>
                <a:gd name="connsiteY7-5638" fmla="*/ 503937 h 1482687"/>
                <a:gd name="connsiteX8-5639" fmla="*/ 808226 w 810317"/>
                <a:gd name="connsiteY8-5640" fmla="*/ 620618 h 1482687"/>
                <a:gd name="connsiteX9-5641" fmla="*/ 679639 w 810317"/>
                <a:gd name="connsiteY9-5642" fmla="*/ 715868 h 1482687"/>
                <a:gd name="connsiteX10-5643" fmla="*/ 674876 w 810317"/>
                <a:gd name="connsiteY10-5644" fmla="*/ 1368331 h 1482687"/>
                <a:gd name="connsiteX11-5645" fmla="*/ 603439 w 810317"/>
                <a:gd name="connsiteY11-5646" fmla="*/ 1482630 h 1482687"/>
                <a:gd name="connsiteX12-5647" fmla="*/ 532001 w 810317"/>
                <a:gd name="connsiteY12-5648" fmla="*/ 1351663 h 1482687"/>
                <a:gd name="connsiteX13-5649" fmla="*/ 532001 w 810317"/>
                <a:gd name="connsiteY13-5650" fmla="*/ 982568 h 1482687"/>
                <a:gd name="connsiteX14-5651" fmla="*/ 498664 w 810317"/>
                <a:gd name="connsiteY14-5652" fmla="*/ 982568 h 1482687"/>
                <a:gd name="connsiteX15-5653" fmla="*/ 417702 w 810317"/>
                <a:gd name="connsiteY15-5654" fmla="*/ 1196881 h 1482687"/>
                <a:gd name="connsiteX16-5655" fmla="*/ 355789 w 810317"/>
                <a:gd name="connsiteY16-5656" fmla="*/ 982568 h 1482687"/>
                <a:gd name="connsiteX17-5657" fmla="*/ 322451 w 810317"/>
                <a:gd name="connsiteY17-5658" fmla="*/ 982568 h 1482687"/>
                <a:gd name="connsiteX18-5659" fmla="*/ 251014 w 810317"/>
                <a:gd name="connsiteY18-5660" fmla="*/ 1149256 h 1482687"/>
                <a:gd name="connsiteX19-5661" fmla="*/ 179576 w 810317"/>
                <a:gd name="connsiteY19-5662" fmla="*/ 982568 h 1482687"/>
                <a:gd name="connsiteX20-5663" fmla="*/ 151001 w 810317"/>
                <a:gd name="connsiteY20-5664" fmla="*/ 982568 h 1482687"/>
                <a:gd name="connsiteX21-5665" fmla="*/ 74801 w 810317"/>
                <a:gd name="connsiteY21-5666" fmla="*/ 1132588 h 1482687"/>
                <a:gd name="connsiteX22-5667" fmla="*/ 8126 w 810317"/>
                <a:gd name="connsiteY22-5668" fmla="*/ 992093 h 1482687"/>
                <a:gd name="connsiteX0-5669" fmla="*/ 8126 w 810317"/>
                <a:gd name="connsiteY0-5670" fmla="*/ 992093 h 1482688"/>
                <a:gd name="connsiteX1-5671" fmla="*/ 8126 w 810317"/>
                <a:gd name="connsiteY1-5672" fmla="*/ 382493 h 1482688"/>
                <a:gd name="connsiteX2-5673" fmla="*/ 227201 w 810317"/>
                <a:gd name="connsiteY2-5674" fmla="*/ 1493 h 1482688"/>
                <a:gd name="connsiteX3-5675" fmla="*/ 789176 w 810317"/>
                <a:gd name="connsiteY3-5676" fmla="*/ 6256 h 1482688"/>
                <a:gd name="connsiteX4-5677" fmla="*/ 689164 w 810317"/>
                <a:gd name="connsiteY4-5678" fmla="*/ 25306 h 1482688"/>
                <a:gd name="connsiteX5-5679" fmla="*/ 622489 w 810317"/>
                <a:gd name="connsiteY5-5680" fmla="*/ 163418 h 1482688"/>
                <a:gd name="connsiteX6-5681" fmla="*/ 627251 w 810317"/>
                <a:gd name="connsiteY6-5682" fmla="*/ 320581 h 1482688"/>
                <a:gd name="connsiteX7-5683" fmla="*/ 762983 w 810317"/>
                <a:gd name="connsiteY7-5684" fmla="*/ 503937 h 1482688"/>
                <a:gd name="connsiteX8-5685" fmla="*/ 808226 w 810317"/>
                <a:gd name="connsiteY8-5686" fmla="*/ 620618 h 1482688"/>
                <a:gd name="connsiteX9-5687" fmla="*/ 679639 w 810317"/>
                <a:gd name="connsiteY9-5688" fmla="*/ 715868 h 1482688"/>
                <a:gd name="connsiteX10-5689" fmla="*/ 674876 w 810317"/>
                <a:gd name="connsiteY10-5690" fmla="*/ 1368331 h 1482688"/>
                <a:gd name="connsiteX11-5691" fmla="*/ 603439 w 810317"/>
                <a:gd name="connsiteY11-5692" fmla="*/ 1482630 h 1482688"/>
                <a:gd name="connsiteX12-5693" fmla="*/ 532001 w 810317"/>
                <a:gd name="connsiteY12-5694" fmla="*/ 1351663 h 1482688"/>
                <a:gd name="connsiteX13-5695" fmla="*/ 532001 w 810317"/>
                <a:gd name="connsiteY13-5696" fmla="*/ 982568 h 1482688"/>
                <a:gd name="connsiteX14-5697" fmla="*/ 498664 w 810317"/>
                <a:gd name="connsiteY14-5698" fmla="*/ 982568 h 1482688"/>
                <a:gd name="connsiteX15-5699" fmla="*/ 417702 w 810317"/>
                <a:gd name="connsiteY15-5700" fmla="*/ 1196881 h 1482688"/>
                <a:gd name="connsiteX16-5701" fmla="*/ 355789 w 810317"/>
                <a:gd name="connsiteY16-5702" fmla="*/ 982568 h 1482688"/>
                <a:gd name="connsiteX17-5703" fmla="*/ 322451 w 810317"/>
                <a:gd name="connsiteY17-5704" fmla="*/ 982568 h 1482688"/>
                <a:gd name="connsiteX18-5705" fmla="*/ 251014 w 810317"/>
                <a:gd name="connsiteY18-5706" fmla="*/ 1149256 h 1482688"/>
                <a:gd name="connsiteX19-5707" fmla="*/ 179576 w 810317"/>
                <a:gd name="connsiteY19-5708" fmla="*/ 982568 h 1482688"/>
                <a:gd name="connsiteX20-5709" fmla="*/ 151001 w 810317"/>
                <a:gd name="connsiteY20-5710" fmla="*/ 982568 h 1482688"/>
                <a:gd name="connsiteX21-5711" fmla="*/ 74801 w 810317"/>
                <a:gd name="connsiteY21-5712" fmla="*/ 1132588 h 1482688"/>
                <a:gd name="connsiteX22-5713" fmla="*/ 8126 w 810317"/>
                <a:gd name="connsiteY22-5714" fmla="*/ 992093 h 1482688"/>
                <a:gd name="connsiteX0-5715" fmla="*/ 8126 w 810317"/>
                <a:gd name="connsiteY0-5716" fmla="*/ 992093 h 1482688"/>
                <a:gd name="connsiteX1-5717" fmla="*/ 8126 w 810317"/>
                <a:gd name="connsiteY1-5718" fmla="*/ 382493 h 1482688"/>
                <a:gd name="connsiteX2-5719" fmla="*/ 227201 w 810317"/>
                <a:gd name="connsiteY2-5720" fmla="*/ 1493 h 1482688"/>
                <a:gd name="connsiteX3-5721" fmla="*/ 789176 w 810317"/>
                <a:gd name="connsiteY3-5722" fmla="*/ 6256 h 1482688"/>
                <a:gd name="connsiteX4-5723" fmla="*/ 689164 w 810317"/>
                <a:gd name="connsiteY4-5724" fmla="*/ 25306 h 1482688"/>
                <a:gd name="connsiteX5-5725" fmla="*/ 622489 w 810317"/>
                <a:gd name="connsiteY5-5726" fmla="*/ 163418 h 1482688"/>
                <a:gd name="connsiteX6-5727" fmla="*/ 627251 w 810317"/>
                <a:gd name="connsiteY6-5728" fmla="*/ 320581 h 1482688"/>
                <a:gd name="connsiteX7-5729" fmla="*/ 762983 w 810317"/>
                <a:gd name="connsiteY7-5730" fmla="*/ 503937 h 1482688"/>
                <a:gd name="connsiteX8-5731" fmla="*/ 808226 w 810317"/>
                <a:gd name="connsiteY8-5732" fmla="*/ 620618 h 1482688"/>
                <a:gd name="connsiteX9-5733" fmla="*/ 679639 w 810317"/>
                <a:gd name="connsiteY9-5734" fmla="*/ 715868 h 1482688"/>
                <a:gd name="connsiteX10-5735" fmla="*/ 674876 w 810317"/>
                <a:gd name="connsiteY10-5736" fmla="*/ 1368331 h 1482688"/>
                <a:gd name="connsiteX11-5737" fmla="*/ 603439 w 810317"/>
                <a:gd name="connsiteY11-5738" fmla="*/ 1482630 h 1482688"/>
                <a:gd name="connsiteX12-5739" fmla="*/ 532001 w 810317"/>
                <a:gd name="connsiteY12-5740" fmla="*/ 1351663 h 1482688"/>
                <a:gd name="connsiteX13-5741" fmla="*/ 532001 w 810317"/>
                <a:gd name="connsiteY13-5742" fmla="*/ 982568 h 1482688"/>
                <a:gd name="connsiteX14-5743" fmla="*/ 498664 w 810317"/>
                <a:gd name="connsiteY14-5744" fmla="*/ 982568 h 1482688"/>
                <a:gd name="connsiteX15-5745" fmla="*/ 417702 w 810317"/>
                <a:gd name="connsiteY15-5746" fmla="*/ 1196881 h 1482688"/>
                <a:gd name="connsiteX16-5747" fmla="*/ 355789 w 810317"/>
                <a:gd name="connsiteY16-5748" fmla="*/ 982568 h 1482688"/>
                <a:gd name="connsiteX17-5749" fmla="*/ 322451 w 810317"/>
                <a:gd name="connsiteY17-5750" fmla="*/ 982568 h 1482688"/>
                <a:gd name="connsiteX18-5751" fmla="*/ 251014 w 810317"/>
                <a:gd name="connsiteY18-5752" fmla="*/ 1149256 h 1482688"/>
                <a:gd name="connsiteX19-5753" fmla="*/ 179576 w 810317"/>
                <a:gd name="connsiteY19-5754" fmla="*/ 982568 h 1482688"/>
                <a:gd name="connsiteX20-5755" fmla="*/ 151001 w 810317"/>
                <a:gd name="connsiteY20-5756" fmla="*/ 982568 h 1482688"/>
                <a:gd name="connsiteX21-5757" fmla="*/ 74801 w 810317"/>
                <a:gd name="connsiteY21-5758" fmla="*/ 1132588 h 1482688"/>
                <a:gd name="connsiteX22-5759" fmla="*/ 8126 w 810317"/>
                <a:gd name="connsiteY22-5760" fmla="*/ 992093 h 1482688"/>
                <a:gd name="connsiteX0-5761" fmla="*/ 8126 w 810317"/>
                <a:gd name="connsiteY0-5762" fmla="*/ 992093 h 1482656"/>
                <a:gd name="connsiteX1-5763" fmla="*/ 8126 w 810317"/>
                <a:gd name="connsiteY1-5764" fmla="*/ 382493 h 1482656"/>
                <a:gd name="connsiteX2-5765" fmla="*/ 227201 w 810317"/>
                <a:gd name="connsiteY2-5766" fmla="*/ 1493 h 1482656"/>
                <a:gd name="connsiteX3-5767" fmla="*/ 789176 w 810317"/>
                <a:gd name="connsiteY3-5768" fmla="*/ 6256 h 1482656"/>
                <a:gd name="connsiteX4-5769" fmla="*/ 689164 w 810317"/>
                <a:gd name="connsiteY4-5770" fmla="*/ 25306 h 1482656"/>
                <a:gd name="connsiteX5-5771" fmla="*/ 622489 w 810317"/>
                <a:gd name="connsiteY5-5772" fmla="*/ 163418 h 1482656"/>
                <a:gd name="connsiteX6-5773" fmla="*/ 627251 w 810317"/>
                <a:gd name="connsiteY6-5774" fmla="*/ 320581 h 1482656"/>
                <a:gd name="connsiteX7-5775" fmla="*/ 762983 w 810317"/>
                <a:gd name="connsiteY7-5776" fmla="*/ 503937 h 1482656"/>
                <a:gd name="connsiteX8-5777" fmla="*/ 808226 w 810317"/>
                <a:gd name="connsiteY8-5778" fmla="*/ 620618 h 1482656"/>
                <a:gd name="connsiteX9-5779" fmla="*/ 679639 w 810317"/>
                <a:gd name="connsiteY9-5780" fmla="*/ 715868 h 1482656"/>
                <a:gd name="connsiteX10-5781" fmla="*/ 674876 w 810317"/>
                <a:gd name="connsiteY10-5782" fmla="*/ 1368331 h 1482656"/>
                <a:gd name="connsiteX11-5783" fmla="*/ 603439 w 810317"/>
                <a:gd name="connsiteY11-5784" fmla="*/ 1482630 h 1482656"/>
                <a:gd name="connsiteX12-5785" fmla="*/ 532001 w 810317"/>
                <a:gd name="connsiteY12-5786" fmla="*/ 1351663 h 1482656"/>
                <a:gd name="connsiteX13-5787" fmla="*/ 532001 w 810317"/>
                <a:gd name="connsiteY13-5788" fmla="*/ 982568 h 1482656"/>
                <a:gd name="connsiteX14-5789" fmla="*/ 498664 w 810317"/>
                <a:gd name="connsiteY14-5790" fmla="*/ 982568 h 1482656"/>
                <a:gd name="connsiteX15-5791" fmla="*/ 417702 w 810317"/>
                <a:gd name="connsiteY15-5792" fmla="*/ 1196881 h 1482656"/>
                <a:gd name="connsiteX16-5793" fmla="*/ 355789 w 810317"/>
                <a:gd name="connsiteY16-5794" fmla="*/ 982568 h 1482656"/>
                <a:gd name="connsiteX17-5795" fmla="*/ 322451 w 810317"/>
                <a:gd name="connsiteY17-5796" fmla="*/ 982568 h 1482656"/>
                <a:gd name="connsiteX18-5797" fmla="*/ 251014 w 810317"/>
                <a:gd name="connsiteY18-5798" fmla="*/ 1149256 h 1482656"/>
                <a:gd name="connsiteX19-5799" fmla="*/ 179576 w 810317"/>
                <a:gd name="connsiteY19-5800" fmla="*/ 982568 h 1482656"/>
                <a:gd name="connsiteX20-5801" fmla="*/ 151001 w 810317"/>
                <a:gd name="connsiteY20-5802" fmla="*/ 982568 h 1482656"/>
                <a:gd name="connsiteX21-5803" fmla="*/ 74801 w 810317"/>
                <a:gd name="connsiteY21-5804" fmla="*/ 1132588 h 1482656"/>
                <a:gd name="connsiteX22-5805" fmla="*/ 8126 w 810317"/>
                <a:gd name="connsiteY22-5806" fmla="*/ 992093 h 1482656"/>
                <a:gd name="connsiteX0-5807" fmla="*/ 8126 w 810317"/>
                <a:gd name="connsiteY0-5808" fmla="*/ 992093 h 1477930"/>
                <a:gd name="connsiteX1-5809" fmla="*/ 8126 w 810317"/>
                <a:gd name="connsiteY1-5810" fmla="*/ 382493 h 1477930"/>
                <a:gd name="connsiteX2-5811" fmla="*/ 227201 w 810317"/>
                <a:gd name="connsiteY2-5812" fmla="*/ 1493 h 1477930"/>
                <a:gd name="connsiteX3-5813" fmla="*/ 789176 w 810317"/>
                <a:gd name="connsiteY3-5814" fmla="*/ 6256 h 1477930"/>
                <a:gd name="connsiteX4-5815" fmla="*/ 689164 w 810317"/>
                <a:gd name="connsiteY4-5816" fmla="*/ 25306 h 1477930"/>
                <a:gd name="connsiteX5-5817" fmla="*/ 622489 w 810317"/>
                <a:gd name="connsiteY5-5818" fmla="*/ 163418 h 1477930"/>
                <a:gd name="connsiteX6-5819" fmla="*/ 627251 w 810317"/>
                <a:gd name="connsiteY6-5820" fmla="*/ 320581 h 1477930"/>
                <a:gd name="connsiteX7-5821" fmla="*/ 762983 w 810317"/>
                <a:gd name="connsiteY7-5822" fmla="*/ 503937 h 1477930"/>
                <a:gd name="connsiteX8-5823" fmla="*/ 808226 w 810317"/>
                <a:gd name="connsiteY8-5824" fmla="*/ 620618 h 1477930"/>
                <a:gd name="connsiteX9-5825" fmla="*/ 679639 w 810317"/>
                <a:gd name="connsiteY9-5826" fmla="*/ 715868 h 1477930"/>
                <a:gd name="connsiteX10-5827" fmla="*/ 674876 w 810317"/>
                <a:gd name="connsiteY10-5828" fmla="*/ 1368331 h 1477930"/>
                <a:gd name="connsiteX11-5829" fmla="*/ 601058 w 810317"/>
                <a:gd name="connsiteY11-5830" fmla="*/ 1477868 h 1477930"/>
                <a:gd name="connsiteX12-5831" fmla="*/ 532001 w 810317"/>
                <a:gd name="connsiteY12-5832" fmla="*/ 1351663 h 1477930"/>
                <a:gd name="connsiteX13-5833" fmla="*/ 532001 w 810317"/>
                <a:gd name="connsiteY13-5834" fmla="*/ 982568 h 1477930"/>
                <a:gd name="connsiteX14-5835" fmla="*/ 498664 w 810317"/>
                <a:gd name="connsiteY14-5836" fmla="*/ 982568 h 1477930"/>
                <a:gd name="connsiteX15-5837" fmla="*/ 417702 w 810317"/>
                <a:gd name="connsiteY15-5838" fmla="*/ 1196881 h 1477930"/>
                <a:gd name="connsiteX16-5839" fmla="*/ 355789 w 810317"/>
                <a:gd name="connsiteY16-5840" fmla="*/ 982568 h 1477930"/>
                <a:gd name="connsiteX17-5841" fmla="*/ 322451 w 810317"/>
                <a:gd name="connsiteY17-5842" fmla="*/ 982568 h 1477930"/>
                <a:gd name="connsiteX18-5843" fmla="*/ 251014 w 810317"/>
                <a:gd name="connsiteY18-5844" fmla="*/ 1149256 h 1477930"/>
                <a:gd name="connsiteX19-5845" fmla="*/ 179576 w 810317"/>
                <a:gd name="connsiteY19-5846" fmla="*/ 982568 h 1477930"/>
                <a:gd name="connsiteX20-5847" fmla="*/ 151001 w 810317"/>
                <a:gd name="connsiteY20-5848" fmla="*/ 982568 h 1477930"/>
                <a:gd name="connsiteX21-5849" fmla="*/ 74801 w 810317"/>
                <a:gd name="connsiteY21-5850" fmla="*/ 1132588 h 1477930"/>
                <a:gd name="connsiteX22-5851" fmla="*/ 8126 w 810317"/>
                <a:gd name="connsiteY22-5852" fmla="*/ 992093 h 1477930"/>
                <a:gd name="connsiteX0-5853" fmla="*/ 8126 w 810317"/>
                <a:gd name="connsiteY0-5854" fmla="*/ 992093 h 1477868"/>
                <a:gd name="connsiteX1-5855" fmla="*/ 8126 w 810317"/>
                <a:gd name="connsiteY1-5856" fmla="*/ 382493 h 1477868"/>
                <a:gd name="connsiteX2-5857" fmla="*/ 227201 w 810317"/>
                <a:gd name="connsiteY2-5858" fmla="*/ 1493 h 1477868"/>
                <a:gd name="connsiteX3-5859" fmla="*/ 789176 w 810317"/>
                <a:gd name="connsiteY3-5860" fmla="*/ 6256 h 1477868"/>
                <a:gd name="connsiteX4-5861" fmla="*/ 689164 w 810317"/>
                <a:gd name="connsiteY4-5862" fmla="*/ 25306 h 1477868"/>
                <a:gd name="connsiteX5-5863" fmla="*/ 622489 w 810317"/>
                <a:gd name="connsiteY5-5864" fmla="*/ 163418 h 1477868"/>
                <a:gd name="connsiteX6-5865" fmla="*/ 627251 w 810317"/>
                <a:gd name="connsiteY6-5866" fmla="*/ 320581 h 1477868"/>
                <a:gd name="connsiteX7-5867" fmla="*/ 762983 w 810317"/>
                <a:gd name="connsiteY7-5868" fmla="*/ 503937 h 1477868"/>
                <a:gd name="connsiteX8-5869" fmla="*/ 808226 w 810317"/>
                <a:gd name="connsiteY8-5870" fmla="*/ 620618 h 1477868"/>
                <a:gd name="connsiteX9-5871" fmla="*/ 679639 w 810317"/>
                <a:gd name="connsiteY9-5872" fmla="*/ 715868 h 1477868"/>
                <a:gd name="connsiteX10-5873" fmla="*/ 674876 w 810317"/>
                <a:gd name="connsiteY10-5874" fmla="*/ 1351662 h 1477868"/>
                <a:gd name="connsiteX11-5875" fmla="*/ 601058 w 810317"/>
                <a:gd name="connsiteY11-5876" fmla="*/ 1477868 h 1477868"/>
                <a:gd name="connsiteX12-5877" fmla="*/ 532001 w 810317"/>
                <a:gd name="connsiteY12-5878" fmla="*/ 1351663 h 1477868"/>
                <a:gd name="connsiteX13-5879" fmla="*/ 532001 w 810317"/>
                <a:gd name="connsiteY13-5880" fmla="*/ 982568 h 1477868"/>
                <a:gd name="connsiteX14-5881" fmla="*/ 498664 w 810317"/>
                <a:gd name="connsiteY14-5882" fmla="*/ 982568 h 1477868"/>
                <a:gd name="connsiteX15-5883" fmla="*/ 417702 w 810317"/>
                <a:gd name="connsiteY15-5884" fmla="*/ 1196881 h 1477868"/>
                <a:gd name="connsiteX16-5885" fmla="*/ 355789 w 810317"/>
                <a:gd name="connsiteY16-5886" fmla="*/ 982568 h 1477868"/>
                <a:gd name="connsiteX17-5887" fmla="*/ 322451 w 810317"/>
                <a:gd name="connsiteY17-5888" fmla="*/ 982568 h 1477868"/>
                <a:gd name="connsiteX18-5889" fmla="*/ 251014 w 810317"/>
                <a:gd name="connsiteY18-5890" fmla="*/ 1149256 h 1477868"/>
                <a:gd name="connsiteX19-5891" fmla="*/ 179576 w 810317"/>
                <a:gd name="connsiteY19-5892" fmla="*/ 982568 h 1477868"/>
                <a:gd name="connsiteX20-5893" fmla="*/ 151001 w 810317"/>
                <a:gd name="connsiteY20-5894" fmla="*/ 982568 h 1477868"/>
                <a:gd name="connsiteX21-5895" fmla="*/ 74801 w 810317"/>
                <a:gd name="connsiteY21-5896" fmla="*/ 1132588 h 1477868"/>
                <a:gd name="connsiteX22-5897" fmla="*/ 8126 w 810317"/>
                <a:gd name="connsiteY22-5898" fmla="*/ 992093 h 1477868"/>
                <a:gd name="connsiteX0-5899" fmla="*/ 8126 w 810317"/>
                <a:gd name="connsiteY0-5900" fmla="*/ 992093 h 1477868"/>
                <a:gd name="connsiteX1-5901" fmla="*/ 8126 w 810317"/>
                <a:gd name="connsiteY1-5902" fmla="*/ 382493 h 1477868"/>
                <a:gd name="connsiteX2-5903" fmla="*/ 227201 w 810317"/>
                <a:gd name="connsiteY2-5904" fmla="*/ 1493 h 1477868"/>
                <a:gd name="connsiteX3-5905" fmla="*/ 789176 w 810317"/>
                <a:gd name="connsiteY3-5906" fmla="*/ 6256 h 1477868"/>
                <a:gd name="connsiteX4-5907" fmla="*/ 689164 w 810317"/>
                <a:gd name="connsiteY4-5908" fmla="*/ 25306 h 1477868"/>
                <a:gd name="connsiteX5-5909" fmla="*/ 622489 w 810317"/>
                <a:gd name="connsiteY5-5910" fmla="*/ 163418 h 1477868"/>
                <a:gd name="connsiteX6-5911" fmla="*/ 627251 w 810317"/>
                <a:gd name="connsiteY6-5912" fmla="*/ 320581 h 1477868"/>
                <a:gd name="connsiteX7-5913" fmla="*/ 762983 w 810317"/>
                <a:gd name="connsiteY7-5914" fmla="*/ 503937 h 1477868"/>
                <a:gd name="connsiteX8-5915" fmla="*/ 808226 w 810317"/>
                <a:gd name="connsiteY8-5916" fmla="*/ 620618 h 1477868"/>
                <a:gd name="connsiteX9-5917" fmla="*/ 679639 w 810317"/>
                <a:gd name="connsiteY9-5918" fmla="*/ 715868 h 1477868"/>
                <a:gd name="connsiteX10-5919" fmla="*/ 674876 w 810317"/>
                <a:gd name="connsiteY10-5920" fmla="*/ 1351662 h 1477868"/>
                <a:gd name="connsiteX11-5921" fmla="*/ 601058 w 810317"/>
                <a:gd name="connsiteY11-5922" fmla="*/ 1477868 h 1477868"/>
                <a:gd name="connsiteX12-5923" fmla="*/ 532001 w 810317"/>
                <a:gd name="connsiteY12-5924" fmla="*/ 1351663 h 1477868"/>
                <a:gd name="connsiteX13-5925" fmla="*/ 532001 w 810317"/>
                <a:gd name="connsiteY13-5926" fmla="*/ 982568 h 1477868"/>
                <a:gd name="connsiteX14-5927" fmla="*/ 498664 w 810317"/>
                <a:gd name="connsiteY14-5928" fmla="*/ 982568 h 1477868"/>
                <a:gd name="connsiteX15-5929" fmla="*/ 417702 w 810317"/>
                <a:gd name="connsiteY15-5930" fmla="*/ 1196881 h 1477868"/>
                <a:gd name="connsiteX16-5931" fmla="*/ 355789 w 810317"/>
                <a:gd name="connsiteY16-5932" fmla="*/ 982568 h 1477868"/>
                <a:gd name="connsiteX17-5933" fmla="*/ 322451 w 810317"/>
                <a:gd name="connsiteY17-5934" fmla="*/ 982568 h 1477868"/>
                <a:gd name="connsiteX18-5935" fmla="*/ 251014 w 810317"/>
                <a:gd name="connsiteY18-5936" fmla="*/ 1149256 h 1477868"/>
                <a:gd name="connsiteX19-5937" fmla="*/ 179576 w 810317"/>
                <a:gd name="connsiteY19-5938" fmla="*/ 982568 h 1477868"/>
                <a:gd name="connsiteX20-5939" fmla="*/ 151001 w 810317"/>
                <a:gd name="connsiteY20-5940" fmla="*/ 982568 h 1477868"/>
                <a:gd name="connsiteX21-5941" fmla="*/ 74801 w 810317"/>
                <a:gd name="connsiteY21-5942" fmla="*/ 1132588 h 1477868"/>
                <a:gd name="connsiteX22-5943" fmla="*/ 8126 w 810317"/>
                <a:gd name="connsiteY22-5944" fmla="*/ 992093 h 1477868"/>
                <a:gd name="connsiteX0-5945" fmla="*/ 8126 w 810317"/>
                <a:gd name="connsiteY0-5946" fmla="*/ 992093 h 1477868"/>
                <a:gd name="connsiteX1-5947" fmla="*/ 8126 w 810317"/>
                <a:gd name="connsiteY1-5948" fmla="*/ 382493 h 1477868"/>
                <a:gd name="connsiteX2-5949" fmla="*/ 227201 w 810317"/>
                <a:gd name="connsiteY2-5950" fmla="*/ 1493 h 1477868"/>
                <a:gd name="connsiteX3-5951" fmla="*/ 789176 w 810317"/>
                <a:gd name="connsiteY3-5952" fmla="*/ 6256 h 1477868"/>
                <a:gd name="connsiteX4-5953" fmla="*/ 689164 w 810317"/>
                <a:gd name="connsiteY4-5954" fmla="*/ 25306 h 1477868"/>
                <a:gd name="connsiteX5-5955" fmla="*/ 622489 w 810317"/>
                <a:gd name="connsiteY5-5956" fmla="*/ 163418 h 1477868"/>
                <a:gd name="connsiteX6-5957" fmla="*/ 627251 w 810317"/>
                <a:gd name="connsiteY6-5958" fmla="*/ 320581 h 1477868"/>
                <a:gd name="connsiteX7-5959" fmla="*/ 762983 w 810317"/>
                <a:gd name="connsiteY7-5960" fmla="*/ 503937 h 1477868"/>
                <a:gd name="connsiteX8-5961" fmla="*/ 808226 w 810317"/>
                <a:gd name="connsiteY8-5962" fmla="*/ 620618 h 1477868"/>
                <a:gd name="connsiteX9-5963" fmla="*/ 679639 w 810317"/>
                <a:gd name="connsiteY9-5964" fmla="*/ 715868 h 1477868"/>
                <a:gd name="connsiteX10-5965" fmla="*/ 674876 w 810317"/>
                <a:gd name="connsiteY10-5966" fmla="*/ 1351662 h 1477868"/>
                <a:gd name="connsiteX11-5967" fmla="*/ 601058 w 810317"/>
                <a:gd name="connsiteY11-5968" fmla="*/ 1477868 h 1477868"/>
                <a:gd name="connsiteX12-5969" fmla="*/ 532001 w 810317"/>
                <a:gd name="connsiteY12-5970" fmla="*/ 1351663 h 1477868"/>
                <a:gd name="connsiteX13-5971" fmla="*/ 532001 w 810317"/>
                <a:gd name="connsiteY13-5972" fmla="*/ 982568 h 1477868"/>
                <a:gd name="connsiteX14-5973" fmla="*/ 498664 w 810317"/>
                <a:gd name="connsiteY14-5974" fmla="*/ 982568 h 1477868"/>
                <a:gd name="connsiteX15-5975" fmla="*/ 417702 w 810317"/>
                <a:gd name="connsiteY15-5976" fmla="*/ 1196881 h 1477868"/>
                <a:gd name="connsiteX16-5977" fmla="*/ 355789 w 810317"/>
                <a:gd name="connsiteY16-5978" fmla="*/ 982568 h 1477868"/>
                <a:gd name="connsiteX17-5979" fmla="*/ 322451 w 810317"/>
                <a:gd name="connsiteY17-5980" fmla="*/ 982568 h 1477868"/>
                <a:gd name="connsiteX18-5981" fmla="*/ 251014 w 810317"/>
                <a:gd name="connsiteY18-5982" fmla="*/ 1149256 h 1477868"/>
                <a:gd name="connsiteX19-5983" fmla="*/ 179576 w 810317"/>
                <a:gd name="connsiteY19-5984" fmla="*/ 982568 h 1477868"/>
                <a:gd name="connsiteX20-5985" fmla="*/ 151001 w 810317"/>
                <a:gd name="connsiteY20-5986" fmla="*/ 982568 h 1477868"/>
                <a:gd name="connsiteX21-5987" fmla="*/ 74801 w 810317"/>
                <a:gd name="connsiteY21-5988" fmla="*/ 1132588 h 1477868"/>
                <a:gd name="connsiteX22-5989" fmla="*/ 8126 w 810317"/>
                <a:gd name="connsiteY22-5990" fmla="*/ 992093 h 1477868"/>
                <a:gd name="connsiteX0-5991" fmla="*/ 8126 w 810317"/>
                <a:gd name="connsiteY0-5992" fmla="*/ 992093 h 1477868"/>
                <a:gd name="connsiteX1-5993" fmla="*/ 8126 w 810317"/>
                <a:gd name="connsiteY1-5994" fmla="*/ 382493 h 1477868"/>
                <a:gd name="connsiteX2-5995" fmla="*/ 227201 w 810317"/>
                <a:gd name="connsiteY2-5996" fmla="*/ 1493 h 1477868"/>
                <a:gd name="connsiteX3-5997" fmla="*/ 789176 w 810317"/>
                <a:gd name="connsiteY3-5998" fmla="*/ 6256 h 1477868"/>
                <a:gd name="connsiteX4-5999" fmla="*/ 689164 w 810317"/>
                <a:gd name="connsiteY4-6000" fmla="*/ 25306 h 1477868"/>
                <a:gd name="connsiteX5-6001" fmla="*/ 622489 w 810317"/>
                <a:gd name="connsiteY5-6002" fmla="*/ 163418 h 1477868"/>
                <a:gd name="connsiteX6-6003" fmla="*/ 627251 w 810317"/>
                <a:gd name="connsiteY6-6004" fmla="*/ 320581 h 1477868"/>
                <a:gd name="connsiteX7-6005" fmla="*/ 762983 w 810317"/>
                <a:gd name="connsiteY7-6006" fmla="*/ 503937 h 1477868"/>
                <a:gd name="connsiteX8-6007" fmla="*/ 808226 w 810317"/>
                <a:gd name="connsiteY8-6008" fmla="*/ 620618 h 1477868"/>
                <a:gd name="connsiteX9-6009" fmla="*/ 679639 w 810317"/>
                <a:gd name="connsiteY9-6010" fmla="*/ 715868 h 1477868"/>
                <a:gd name="connsiteX10-6011" fmla="*/ 674876 w 810317"/>
                <a:gd name="connsiteY10-6012" fmla="*/ 1351662 h 1477868"/>
                <a:gd name="connsiteX11-6013" fmla="*/ 601058 w 810317"/>
                <a:gd name="connsiteY11-6014" fmla="*/ 1477868 h 1477868"/>
                <a:gd name="connsiteX12-6015" fmla="*/ 532001 w 810317"/>
                <a:gd name="connsiteY12-6016" fmla="*/ 1351663 h 1477868"/>
                <a:gd name="connsiteX13-6017" fmla="*/ 532001 w 810317"/>
                <a:gd name="connsiteY13-6018" fmla="*/ 982568 h 1477868"/>
                <a:gd name="connsiteX14-6019" fmla="*/ 498664 w 810317"/>
                <a:gd name="connsiteY14-6020" fmla="*/ 982568 h 1477868"/>
                <a:gd name="connsiteX15-6021" fmla="*/ 417702 w 810317"/>
                <a:gd name="connsiteY15-6022" fmla="*/ 1196881 h 1477868"/>
                <a:gd name="connsiteX16-6023" fmla="*/ 355789 w 810317"/>
                <a:gd name="connsiteY16-6024" fmla="*/ 982568 h 1477868"/>
                <a:gd name="connsiteX17-6025" fmla="*/ 322451 w 810317"/>
                <a:gd name="connsiteY17-6026" fmla="*/ 982568 h 1477868"/>
                <a:gd name="connsiteX18-6027" fmla="*/ 251014 w 810317"/>
                <a:gd name="connsiteY18-6028" fmla="*/ 1149256 h 1477868"/>
                <a:gd name="connsiteX19-6029" fmla="*/ 179576 w 810317"/>
                <a:gd name="connsiteY19-6030" fmla="*/ 982568 h 1477868"/>
                <a:gd name="connsiteX20-6031" fmla="*/ 151001 w 810317"/>
                <a:gd name="connsiteY20-6032" fmla="*/ 982568 h 1477868"/>
                <a:gd name="connsiteX21-6033" fmla="*/ 74801 w 810317"/>
                <a:gd name="connsiteY21-6034" fmla="*/ 1132588 h 1477868"/>
                <a:gd name="connsiteX22-6035" fmla="*/ 8126 w 810317"/>
                <a:gd name="connsiteY22-6036" fmla="*/ 992093 h 1477868"/>
                <a:gd name="connsiteX0-6037" fmla="*/ 8126 w 810317"/>
                <a:gd name="connsiteY0-6038" fmla="*/ 992093 h 1477868"/>
                <a:gd name="connsiteX1-6039" fmla="*/ 8126 w 810317"/>
                <a:gd name="connsiteY1-6040" fmla="*/ 382493 h 1477868"/>
                <a:gd name="connsiteX2-6041" fmla="*/ 227201 w 810317"/>
                <a:gd name="connsiteY2-6042" fmla="*/ 1493 h 1477868"/>
                <a:gd name="connsiteX3-6043" fmla="*/ 789176 w 810317"/>
                <a:gd name="connsiteY3-6044" fmla="*/ 6256 h 1477868"/>
                <a:gd name="connsiteX4-6045" fmla="*/ 689164 w 810317"/>
                <a:gd name="connsiteY4-6046" fmla="*/ 25306 h 1477868"/>
                <a:gd name="connsiteX5-6047" fmla="*/ 622489 w 810317"/>
                <a:gd name="connsiteY5-6048" fmla="*/ 163418 h 1477868"/>
                <a:gd name="connsiteX6-6049" fmla="*/ 627251 w 810317"/>
                <a:gd name="connsiteY6-6050" fmla="*/ 320581 h 1477868"/>
                <a:gd name="connsiteX7-6051" fmla="*/ 762983 w 810317"/>
                <a:gd name="connsiteY7-6052" fmla="*/ 503937 h 1477868"/>
                <a:gd name="connsiteX8-6053" fmla="*/ 808226 w 810317"/>
                <a:gd name="connsiteY8-6054" fmla="*/ 620618 h 1477868"/>
                <a:gd name="connsiteX9-6055" fmla="*/ 679639 w 810317"/>
                <a:gd name="connsiteY9-6056" fmla="*/ 715868 h 1477868"/>
                <a:gd name="connsiteX10-6057" fmla="*/ 674876 w 810317"/>
                <a:gd name="connsiteY10-6058" fmla="*/ 1351662 h 1477868"/>
                <a:gd name="connsiteX11-6059" fmla="*/ 601058 w 810317"/>
                <a:gd name="connsiteY11-6060" fmla="*/ 1477868 h 1477868"/>
                <a:gd name="connsiteX12-6061" fmla="*/ 532001 w 810317"/>
                <a:gd name="connsiteY12-6062" fmla="*/ 1351663 h 1477868"/>
                <a:gd name="connsiteX13-6063" fmla="*/ 532001 w 810317"/>
                <a:gd name="connsiteY13-6064" fmla="*/ 982568 h 1477868"/>
                <a:gd name="connsiteX14-6065" fmla="*/ 498664 w 810317"/>
                <a:gd name="connsiteY14-6066" fmla="*/ 982568 h 1477868"/>
                <a:gd name="connsiteX15-6067" fmla="*/ 417702 w 810317"/>
                <a:gd name="connsiteY15-6068" fmla="*/ 1196881 h 1477868"/>
                <a:gd name="connsiteX16-6069" fmla="*/ 355789 w 810317"/>
                <a:gd name="connsiteY16-6070" fmla="*/ 982568 h 1477868"/>
                <a:gd name="connsiteX17-6071" fmla="*/ 322451 w 810317"/>
                <a:gd name="connsiteY17-6072" fmla="*/ 982568 h 1477868"/>
                <a:gd name="connsiteX18-6073" fmla="*/ 251014 w 810317"/>
                <a:gd name="connsiteY18-6074" fmla="*/ 1149256 h 1477868"/>
                <a:gd name="connsiteX19-6075" fmla="*/ 179576 w 810317"/>
                <a:gd name="connsiteY19-6076" fmla="*/ 982568 h 1477868"/>
                <a:gd name="connsiteX20-6077" fmla="*/ 151001 w 810317"/>
                <a:gd name="connsiteY20-6078" fmla="*/ 982568 h 1477868"/>
                <a:gd name="connsiteX21-6079" fmla="*/ 74801 w 810317"/>
                <a:gd name="connsiteY21-6080" fmla="*/ 1132588 h 1477868"/>
                <a:gd name="connsiteX22-6081" fmla="*/ 8126 w 810317"/>
                <a:gd name="connsiteY22-6082" fmla="*/ 992093 h 1477868"/>
                <a:gd name="connsiteX0-6083" fmla="*/ 8126 w 810317"/>
                <a:gd name="connsiteY0-6084" fmla="*/ 992093 h 1478085"/>
                <a:gd name="connsiteX1-6085" fmla="*/ 8126 w 810317"/>
                <a:gd name="connsiteY1-6086" fmla="*/ 382493 h 1478085"/>
                <a:gd name="connsiteX2-6087" fmla="*/ 227201 w 810317"/>
                <a:gd name="connsiteY2-6088" fmla="*/ 1493 h 1478085"/>
                <a:gd name="connsiteX3-6089" fmla="*/ 789176 w 810317"/>
                <a:gd name="connsiteY3-6090" fmla="*/ 6256 h 1478085"/>
                <a:gd name="connsiteX4-6091" fmla="*/ 689164 w 810317"/>
                <a:gd name="connsiteY4-6092" fmla="*/ 25306 h 1478085"/>
                <a:gd name="connsiteX5-6093" fmla="*/ 622489 w 810317"/>
                <a:gd name="connsiteY5-6094" fmla="*/ 163418 h 1478085"/>
                <a:gd name="connsiteX6-6095" fmla="*/ 627251 w 810317"/>
                <a:gd name="connsiteY6-6096" fmla="*/ 320581 h 1478085"/>
                <a:gd name="connsiteX7-6097" fmla="*/ 762983 w 810317"/>
                <a:gd name="connsiteY7-6098" fmla="*/ 503937 h 1478085"/>
                <a:gd name="connsiteX8-6099" fmla="*/ 808226 w 810317"/>
                <a:gd name="connsiteY8-6100" fmla="*/ 620618 h 1478085"/>
                <a:gd name="connsiteX9-6101" fmla="*/ 679639 w 810317"/>
                <a:gd name="connsiteY9-6102" fmla="*/ 715868 h 1478085"/>
                <a:gd name="connsiteX10-6103" fmla="*/ 674876 w 810317"/>
                <a:gd name="connsiteY10-6104" fmla="*/ 1351662 h 1478085"/>
                <a:gd name="connsiteX11-6105" fmla="*/ 601058 w 810317"/>
                <a:gd name="connsiteY11-6106" fmla="*/ 1477868 h 1478085"/>
                <a:gd name="connsiteX12-6107" fmla="*/ 532001 w 810317"/>
                <a:gd name="connsiteY12-6108" fmla="*/ 1351663 h 1478085"/>
                <a:gd name="connsiteX13-6109" fmla="*/ 532001 w 810317"/>
                <a:gd name="connsiteY13-6110" fmla="*/ 982568 h 1478085"/>
                <a:gd name="connsiteX14-6111" fmla="*/ 498664 w 810317"/>
                <a:gd name="connsiteY14-6112" fmla="*/ 982568 h 1478085"/>
                <a:gd name="connsiteX15-6113" fmla="*/ 417702 w 810317"/>
                <a:gd name="connsiteY15-6114" fmla="*/ 1196881 h 1478085"/>
                <a:gd name="connsiteX16-6115" fmla="*/ 355789 w 810317"/>
                <a:gd name="connsiteY16-6116" fmla="*/ 982568 h 1478085"/>
                <a:gd name="connsiteX17-6117" fmla="*/ 322451 w 810317"/>
                <a:gd name="connsiteY17-6118" fmla="*/ 982568 h 1478085"/>
                <a:gd name="connsiteX18-6119" fmla="*/ 251014 w 810317"/>
                <a:gd name="connsiteY18-6120" fmla="*/ 1149256 h 1478085"/>
                <a:gd name="connsiteX19-6121" fmla="*/ 179576 w 810317"/>
                <a:gd name="connsiteY19-6122" fmla="*/ 982568 h 1478085"/>
                <a:gd name="connsiteX20-6123" fmla="*/ 151001 w 810317"/>
                <a:gd name="connsiteY20-6124" fmla="*/ 982568 h 1478085"/>
                <a:gd name="connsiteX21-6125" fmla="*/ 74801 w 810317"/>
                <a:gd name="connsiteY21-6126" fmla="*/ 1132588 h 1478085"/>
                <a:gd name="connsiteX22-6127" fmla="*/ 8126 w 810317"/>
                <a:gd name="connsiteY22-6128" fmla="*/ 992093 h 1478085"/>
                <a:gd name="connsiteX0-6129" fmla="*/ 8126 w 810317"/>
                <a:gd name="connsiteY0-6130" fmla="*/ 992093 h 1478085"/>
                <a:gd name="connsiteX1-6131" fmla="*/ 8126 w 810317"/>
                <a:gd name="connsiteY1-6132" fmla="*/ 382493 h 1478085"/>
                <a:gd name="connsiteX2-6133" fmla="*/ 227201 w 810317"/>
                <a:gd name="connsiteY2-6134" fmla="*/ 1493 h 1478085"/>
                <a:gd name="connsiteX3-6135" fmla="*/ 789176 w 810317"/>
                <a:gd name="connsiteY3-6136" fmla="*/ 6256 h 1478085"/>
                <a:gd name="connsiteX4-6137" fmla="*/ 689164 w 810317"/>
                <a:gd name="connsiteY4-6138" fmla="*/ 25306 h 1478085"/>
                <a:gd name="connsiteX5-6139" fmla="*/ 622489 w 810317"/>
                <a:gd name="connsiteY5-6140" fmla="*/ 163418 h 1478085"/>
                <a:gd name="connsiteX6-6141" fmla="*/ 627251 w 810317"/>
                <a:gd name="connsiteY6-6142" fmla="*/ 320581 h 1478085"/>
                <a:gd name="connsiteX7-6143" fmla="*/ 762983 w 810317"/>
                <a:gd name="connsiteY7-6144" fmla="*/ 503937 h 1478085"/>
                <a:gd name="connsiteX8-6145" fmla="*/ 808226 w 810317"/>
                <a:gd name="connsiteY8-6146" fmla="*/ 620618 h 1478085"/>
                <a:gd name="connsiteX9-6147" fmla="*/ 679639 w 810317"/>
                <a:gd name="connsiteY9-6148" fmla="*/ 715868 h 1478085"/>
                <a:gd name="connsiteX10-6149" fmla="*/ 674876 w 810317"/>
                <a:gd name="connsiteY10-6150" fmla="*/ 1351662 h 1478085"/>
                <a:gd name="connsiteX11-6151" fmla="*/ 601058 w 810317"/>
                <a:gd name="connsiteY11-6152" fmla="*/ 1477868 h 1478085"/>
                <a:gd name="connsiteX12-6153" fmla="*/ 532001 w 810317"/>
                <a:gd name="connsiteY12-6154" fmla="*/ 1351663 h 1478085"/>
                <a:gd name="connsiteX13-6155" fmla="*/ 532001 w 810317"/>
                <a:gd name="connsiteY13-6156" fmla="*/ 982568 h 1478085"/>
                <a:gd name="connsiteX14-6157" fmla="*/ 498664 w 810317"/>
                <a:gd name="connsiteY14-6158" fmla="*/ 982568 h 1478085"/>
                <a:gd name="connsiteX15-6159" fmla="*/ 417702 w 810317"/>
                <a:gd name="connsiteY15-6160" fmla="*/ 1196881 h 1478085"/>
                <a:gd name="connsiteX16-6161" fmla="*/ 355789 w 810317"/>
                <a:gd name="connsiteY16-6162" fmla="*/ 982568 h 1478085"/>
                <a:gd name="connsiteX17-6163" fmla="*/ 322451 w 810317"/>
                <a:gd name="connsiteY17-6164" fmla="*/ 982568 h 1478085"/>
                <a:gd name="connsiteX18-6165" fmla="*/ 251014 w 810317"/>
                <a:gd name="connsiteY18-6166" fmla="*/ 1149256 h 1478085"/>
                <a:gd name="connsiteX19-6167" fmla="*/ 179576 w 810317"/>
                <a:gd name="connsiteY19-6168" fmla="*/ 982568 h 1478085"/>
                <a:gd name="connsiteX20-6169" fmla="*/ 151001 w 810317"/>
                <a:gd name="connsiteY20-6170" fmla="*/ 982568 h 1478085"/>
                <a:gd name="connsiteX21-6171" fmla="*/ 74801 w 810317"/>
                <a:gd name="connsiteY21-6172" fmla="*/ 1132588 h 1478085"/>
                <a:gd name="connsiteX22-6173" fmla="*/ 8126 w 810317"/>
                <a:gd name="connsiteY22-6174" fmla="*/ 992093 h 1478085"/>
                <a:gd name="connsiteX0-6175" fmla="*/ 8126 w 811235"/>
                <a:gd name="connsiteY0-6176" fmla="*/ 992093 h 1478085"/>
                <a:gd name="connsiteX1-6177" fmla="*/ 8126 w 811235"/>
                <a:gd name="connsiteY1-6178" fmla="*/ 382493 h 1478085"/>
                <a:gd name="connsiteX2-6179" fmla="*/ 227201 w 811235"/>
                <a:gd name="connsiteY2-6180" fmla="*/ 1493 h 1478085"/>
                <a:gd name="connsiteX3-6181" fmla="*/ 789176 w 811235"/>
                <a:gd name="connsiteY3-6182" fmla="*/ 6256 h 1478085"/>
                <a:gd name="connsiteX4-6183" fmla="*/ 689164 w 811235"/>
                <a:gd name="connsiteY4-6184" fmla="*/ 25306 h 1478085"/>
                <a:gd name="connsiteX5-6185" fmla="*/ 622489 w 811235"/>
                <a:gd name="connsiteY5-6186" fmla="*/ 163418 h 1478085"/>
                <a:gd name="connsiteX6-6187" fmla="*/ 627251 w 811235"/>
                <a:gd name="connsiteY6-6188" fmla="*/ 320581 h 1478085"/>
                <a:gd name="connsiteX7-6189" fmla="*/ 762983 w 811235"/>
                <a:gd name="connsiteY7-6190" fmla="*/ 503937 h 1478085"/>
                <a:gd name="connsiteX8-6191" fmla="*/ 808226 w 811235"/>
                <a:gd name="connsiteY8-6192" fmla="*/ 620618 h 1478085"/>
                <a:gd name="connsiteX9-6193" fmla="*/ 679639 w 811235"/>
                <a:gd name="connsiteY9-6194" fmla="*/ 715868 h 1478085"/>
                <a:gd name="connsiteX10-6195" fmla="*/ 674876 w 811235"/>
                <a:gd name="connsiteY10-6196" fmla="*/ 1351662 h 1478085"/>
                <a:gd name="connsiteX11-6197" fmla="*/ 601058 w 811235"/>
                <a:gd name="connsiteY11-6198" fmla="*/ 1477868 h 1478085"/>
                <a:gd name="connsiteX12-6199" fmla="*/ 532001 w 811235"/>
                <a:gd name="connsiteY12-6200" fmla="*/ 1351663 h 1478085"/>
                <a:gd name="connsiteX13-6201" fmla="*/ 532001 w 811235"/>
                <a:gd name="connsiteY13-6202" fmla="*/ 982568 h 1478085"/>
                <a:gd name="connsiteX14-6203" fmla="*/ 498664 w 811235"/>
                <a:gd name="connsiteY14-6204" fmla="*/ 982568 h 1478085"/>
                <a:gd name="connsiteX15-6205" fmla="*/ 417702 w 811235"/>
                <a:gd name="connsiteY15-6206" fmla="*/ 1196881 h 1478085"/>
                <a:gd name="connsiteX16-6207" fmla="*/ 355789 w 811235"/>
                <a:gd name="connsiteY16-6208" fmla="*/ 982568 h 1478085"/>
                <a:gd name="connsiteX17-6209" fmla="*/ 322451 w 811235"/>
                <a:gd name="connsiteY17-6210" fmla="*/ 982568 h 1478085"/>
                <a:gd name="connsiteX18-6211" fmla="*/ 251014 w 811235"/>
                <a:gd name="connsiteY18-6212" fmla="*/ 1149256 h 1478085"/>
                <a:gd name="connsiteX19-6213" fmla="*/ 179576 w 811235"/>
                <a:gd name="connsiteY19-6214" fmla="*/ 982568 h 1478085"/>
                <a:gd name="connsiteX20-6215" fmla="*/ 151001 w 811235"/>
                <a:gd name="connsiteY20-6216" fmla="*/ 982568 h 1478085"/>
                <a:gd name="connsiteX21-6217" fmla="*/ 74801 w 811235"/>
                <a:gd name="connsiteY21-6218" fmla="*/ 1132588 h 1478085"/>
                <a:gd name="connsiteX22-6219" fmla="*/ 8126 w 811235"/>
                <a:gd name="connsiteY22-6220" fmla="*/ 992093 h 1478085"/>
                <a:gd name="connsiteX0-6221" fmla="*/ 8126 w 811235"/>
                <a:gd name="connsiteY0-6222" fmla="*/ 992093 h 1478085"/>
                <a:gd name="connsiteX1-6223" fmla="*/ 8126 w 811235"/>
                <a:gd name="connsiteY1-6224" fmla="*/ 382493 h 1478085"/>
                <a:gd name="connsiteX2-6225" fmla="*/ 227201 w 811235"/>
                <a:gd name="connsiteY2-6226" fmla="*/ 1493 h 1478085"/>
                <a:gd name="connsiteX3-6227" fmla="*/ 789176 w 811235"/>
                <a:gd name="connsiteY3-6228" fmla="*/ 6256 h 1478085"/>
                <a:gd name="connsiteX4-6229" fmla="*/ 689164 w 811235"/>
                <a:gd name="connsiteY4-6230" fmla="*/ 25306 h 1478085"/>
                <a:gd name="connsiteX5-6231" fmla="*/ 622489 w 811235"/>
                <a:gd name="connsiteY5-6232" fmla="*/ 163418 h 1478085"/>
                <a:gd name="connsiteX6-6233" fmla="*/ 627251 w 811235"/>
                <a:gd name="connsiteY6-6234" fmla="*/ 320581 h 1478085"/>
                <a:gd name="connsiteX7-6235" fmla="*/ 762983 w 811235"/>
                <a:gd name="connsiteY7-6236" fmla="*/ 503937 h 1478085"/>
                <a:gd name="connsiteX8-6237" fmla="*/ 808226 w 811235"/>
                <a:gd name="connsiteY8-6238" fmla="*/ 620618 h 1478085"/>
                <a:gd name="connsiteX9-6239" fmla="*/ 679639 w 811235"/>
                <a:gd name="connsiteY9-6240" fmla="*/ 715868 h 1478085"/>
                <a:gd name="connsiteX10-6241" fmla="*/ 674876 w 811235"/>
                <a:gd name="connsiteY10-6242" fmla="*/ 1351662 h 1478085"/>
                <a:gd name="connsiteX11-6243" fmla="*/ 601058 w 811235"/>
                <a:gd name="connsiteY11-6244" fmla="*/ 1477868 h 1478085"/>
                <a:gd name="connsiteX12-6245" fmla="*/ 532001 w 811235"/>
                <a:gd name="connsiteY12-6246" fmla="*/ 1351663 h 1478085"/>
                <a:gd name="connsiteX13-6247" fmla="*/ 532001 w 811235"/>
                <a:gd name="connsiteY13-6248" fmla="*/ 982568 h 1478085"/>
                <a:gd name="connsiteX14-6249" fmla="*/ 498664 w 811235"/>
                <a:gd name="connsiteY14-6250" fmla="*/ 982568 h 1478085"/>
                <a:gd name="connsiteX15-6251" fmla="*/ 417702 w 811235"/>
                <a:gd name="connsiteY15-6252" fmla="*/ 1196881 h 1478085"/>
                <a:gd name="connsiteX16-6253" fmla="*/ 355789 w 811235"/>
                <a:gd name="connsiteY16-6254" fmla="*/ 982568 h 1478085"/>
                <a:gd name="connsiteX17-6255" fmla="*/ 322451 w 811235"/>
                <a:gd name="connsiteY17-6256" fmla="*/ 982568 h 1478085"/>
                <a:gd name="connsiteX18-6257" fmla="*/ 251014 w 811235"/>
                <a:gd name="connsiteY18-6258" fmla="*/ 1149256 h 1478085"/>
                <a:gd name="connsiteX19-6259" fmla="*/ 179576 w 811235"/>
                <a:gd name="connsiteY19-6260" fmla="*/ 982568 h 1478085"/>
                <a:gd name="connsiteX20-6261" fmla="*/ 151001 w 811235"/>
                <a:gd name="connsiteY20-6262" fmla="*/ 982568 h 1478085"/>
                <a:gd name="connsiteX21-6263" fmla="*/ 74801 w 811235"/>
                <a:gd name="connsiteY21-6264" fmla="*/ 1132588 h 1478085"/>
                <a:gd name="connsiteX22-6265" fmla="*/ 8126 w 811235"/>
                <a:gd name="connsiteY22-6266" fmla="*/ 992093 h 1478085"/>
                <a:gd name="connsiteX0-6267" fmla="*/ 8126 w 811235"/>
                <a:gd name="connsiteY0-6268" fmla="*/ 992093 h 1478085"/>
                <a:gd name="connsiteX1-6269" fmla="*/ 8126 w 811235"/>
                <a:gd name="connsiteY1-6270" fmla="*/ 382493 h 1478085"/>
                <a:gd name="connsiteX2-6271" fmla="*/ 227201 w 811235"/>
                <a:gd name="connsiteY2-6272" fmla="*/ 1493 h 1478085"/>
                <a:gd name="connsiteX3-6273" fmla="*/ 789176 w 811235"/>
                <a:gd name="connsiteY3-6274" fmla="*/ 6256 h 1478085"/>
                <a:gd name="connsiteX4-6275" fmla="*/ 689164 w 811235"/>
                <a:gd name="connsiteY4-6276" fmla="*/ 25306 h 1478085"/>
                <a:gd name="connsiteX5-6277" fmla="*/ 622489 w 811235"/>
                <a:gd name="connsiteY5-6278" fmla="*/ 163418 h 1478085"/>
                <a:gd name="connsiteX6-6279" fmla="*/ 627251 w 811235"/>
                <a:gd name="connsiteY6-6280" fmla="*/ 320581 h 1478085"/>
                <a:gd name="connsiteX7-6281" fmla="*/ 762983 w 811235"/>
                <a:gd name="connsiteY7-6282" fmla="*/ 503937 h 1478085"/>
                <a:gd name="connsiteX8-6283" fmla="*/ 808226 w 811235"/>
                <a:gd name="connsiteY8-6284" fmla="*/ 620618 h 1478085"/>
                <a:gd name="connsiteX9-6285" fmla="*/ 679639 w 811235"/>
                <a:gd name="connsiteY9-6286" fmla="*/ 715868 h 1478085"/>
                <a:gd name="connsiteX10-6287" fmla="*/ 674876 w 811235"/>
                <a:gd name="connsiteY10-6288" fmla="*/ 1351662 h 1478085"/>
                <a:gd name="connsiteX11-6289" fmla="*/ 601058 w 811235"/>
                <a:gd name="connsiteY11-6290" fmla="*/ 1477868 h 1478085"/>
                <a:gd name="connsiteX12-6291" fmla="*/ 532001 w 811235"/>
                <a:gd name="connsiteY12-6292" fmla="*/ 1351663 h 1478085"/>
                <a:gd name="connsiteX13-6293" fmla="*/ 532001 w 811235"/>
                <a:gd name="connsiteY13-6294" fmla="*/ 982568 h 1478085"/>
                <a:gd name="connsiteX14-6295" fmla="*/ 498664 w 811235"/>
                <a:gd name="connsiteY14-6296" fmla="*/ 982568 h 1478085"/>
                <a:gd name="connsiteX15-6297" fmla="*/ 424846 w 811235"/>
                <a:gd name="connsiteY15-6298" fmla="*/ 1199262 h 1478085"/>
                <a:gd name="connsiteX16-6299" fmla="*/ 355789 w 811235"/>
                <a:gd name="connsiteY16-6300" fmla="*/ 982568 h 1478085"/>
                <a:gd name="connsiteX17-6301" fmla="*/ 322451 w 811235"/>
                <a:gd name="connsiteY17-6302" fmla="*/ 982568 h 1478085"/>
                <a:gd name="connsiteX18-6303" fmla="*/ 251014 w 811235"/>
                <a:gd name="connsiteY18-6304" fmla="*/ 1149256 h 1478085"/>
                <a:gd name="connsiteX19-6305" fmla="*/ 179576 w 811235"/>
                <a:gd name="connsiteY19-6306" fmla="*/ 982568 h 1478085"/>
                <a:gd name="connsiteX20-6307" fmla="*/ 151001 w 811235"/>
                <a:gd name="connsiteY20-6308" fmla="*/ 982568 h 1478085"/>
                <a:gd name="connsiteX21-6309" fmla="*/ 74801 w 811235"/>
                <a:gd name="connsiteY21-6310" fmla="*/ 1132588 h 1478085"/>
                <a:gd name="connsiteX22-6311" fmla="*/ 8126 w 811235"/>
                <a:gd name="connsiteY22-6312" fmla="*/ 992093 h 1478085"/>
                <a:gd name="connsiteX0-6313" fmla="*/ 8126 w 811235"/>
                <a:gd name="connsiteY0-6314" fmla="*/ 992093 h 1478085"/>
                <a:gd name="connsiteX1-6315" fmla="*/ 8126 w 811235"/>
                <a:gd name="connsiteY1-6316" fmla="*/ 382493 h 1478085"/>
                <a:gd name="connsiteX2-6317" fmla="*/ 227201 w 811235"/>
                <a:gd name="connsiteY2-6318" fmla="*/ 1493 h 1478085"/>
                <a:gd name="connsiteX3-6319" fmla="*/ 789176 w 811235"/>
                <a:gd name="connsiteY3-6320" fmla="*/ 6256 h 1478085"/>
                <a:gd name="connsiteX4-6321" fmla="*/ 689164 w 811235"/>
                <a:gd name="connsiteY4-6322" fmla="*/ 25306 h 1478085"/>
                <a:gd name="connsiteX5-6323" fmla="*/ 622489 w 811235"/>
                <a:gd name="connsiteY5-6324" fmla="*/ 163418 h 1478085"/>
                <a:gd name="connsiteX6-6325" fmla="*/ 627251 w 811235"/>
                <a:gd name="connsiteY6-6326" fmla="*/ 320581 h 1478085"/>
                <a:gd name="connsiteX7-6327" fmla="*/ 762983 w 811235"/>
                <a:gd name="connsiteY7-6328" fmla="*/ 503937 h 1478085"/>
                <a:gd name="connsiteX8-6329" fmla="*/ 808226 w 811235"/>
                <a:gd name="connsiteY8-6330" fmla="*/ 620618 h 1478085"/>
                <a:gd name="connsiteX9-6331" fmla="*/ 679639 w 811235"/>
                <a:gd name="connsiteY9-6332" fmla="*/ 715868 h 1478085"/>
                <a:gd name="connsiteX10-6333" fmla="*/ 674876 w 811235"/>
                <a:gd name="connsiteY10-6334" fmla="*/ 1351662 h 1478085"/>
                <a:gd name="connsiteX11-6335" fmla="*/ 601058 w 811235"/>
                <a:gd name="connsiteY11-6336" fmla="*/ 1477868 h 1478085"/>
                <a:gd name="connsiteX12-6337" fmla="*/ 532001 w 811235"/>
                <a:gd name="connsiteY12-6338" fmla="*/ 1351663 h 1478085"/>
                <a:gd name="connsiteX13-6339" fmla="*/ 532001 w 811235"/>
                <a:gd name="connsiteY13-6340" fmla="*/ 982568 h 1478085"/>
                <a:gd name="connsiteX14-6341" fmla="*/ 498664 w 811235"/>
                <a:gd name="connsiteY14-6342" fmla="*/ 982568 h 1478085"/>
                <a:gd name="connsiteX15-6343" fmla="*/ 424846 w 811235"/>
                <a:gd name="connsiteY15-6344" fmla="*/ 1199262 h 1478085"/>
                <a:gd name="connsiteX16-6345" fmla="*/ 355789 w 811235"/>
                <a:gd name="connsiteY16-6346" fmla="*/ 982568 h 1478085"/>
                <a:gd name="connsiteX17-6347" fmla="*/ 322451 w 811235"/>
                <a:gd name="connsiteY17-6348" fmla="*/ 982568 h 1478085"/>
                <a:gd name="connsiteX18-6349" fmla="*/ 251014 w 811235"/>
                <a:gd name="connsiteY18-6350" fmla="*/ 1149256 h 1478085"/>
                <a:gd name="connsiteX19-6351" fmla="*/ 179576 w 811235"/>
                <a:gd name="connsiteY19-6352" fmla="*/ 982568 h 1478085"/>
                <a:gd name="connsiteX20-6353" fmla="*/ 151001 w 811235"/>
                <a:gd name="connsiteY20-6354" fmla="*/ 982568 h 1478085"/>
                <a:gd name="connsiteX21-6355" fmla="*/ 74801 w 811235"/>
                <a:gd name="connsiteY21-6356" fmla="*/ 1132588 h 1478085"/>
                <a:gd name="connsiteX22-6357" fmla="*/ 8126 w 811235"/>
                <a:gd name="connsiteY22-6358" fmla="*/ 992093 h 1478085"/>
                <a:gd name="connsiteX0-6359" fmla="*/ 8126 w 811235"/>
                <a:gd name="connsiteY0-6360" fmla="*/ 992093 h 1478085"/>
                <a:gd name="connsiteX1-6361" fmla="*/ 8126 w 811235"/>
                <a:gd name="connsiteY1-6362" fmla="*/ 382493 h 1478085"/>
                <a:gd name="connsiteX2-6363" fmla="*/ 227201 w 811235"/>
                <a:gd name="connsiteY2-6364" fmla="*/ 1493 h 1478085"/>
                <a:gd name="connsiteX3-6365" fmla="*/ 789176 w 811235"/>
                <a:gd name="connsiteY3-6366" fmla="*/ 6256 h 1478085"/>
                <a:gd name="connsiteX4-6367" fmla="*/ 689164 w 811235"/>
                <a:gd name="connsiteY4-6368" fmla="*/ 25306 h 1478085"/>
                <a:gd name="connsiteX5-6369" fmla="*/ 622489 w 811235"/>
                <a:gd name="connsiteY5-6370" fmla="*/ 163418 h 1478085"/>
                <a:gd name="connsiteX6-6371" fmla="*/ 627251 w 811235"/>
                <a:gd name="connsiteY6-6372" fmla="*/ 320581 h 1478085"/>
                <a:gd name="connsiteX7-6373" fmla="*/ 762983 w 811235"/>
                <a:gd name="connsiteY7-6374" fmla="*/ 503937 h 1478085"/>
                <a:gd name="connsiteX8-6375" fmla="*/ 808226 w 811235"/>
                <a:gd name="connsiteY8-6376" fmla="*/ 620618 h 1478085"/>
                <a:gd name="connsiteX9-6377" fmla="*/ 679639 w 811235"/>
                <a:gd name="connsiteY9-6378" fmla="*/ 715868 h 1478085"/>
                <a:gd name="connsiteX10-6379" fmla="*/ 674876 w 811235"/>
                <a:gd name="connsiteY10-6380" fmla="*/ 1351662 h 1478085"/>
                <a:gd name="connsiteX11-6381" fmla="*/ 601058 w 811235"/>
                <a:gd name="connsiteY11-6382" fmla="*/ 1477868 h 1478085"/>
                <a:gd name="connsiteX12-6383" fmla="*/ 532001 w 811235"/>
                <a:gd name="connsiteY12-6384" fmla="*/ 1351663 h 1478085"/>
                <a:gd name="connsiteX13-6385" fmla="*/ 532001 w 811235"/>
                <a:gd name="connsiteY13-6386" fmla="*/ 982568 h 1478085"/>
                <a:gd name="connsiteX14-6387" fmla="*/ 498664 w 811235"/>
                <a:gd name="connsiteY14-6388" fmla="*/ 982568 h 1478085"/>
                <a:gd name="connsiteX15-6389" fmla="*/ 424846 w 811235"/>
                <a:gd name="connsiteY15-6390" fmla="*/ 1199262 h 1478085"/>
                <a:gd name="connsiteX16-6391" fmla="*/ 355789 w 811235"/>
                <a:gd name="connsiteY16-6392" fmla="*/ 982568 h 1478085"/>
                <a:gd name="connsiteX17-6393" fmla="*/ 322451 w 811235"/>
                <a:gd name="connsiteY17-6394" fmla="*/ 982568 h 1478085"/>
                <a:gd name="connsiteX18-6395" fmla="*/ 251014 w 811235"/>
                <a:gd name="connsiteY18-6396" fmla="*/ 1149256 h 1478085"/>
                <a:gd name="connsiteX19-6397" fmla="*/ 179576 w 811235"/>
                <a:gd name="connsiteY19-6398" fmla="*/ 982568 h 1478085"/>
                <a:gd name="connsiteX20-6399" fmla="*/ 151001 w 811235"/>
                <a:gd name="connsiteY20-6400" fmla="*/ 982568 h 1478085"/>
                <a:gd name="connsiteX21-6401" fmla="*/ 74801 w 811235"/>
                <a:gd name="connsiteY21-6402" fmla="*/ 1132588 h 1478085"/>
                <a:gd name="connsiteX22-6403" fmla="*/ 8126 w 811235"/>
                <a:gd name="connsiteY22-6404" fmla="*/ 992093 h 1478085"/>
                <a:gd name="connsiteX0-6405" fmla="*/ 8126 w 811235"/>
                <a:gd name="connsiteY0-6406" fmla="*/ 992093 h 1478085"/>
                <a:gd name="connsiteX1-6407" fmla="*/ 8126 w 811235"/>
                <a:gd name="connsiteY1-6408" fmla="*/ 382493 h 1478085"/>
                <a:gd name="connsiteX2-6409" fmla="*/ 227201 w 811235"/>
                <a:gd name="connsiteY2-6410" fmla="*/ 1493 h 1478085"/>
                <a:gd name="connsiteX3-6411" fmla="*/ 789176 w 811235"/>
                <a:gd name="connsiteY3-6412" fmla="*/ 6256 h 1478085"/>
                <a:gd name="connsiteX4-6413" fmla="*/ 689164 w 811235"/>
                <a:gd name="connsiteY4-6414" fmla="*/ 25306 h 1478085"/>
                <a:gd name="connsiteX5-6415" fmla="*/ 622489 w 811235"/>
                <a:gd name="connsiteY5-6416" fmla="*/ 163418 h 1478085"/>
                <a:gd name="connsiteX6-6417" fmla="*/ 627251 w 811235"/>
                <a:gd name="connsiteY6-6418" fmla="*/ 320581 h 1478085"/>
                <a:gd name="connsiteX7-6419" fmla="*/ 762983 w 811235"/>
                <a:gd name="connsiteY7-6420" fmla="*/ 503937 h 1478085"/>
                <a:gd name="connsiteX8-6421" fmla="*/ 808226 w 811235"/>
                <a:gd name="connsiteY8-6422" fmla="*/ 620618 h 1478085"/>
                <a:gd name="connsiteX9-6423" fmla="*/ 679639 w 811235"/>
                <a:gd name="connsiteY9-6424" fmla="*/ 715868 h 1478085"/>
                <a:gd name="connsiteX10-6425" fmla="*/ 674876 w 811235"/>
                <a:gd name="connsiteY10-6426" fmla="*/ 1351662 h 1478085"/>
                <a:gd name="connsiteX11-6427" fmla="*/ 601058 w 811235"/>
                <a:gd name="connsiteY11-6428" fmla="*/ 1477868 h 1478085"/>
                <a:gd name="connsiteX12-6429" fmla="*/ 532001 w 811235"/>
                <a:gd name="connsiteY12-6430" fmla="*/ 1351663 h 1478085"/>
                <a:gd name="connsiteX13-6431" fmla="*/ 532001 w 811235"/>
                <a:gd name="connsiteY13-6432" fmla="*/ 982568 h 1478085"/>
                <a:gd name="connsiteX14-6433" fmla="*/ 498664 w 811235"/>
                <a:gd name="connsiteY14-6434" fmla="*/ 982568 h 1478085"/>
                <a:gd name="connsiteX15-6435" fmla="*/ 424846 w 811235"/>
                <a:gd name="connsiteY15-6436" fmla="*/ 1199262 h 1478085"/>
                <a:gd name="connsiteX16-6437" fmla="*/ 355789 w 811235"/>
                <a:gd name="connsiteY16-6438" fmla="*/ 982568 h 1478085"/>
                <a:gd name="connsiteX17-6439" fmla="*/ 322451 w 811235"/>
                <a:gd name="connsiteY17-6440" fmla="*/ 982568 h 1478085"/>
                <a:gd name="connsiteX18-6441" fmla="*/ 251014 w 811235"/>
                <a:gd name="connsiteY18-6442" fmla="*/ 1149256 h 1478085"/>
                <a:gd name="connsiteX19-6443" fmla="*/ 179576 w 811235"/>
                <a:gd name="connsiteY19-6444" fmla="*/ 982568 h 1478085"/>
                <a:gd name="connsiteX20-6445" fmla="*/ 151001 w 811235"/>
                <a:gd name="connsiteY20-6446" fmla="*/ 982568 h 1478085"/>
                <a:gd name="connsiteX21-6447" fmla="*/ 74801 w 811235"/>
                <a:gd name="connsiteY21-6448" fmla="*/ 1132588 h 1478085"/>
                <a:gd name="connsiteX22-6449" fmla="*/ 8126 w 811235"/>
                <a:gd name="connsiteY22-6450" fmla="*/ 992093 h 1478085"/>
                <a:gd name="connsiteX0-6451" fmla="*/ 8126 w 811235"/>
                <a:gd name="connsiteY0-6452" fmla="*/ 992093 h 1478085"/>
                <a:gd name="connsiteX1-6453" fmla="*/ 8126 w 811235"/>
                <a:gd name="connsiteY1-6454" fmla="*/ 382493 h 1478085"/>
                <a:gd name="connsiteX2-6455" fmla="*/ 227201 w 811235"/>
                <a:gd name="connsiteY2-6456" fmla="*/ 1493 h 1478085"/>
                <a:gd name="connsiteX3-6457" fmla="*/ 789176 w 811235"/>
                <a:gd name="connsiteY3-6458" fmla="*/ 6256 h 1478085"/>
                <a:gd name="connsiteX4-6459" fmla="*/ 689164 w 811235"/>
                <a:gd name="connsiteY4-6460" fmla="*/ 25306 h 1478085"/>
                <a:gd name="connsiteX5-6461" fmla="*/ 622489 w 811235"/>
                <a:gd name="connsiteY5-6462" fmla="*/ 163418 h 1478085"/>
                <a:gd name="connsiteX6-6463" fmla="*/ 627251 w 811235"/>
                <a:gd name="connsiteY6-6464" fmla="*/ 320581 h 1478085"/>
                <a:gd name="connsiteX7-6465" fmla="*/ 762983 w 811235"/>
                <a:gd name="connsiteY7-6466" fmla="*/ 503937 h 1478085"/>
                <a:gd name="connsiteX8-6467" fmla="*/ 808226 w 811235"/>
                <a:gd name="connsiteY8-6468" fmla="*/ 620618 h 1478085"/>
                <a:gd name="connsiteX9-6469" fmla="*/ 679639 w 811235"/>
                <a:gd name="connsiteY9-6470" fmla="*/ 715868 h 1478085"/>
                <a:gd name="connsiteX10-6471" fmla="*/ 674876 w 811235"/>
                <a:gd name="connsiteY10-6472" fmla="*/ 1351662 h 1478085"/>
                <a:gd name="connsiteX11-6473" fmla="*/ 601058 w 811235"/>
                <a:gd name="connsiteY11-6474" fmla="*/ 1477868 h 1478085"/>
                <a:gd name="connsiteX12-6475" fmla="*/ 532001 w 811235"/>
                <a:gd name="connsiteY12-6476" fmla="*/ 1351663 h 1478085"/>
                <a:gd name="connsiteX13-6477" fmla="*/ 532001 w 811235"/>
                <a:gd name="connsiteY13-6478" fmla="*/ 982568 h 1478085"/>
                <a:gd name="connsiteX14-6479" fmla="*/ 498664 w 811235"/>
                <a:gd name="connsiteY14-6480" fmla="*/ 982568 h 1478085"/>
                <a:gd name="connsiteX15-6481" fmla="*/ 424846 w 811235"/>
                <a:gd name="connsiteY15-6482" fmla="*/ 1199262 h 1478085"/>
                <a:gd name="connsiteX16-6483" fmla="*/ 355789 w 811235"/>
                <a:gd name="connsiteY16-6484" fmla="*/ 982568 h 1478085"/>
                <a:gd name="connsiteX17-6485" fmla="*/ 322451 w 811235"/>
                <a:gd name="connsiteY17-6486" fmla="*/ 982568 h 1478085"/>
                <a:gd name="connsiteX18-6487" fmla="*/ 251014 w 811235"/>
                <a:gd name="connsiteY18-6488" fmla="*/ 1149256 h 1478085"/>
                <a:gd name="connsiteX19-6489" fmla="*/ 179576 w 811235"/>
                <a:gd name="connsiteY19-6490" fmla="*/ 982568 h 1478085"/>
                <a:gd name="connsiteX20-6491" fmla="*/ 151001 w 811235"/>
                <a:gd name="connsiteY20-6492" fmla="*/ 982568 h 1478085"/>
                <a:gd name="connsiteX21-6493" fmla="*/ 74801 w 811235"/>
                <a:gd name="connsiteY21-6494" fmla="*/ 1132588 h 1478085"/>
                <a:gd name="connsiteX22-6495" fmla="*/ 8126 w 811235"/>
                <a:gd name="connsiteY22-6496" fmla="*/ 992093 h 1478085"/>
                <a:gd name="connsiteX0-6497" fmla="*/ 8126 w 811235"/>
                <a:gd name="connsiteY0-6498" fmla="*/ 992093 h 1478085"/>
                <a:gd name="connsiteX1-6499" fmla="*/ 8126 w 811235"/>
                <a:gd name="connsiteY1-6500" fmla="*/ 382493 h 1478085"/>
                <a:gd name="connsiteX2-6501" fmla="*/ 227201 w 811235"/>
                <a:gd name="connsiteY2-6502" fmla="*/ 1493 h 1478085"/>
                <a:gd name="connsiteX3-6503" fmla="*/ 789176 w 811235"/>
                <a:gd name="connsiteY3-6504" fmla="*/ 6256 h 1478085"/>
                <a:gd name="connsiteX4-6505" fmla="*/ 689164 w 811235"/>
                <a:gd name="connsiteY4-6506" fmla="*/ 25306 h 1478085"/>
                <a:gd name="connsiteX5-6507" fmla="*/ 622489 w 811235"/>
                <a:gd name="connsiteY5-6508" fmla="*/ 163418 h 1478085"/>
                <a:gd name="connsiteX6-6509" fmla="*/ 627251 w 811235"/>
                <a:gd name="connsiteY6-6510" fmla="*/ 320581 h 1478085"/>
                <a:gd name="connsiteX7-6511" fmla="*/ 762983 w 811235"/>
                <a:gd name="connsiteY7-6512" fmla="*/ 503937 h 1478085"/>
                <a:gd name="connsiteX8-6513" fmla="*/ 808226 w 811235"/>
                <a:gd name="connsiteY8-6514" fmla="*/ 620618 h 1478085"/>
                <a:gd name="connsiteX9-6515" fmla="*/ 679639 w 811235"/>
                <a:gd name="connsiteY9-6516" fmla="*/ 715868 h 1478085"/>
                <a:gd name="connsiteX10-6517" fmla="*/ 674876 w 811235"/>
                <a:gd name="connsiteY10-6518" fmla="*/ 1351662 h 1478085"/>
                <a:gd name="connsiteX11-6519" fmla="*/ 601058 w 811235"/>
                <a:gd name="connsiteY11-6520" fmla="*/ 1477868 h 1478085"/>
                <a:gd name="connsiteX12-6521" fmla="*/ 532001 w 811235"/>
                <a:gd name="connsiteY12-6522" fmla="*/ 1351663 h 1478085"/>
                <a:gd name="connsiteX13-6523" fmla="*/ 532001 w 811235"/>
                <a:gd name="connsiteY13-6524" fmla="*/ 982568 h 1478085"/>
                <a:gd name="connsiteX14-6525" fmla="*/ 498664 w 811235"/>
                <a:gd name="connsiteY14-6526" fmla="*/ 982568 h 1478085"/>
                <a:gd name="connsiteX15-6527" fmla="*/ 424846 w 811235"/>
                <a:gd name="connsiteY15-6528" fmla="*/ 1199262 h 1478085"/>
                <a:gd name="connsiteX16-6529" fmla="*/ 355789 w 811235"/>
                <a:gd name="connsiteY16-6530" fmla="*/ 982568 h 1478085"/>
                <a:gd name="connsiteX17-6531" fmla="*/ 322451 w 811235"/>
                <a:gd name="connsiteY17-6532" fmla="*/ 982568 h 1478085"/>
                <a:gd name="connsiteX18-6533" fmla="*/ 251014 w 811235"/>
                <a:gd name="connsiteY18-6534" fmla="*/ 1149256 h 1478085"/>
                <a:gd name="connsiteX19-6535" fmla="*/ 179576 w 811235"/>
                <a:gd name="connsiteY19-6536" fmla="*/ 982568 h 1478085"/>
                <a:gd name="connsiteX20-6537" fmla="*/ 151001 w 811235"/>
                <a:gd name="connsiteY20-6538" fmla="*/ 982568 h 1478085"/>
                <a:gd name="connsiteX21-6539" fmla="*/ 74801 w 811235"/>
                <a:gd name="connsiteY21-6540" fmla="*/ 1132588 h 1478085"/>
                <a:gd name="connsiteX22-6541" fmla="*/ 8126 w 811235"/>
                <a:gd name="connsiteY22-6542" fmla="*/ 992093 h 1478085"/>
                <a:gd name="connsiteX0-6543" fmla="*/ 8126 w 811235"/>
                <a:gd name="connsiteY0-6544" fmla="*/ 992093 h 1477957"/>
                <a:gd name="connsiteX1-6545" fmla="*/ 8126 w 811235"/>
                <a:gd name="connsiteY1-6546" fmla="*/ 382493 h 1477957"/>
                <a:gd name="connsiteX2-6547" fmla="*/ 227201 w 811235"/>
                <a:gd name="connsiteY2-6548" fmla="*/ 1493 h 1477957"/>
                <a:gd name="connsiteX3-6549" fmla="*/ 789176 w 811235"/>
                <a:gd name="connsiteY3-6550" fmla="*/ 6256 h 1477957"/>
                <a:gd name="connsiteX4-6551" fmla="*/ 689164 w 811235"/>
                <a:gd name="connsiteY4-6552" fmla="*/ 25306 h 1477957"/>
                <a:gd name="connsiteX5-6553" fmla="*/ 622489 w 811235"/>
                <a:gd name="connsiteY5-6554" fmla="*/ 163418 h 1477957"/>
                <a:gd name="connsiteX6-6555" fmla="*/ 627251 w 811235"/>
                <a:gd name="connsiteY6-6556" fmla="*/ 320581 h 1477957"/>
                <a:gd name="connsiteX7-6557" fmla="*/ 762983 w 811235"/>
                <a:gd name="connsiteY7-6558" fmla="*/ 503937 h 1477957"/>
                <a:gd name="connsiteX8-6559" fmla="*/ 808226 w 811235"/>
                <a:gd name="connsiteY8-6560" fmla="*/ 620618 h 1477957"/>
                <a:gd name="connsiteX9-6561" fmla="*/ 679639 w 811235"/>
                <a:gd name="connsiteY9-6562" fmla="*/ 715868 h 1477957"/>
                <a:gd name="connsiteX10-6563" fmla="*/ 674876 w 811235"/>
                <a:gd name="connsiteY10-6564" fmla="*/ 1351662 h 1477957"/>
                <a:gd name="connsiteX11-6565" fmla="*/ 601058 w 811235"/>
                <a:gd name="connsiteY11-6566" fmla="*/ 1477868 h 1477957"/>
                <a:gd name="connsiteX12-6567" fmla="*/ 532001 w 811235"/>
                <a:gd name="connsiteY12-6568" fmla="*/ 1351663 h 1477957"/>
                <a:gd name="connsiteX13-6569" fmla="*/ 532001 w 811235"/>
                <a:gd name="connsiteY13-6570" fmla="*/ 982568 h 1477957"/>
                <a:gd name="connsiteX14-6571" fmla="*/ 498664 w 811235"/>
                <a:gd name="connsiteY14-6572" fmla="*/ 982568 h 1477957"/>
                <a:gd name="connsiteX15-6573" fmla="*/ 424846 w 811235"/>
                <a:gd name="connsiteY15-6574" fmla="*/ 1199262 h 1477957"/>
                <a:gd name="connsiteX16-6575" fmla="*/ 355789 w 811235"/>
                <a:gd name="connsiteY16-6576" fmla="*/ 982568 h 1477957"/>
                <a:gd name="connsiteX17-6577" fmla="*/ 322451 w 811235"/>
                <a:gd name="connsiteY17-6578" fmla="*/ 982568 h 1477957"/>
                <a:gd name="connsiteX18-6579" fmla="*/ 251014 w 811235"/>
                <a:gd name="connsiteY18-6580" fmla="*/ 1149256 h 1477957"/>
                <a:gd name="connsiteX19-6581" fmla="*/ 179576 w 811235"/>
                <a:gd name="connsiteY19-6582" fmla="*/ 982568 h 1477957"/>
                <a:gd name="connsiteX20-6583" fmla="*/ 151001 w 811235"/>
                <a:gd name="connsiteY20-6584" fmla="*/ 982568 h 1477957"/>
                <a:gd name="connsiteX21-6585" fmla="*/ 74801 w 811235"/>
                <a:gd name="connsiteY21-6586" fmla="*/ 1132588 h 1477957"/>
                <a:gd name="connsiteX22-6587" fmla="*/ 8126 w 811235"/>
                <a:gd name="connsiteY22-6588" fmla="*/ 992093 h 1477957"/>
                <a:gd name="connsiteX0-6589" fmla="*/ 8126 w 811235"/>
                <a:gd name="connsiteY0-6590" fmla="*/ 992093 h 1477868"/>
                <a:gd name="connsiteX1-6591" fmla="*/ 8126 w 811235"/>
                <a:gd name="connsiteY1-6592" fmla="*/ 382493 h 1477868"/>
                <a:gd name="connsiteX2-6593" fmla="*/ 227201 w 811235"/>
                <a:gd name="connsiteY2-6594" fmla="*/ 1493 h 1477868"/>
                <a:gd name="connsiteX3-6595" fmla="*/ 789176 w 811235"/>
                <a:gd name="connsiteY3-6596" fmla="*/ 6256 h 1477868"/>
                <a:gd name="connsiteX4-6597" fmla="*/ 689164 w 811235"/>
                <a:gd name="connsiteY4-6598" fmla="*/ 25306 h 1477868"/>
                <a:gd name="connsiteX5-6599" fmla="*/ 622489 w 811235"/>
                <a:gd name="connsiteY5-6600" fmla="*/ 163418 h 1477868"/>
                <a:gd name="connsiteX6-6601" fmla="*/ 627251 w 811235"/>
                <a:gd name="connsiteY6-6602" fmla="*/ 320581 h 1477868"/>
                <a:gd name="connsiteX7-6603" fmla="*/ 762983 w 811235"/>
                <a:gd name="connsiteY7-6604" fmla="*/ 503937 h 1477868"/>
                <a:gd name="connsiteX8-6605" fmla="*/ 808226 w 811235"/>
                <a:gd name="connsiteY8-6606" fmla="*/ 620618 h 1477868"/>
                <a:gd name="connsiteX9-6607" fmla="*/ 679639 w 811235"/>
                <a:gd name="connsiteY9-6608" fmla="*/ 715868 h 1477868"/>
                <a:gd name="connsiteX10-6609" fmla="*/ 674876 w 811235"/>
                <a:gd name="connsiteY10-6610" fmla="*/ 1351662 h 1477868"/>
                <a:gd name="connsiteX11-6611" fmla="*/ 601058 w 811235"/>
                <a:gd name="connsiteY11-6612" fmla="*/ 1477868 h 1477868"/>
                <a:gd name="connsiteX12-6613" fmla="*/ 532001 w 811235"/>
                <a:gd name="connsiteY12-6614" fmla="*/ 1351663 h 1477868"/>
                <a:gd name="connsiteX13-6615" fmla="*/ 532001 w 811235"/>
                <a:gd name="connsiteY13-6616" fmla="*/ 982568 h 1477868"/>
                <a:gd name="connsiteX14-6617" fmla="*/ 498664 w 811235"/>
                <a:gd name="connsiteY14-6618" fmla="*/ 982568 h 1477868"/>
                <a:gd name="connsiteX15-6619" fmla="*/ 424846 w 811235"/>
                <a:gd name="connsiteY15-6620" fmla="*/ 1199262 h 1477868"/>
                <a:gd name="connsiteX16-6621" fmla="*/ 355789 w 811235"/>
                <a:gd name="connsiteY16-6622" fmla="*/ 982568 h 1477868"/>
                <a:gd name="connsiteX17-6623" fmla="*/ 322451 w 811235"/>
                <a:gd name="connsiteY17-6624" fmla="*/ 982568 h 1477868"/>
                <a:gd name="connsiteX18-6625" fmla="*/ 251014 w 811235"/>
                <a:gd name="connsiteY18-6626" fmla="*/ 1149256 h 1477868"/>
                <a:gd name="connsiteX19-6627" fmla="*/ 179576 w 811235"/>
                <a:gd name="connsiteY19-6628" fmla="*/ 982568 h 1477868"/>
                <a:gd name="connsiteX20-6629" fmla="*/ 151001 w 811235"/>
                <a:gd name="connsiteY20-6630" fmla="*/ 982568 h 1477868"/>
                <a:gd name="connsiteX21-6631" fmla="*/ 74801 w 811235"/>
                <a:gd name="connsiteY21-6632" fmla="*/ 1132588 h 1477868"/>
                <a:gd name="connsiteX22-6633" fmla="*/ 8126 w 811235"/>
                <a:gd name="connsiteY22-6634" fmla="*/ 992093 h 1477868"/>
                <a:gd name="connsiteX0-6635" fmla="*/ 8126 w 811235"/>
                <a:gd name="connsiteY0-6636" fmla="*/ 992093 h 1477868"/>
                <a:gd name="connsiteX1-6637" fmla="*/ 8126 w 811235"/>
                <a:gd name="connsiteY1-6638" fmla="*/ 382493 h 1477868"/>
                <a:gd name="connsiteX2-6639" fmla="*/ 227201 w 811235"/>
                <a:gd name="connsiteY2-6640" fmla="*/ 1493 h 1477868"/>
                <a:gd name="connsiteX3-6641" fmla="*/ 789176 w 811235"/>
                <a:gd name="connsiteY3-6642" fmla="*/ 6256 h 1477868"/>
                <a:gd name="connsiteX4-6643" fmla="*/ 689164 w 811235"/>
                <a:gd name="connsiteY4-6644" fmla="*/ 25306 h 1477868"/>
                <a:gd name="connsiteX5-6645" fmla="*/ 622489 w 811235"/>
                <a:gd name="connsiteY5-6646" fmla="*/ 163418 h 1477868"/>
                <a:gd name="connsiteX6-6647" fmla="*/ 627251 w 811235"/>
                <a:gd name="connsiteY6-6648" fmla="*/ 320581 h 1477868"/>
                <a:gd name="connsiteX7-6649" fmla="*/ 762983 w 811235"/>
                <a:gd name="connsiteY7-6650" fmla="*/ 503937 h 1477868"/>
                <a:gd name="connsiteX8-6651" fmla="*/ 808226 w 811235"/>
                <a:gd name="connsiteY8-6652" fmla="*/ 620618 h 1477868"/>
                <a:gd name="connsiteX9-6653" fmla="*/ 679639 w 811235"/>
                <a:gd name="connsiteY9-6654" fmla="*/ 715868 h 1477868"/>
                <a:gd name="connsiteX10-6655" fmla="*/ 674876 w 811235"/>
                <a:gd name="connsiteY10-6656" fmla="*/ 1351662 h 1477868"/>
                <a:gd name="connsiteX11-6657" fmla="*/ 601058 w 811235"/>
                <a:gd name="connsiteY11-6658" fmla="*/ 1477868 h 1477868"/>
                <a:gd name="connsiteX12-6659" fmla="*/ 532001 w 811235"/>
                <a:gd name="connsiteY12-6660" fmla="*/ 1351663 h 1477868"/>
                <a:gd name="connsiteX13-6661" fmla="*/ 532001 w 811235"/>
                <a:gd name="connsiteY13-6662" fmla="*/ 982568 h 1477868"/>
                <a:gd name="connsiteX14-6663" fmla="*/ 498664 w 811235"/>
                <a:gd name="connsiteY14-6664" fmla="*/ 982568 h 1477868"/>
                <a:gd name="connsiteX15-6665" fmla="*/ 424846 w 811235"/>
                <a:gd name="connsiteY15-6666" fmla="*/ 1199262 h 1477868"/>
                <a:gd name="connsiteX16-6667" fmla="*/ 355789 w 811235"/>
                <a:gd name="connsiteY16-6668" fmla="*/ 982568 h 1477868"/>
                <a:gd name="connsiteX17-6669" fmla="*/ 322451 w 811235"/>
                <a:gd name="connsiteY17-6670" fmla="*/ 982568 h 1477868"/>
                <a:gd name="connsiteX18-6671" fmla="*/ 251014 w 811235"/>
                <a:gd name="connsiteY18-6672" fmla="*/ 1149256 h 1477868"/>
                <a:gd name="connsiteX19-6673" fmla="*/ 179576 w 811235"/>
                <a:gd name="connsiteY19-6674" fmla="*/ 982568 h 1477868"/>
                <a:gd name="connsiteX20-6675" fmla="*/ 151001 w 811235"/>
                <a:gd name="connsiteY20-6676" fmla="*/ 982568 h 1477868"/>
                <a:gd name="connsiteX21-6677" fmla="*/ 74801 w 811235"/>
                <a:gd name="connsiteY21-6678" fmla="*/ 1132588 h 1477868"/>
                <a:gd name="connsiteX22-6679" fmla="*/ 8126 w 811235"/>
                <a:gd name="connsiteY22-6680" fmla="*/ 992093 h 1477868"/>
                <a:gd name="connsiteX0-6681" fmla="*/ 8126 w 811235"/>
                <a:gd name="connsiteY0-6682" fmla="*/ 992093 h 1477868"/>
                <a:gd name="connsiteX1-6683" fmla="*/ 8126 w 811235"/>
                <a:gd name="connsiteY1-6684" fmla="*/ 382493 h 1477868"/>
                <a:gd name="connsiteX2-6685" fmla="*/ 227201 w 811235"/>
                <a:gd name="connsiteY2-6686" fmla="*/ 1493 h 1477868"/>
                <a:gd name="connsiteX3-6687" fmla="*/ 789176 w 811235"/>
                <a:gd name="connsiteY3-6688" fmla="*/ 6256 h 1477868"/>
                <a:gd name="connsiteX4-6689" fmla="*/ 689164 w 811235"/>
                <a:gd name="connsiteY4-6690" fmla="*/ 25306 h 1477868"/>
                <a:gd name="connsiteX5-6691" fmla="*/ 622489 w 811235"/>
                <a:gd name="connsiteY5-6692" fmla="*/ 163418 h 1477868"/>
                <a:gd name="connsiteX6-6693" fmla="*/ 627251 w 811235"/>
                <a:gd name="connsiteY6-6694" fmla="*/ 320581 h 1477868"/>
                <a:gd name="connsiteX7-6695" fmla="*/ 762983 w 811235"/>
                <a:gd name="connsiteY7-6696" fmla="*/ 503937 h 1477868"/>
                <a:gd name="connsiteX8-6697" fmla="*/ 808226 w 811235"/>
                <a:gd name="connsiteY8-6698" fmla="*/ 620618 h 1477868"/>
                <a:gd name="connsiteX9-6699" fmla="*/ 679639 w 811235"/>
                <a:gd name="connsiteY9-6700" fmla="*/ 715868 h 1477868"/>
                <a:gd name="connsiteX10-6701" fmla="*/ 674876 w 811235"/>
                <a:gd name="connsiteY10-6702" fmla="*/ 1351662 h 1477868"/>
                <a:gd name="connsiteX11-6703" fmla="*/ 601058 w 811235"/>
                <a:gd name="connsiteY11-6704" fmla="*/ 1477868 h 1477868"/>
                <a:gd name="connsiteX12-6705" fmla="*/ 532001 w 811235"/>
                <a:gd name="connsiteY12-6706" fmla="*/ 1351663 h 1477868"/>
                <a:gd name="connsiteX13-6707" fmla="*/ 532001 w 811235"/>
                <a:gd name="connsiteY13-6708" fmla="*/ 982568 h 1477868"/>
                <a:gd name="connsiteX14-6709" fmla="*/ 498664 w 811235"/>
                <a:gd name="connsiteY14-6710" fmla="*/ 982568 h 1477868"/>
                <a:gd name="connsiteX15-6711" fmla="*/ 424846 w 811235"/>
                <a:gd name="connsiteY15-6712" fmla="*/ 1199262 h 1477868"/>
                <a:gd name="connsiteX16-6713" fmla="*/ 355789 w 811235"/>
                <a:gd name="connsiteY16-6714" fmla="*/ 982568 h 1477868"/>
                <a:gd name="connsiteX17-6715" fmla="*/ 322451 w 811235"/>
                <a:gd name="connsiteY17-6716" fmla="*/ 982568 h 1477868"/>
                <a:gd name="connsiteX18-6717" fmla="*/ 251014 w 811235"/>
                <a:gd name="connsiteY18-6718" fmla="*/ 1149256 h 1477868"/>
                <a:gd name="connsiteX19-6719" fmla="*/ 179576 w 811235"/>
                <a:gd name="connsiteY19-6720" fmla="*/ 982568 h 1477868"/>
                <a:gd name="connsiteX20-6721" fmla="*/ 151001 w 811235"/>
                <a:gd name="connsiteY20-6722" fmla="*/ 982568 h 1477868"/>
                <a:gd name="connsiteX21-6723" fmla="*/ 74801 w 811235"/>
                <a:gd name="connsiteY21-6724" fmla="*/ 1132588 h 1477868"/>
                <a:gd name="connsiteX22-6725" fmla="*/ 8126 w 811235"/>
                <a:gd name="connsiteY22-6726" fmla="*/ 992093 h 1477868"/>
                <a:gd name="connsiteX0-6727" fmla="*/ 8126 w 811235"/>
                <a:gd name="connsiteY0-6728" fmla="*/ 992093 h 1477868"/>
                <a:gd name="connsiteX1-6729" fmla="*/ 8126 w 811235"/>
                <a:gd name="connsiteY1-6730" fmla="*/ 382493 h 1477868"/>
                <a:gd name="connsiteX2-6731" fmla="*/ 227201 w 811235"/>
                <a:gd name="connsiteY2-6732" fmla="*/ 1493 h 1477868"/>
                <a:gd name="connsiteX3-6733" fmla="*/ 789176 w 811235"/>
                <a:gd name="connsiteY3-6734" fmla="*/ 6256 h 1477868"/>
                <a:gd name="connsiteX4-6735" fmla="*/ 689164 w 811235"/>
                <a:gd name="connsiteY4-6736" fmla="*/ 25306 h 1477868"/>
                <a:gd name="connsiteX5-6737" fmla="*/ 622489 w 811235"/>
                <a:gd name="connsiteY5-6738" fmla="*/ 163418 h 1477868"/>
                <a:gd name="connsiteX6-6739" fmla="*/ 627251 w 811235"/>
                <a:gd name="connsiteY6-6740" fmla="*/ 320581 h 1477868"/>
                <a:gd name="connsiteX7-6741" fmla="*/ 762983 w 811235"/>
                <a:gd name="connsiteY7-6742" fmla="*/ 503937 h 1477868"/>
                <a:gd name="connsiteX8-6743" fmla="*/ 808226 w 811235"/>
                <a:gd name="connsiteY8-6744" fmla="*/ 620618 h 1477868"/>
                <a:gd name="connsiteX9-6745" fmla="*/ 679639 w 811235"/>
                <a:gd name="connsiteY9-6746" fmla="*/ 715868 h 1477868"/>
                <a:gd name="connsiteX10-6747" fmla="*/ 674876 w 811235"/>
                <a:gd name="connsiteY10-6748" fmla="*/ 1351662 h 1477868"/>
                <a:gd name="connsiteX11-6749" fmla="*/ 601058 w 811235"/>
                <a:gd name="connsiteY11-6750" fmla="*/ 1477868 h 1477868"/>
                <a:gd name="connsiteX12-6751" fmla="*/ 532001 w 811235"/>
                <a:gd name="connsiteY12-6752" fmla="*/ 1351663 h 1477868"/>
                <a:gd name="connsiteX13-6753" fmla="*/ 532001 w 811235"/>
                <a:gd name="connsiteY13-6754" fmla="*/ 982568 h 1477868"/>
                <a:gd name="connsiteX14-6755" fmla="*/ 498664 w 811235"/>
                <a:gd name="connsiteY14-6756" fmla="*/ 982568 h 1477868"/>
                <a:gd name="connsiteX15-6757" fmla="*/ 424846 w 811235"/>
                <a:gd name="connsiteY15-6758" fmla="*/ 1199262 h 1477868"/>
                <a:gd name="connsiteX16-6759" fmla="*/ 355789 w 811235"/>
                <a:gd name="connsiteY16-6760" fmla="*/ 982568 h 1477868"/>
                <a:gd name="connsiteX17-6761" fmla="*/ 322451 w 811235"/>
                <a:gd name="connsiteY17-6762" fmla="*/ 982568 h 1477868"/>
                <a:gd name="connsiteX18-6763" fmla="*/ 251014 w 811235"/>
                <a:gd name="connsiteY18-6764" fmla="*/ 1149256 h 1477868"/>
                <a:gd name="connsiteX19-6765" fmla="*/ 179576 w 811235"/>
                <a:gd name="connsiteY19-6766" fmla="*/ 982568 h 1477868"/>
                <a:gd name="connsiteX20-6767" fmla="*/ 151001 w 811235"/>
                <a:gd name="connsiteY20-6768" fmla="*/ 982568 h 1477868"/>
                <a:gd name="connsiteX21-6769" fmla="*/ 74801 w 811235"/>
                <a:gd name="connsiteY21-6770" fmla="*/ 1132588 h 1477868"/>
                <a:gd name="connsiteX22-6771" fmla="*/ 8126 w 811235"/>
                <a:gd name="connsiteY22-6772" fmla="*/ 992093 h 1477868"/>
                <a:gd name="connsiteX0-6773" fmla="*/ 8126 w 811235"/>
                <a:gd name="connsiteY0-6774" fmla="*/ 992093 h 1477868"/>
                <a:gd name="connsiteX1-6775" fmla="*/ 8126 w 811235"/>
                <a:gd name="connsiteY1-6776" fmla="*/ 382493 h 1477868"/>
                <a:gd name="connsiteX2-6777" fmla="*/ 227201 w 811235"/>
                <a:gd name="connsiteY2-6778" fmla="*/ 1493 h 1477868"/>
                <a:gd name="connsiteX3-6779" fmla="*/ 789176 w 811235"/>
                <a:gd name="connsiteY3-6780" fmla="*/ 6256 h 1477868"/>
                <a:gd name="connsiteX4-6781" fmla="*/ 689164 w 811235"/>
                <a:gd name="connsiteY4-6782" fmla="*/ 25306 h 1477868"/>
                <a:gd name="connsiteX5-6783" fmla="*/ 622489 w 811235"/>
                <a:gd name="connsiteY5-6784" fmla="*/ 163418 h 1477868"/>
                <a:gd name="connsiteX6-6785" fmla="*/ 627251 w 811235"/>
                <a:gd name="connsiteY6-6786" fmla="*/ 320581 h 1477868"/>
                <a:gd name="connsiteX7-6787" fmla="*/ 762983 w 811235"/>
                <a:gd name="connsiteY7-6788" fmla="*/ 503937 h 1477868"/>
                <a:gd name="connsiteX8-6789" fmla="*/ 808226 w 811235"/>
                <a:gd name="connsiteY8-6790" fmla="*/ 620618 h 1477868"/>
                <a:gd name="connsiteX9-6791" fmla="*/ 679639 w 811235"/>
                <a:gd name="connsiteY9-6792" fmla="*/ 715868 h 1477868"/>
                <a:gd name="connsiteX10-6793" fmla="*/ 674876 w 811235"/>
                <a:gd name="connsiteY10-6794" fmla="*/ 1351662 h 1477868"/>
                <a:gd name="connsiteX11-6795" fmla="*/ 601058 w 811235"/>
                <a:gd name="connsiteY11-6796" fmla="*/ 1477868 h 1477868"/>
                <a:gd name="connsiteX12-6797" fmla="*/ 532001 w 811235"/>
                <a:gd name="connsiteY12-6798" fmla="*/ 1351663 h 1477868"/>
                <a:gd name="connsiteX13-6799" fmla="*/ 532001 w 811235"/>
                <a:gd name="connsiteY13-6800" fmla="*/ 982568 h 1477868"/>
                <a:gd name="connsiteX14-6801" fmla="*/ 498664 w 811235"/>
                <a:gd name="connsiteY14-6802" fmla="*/ 982568 h 1477868"/>
                <a:gd name="connsiteX15-6803" fmla="*/ 424846 w 811235"/>
                <a:gd name="connsiteY15-6804" fmla="*/ 1199262 h 1477868"/>
                <a:gd name="connsiteX16-6805" fmla="*/ 355789 w 811235"/>
                <a:gd name="connsiteY16-6806" fmla="*/ 982568 h 1477868"/>
                <a:gd name="connsiteX17-6807" fmla="*/ 322451 w 811235"/>
                <a:gd name="connsiteY17-6808" fmla="*/ 982568 h 1477868"/>
                <a:gd name="connsiteX18-6809" fmla="*/ 251014 w 811235"/>
                <a:gd name="connsiteY18-6810" fmla="*/ 1149256 h 1477868"/>
                <a:gd name="connsiteX19-6811" fmla="*/ 179576 w 811235"/>
                <a:gd name="connsiteY19-6812" fmla="*/ 982568 h 1477868"/>
                <a:gd name="connsiteX20-6813" fmla="*/ 151001 w 811235"/>
                <a:gd name="connsiteY20-6814" fmla="*/ 982568 h 1477868"/>
                <a:gd name="connsiteX21-6815" fmla="*/ 74801 w 811235"/>
                <a:gd name="connsiteY21-6816" fmla="*/ 1132588 h 1477868"/>
                <a:gd name="connsiteX22-6817" fmla="*/ 8126 w 811235"/>
                <a:gd name="connsiteY22-6818" fmla="*/ 992093 h 1477868"/>
                <a:gd name="connsiteX0-6819" fmla="*/ 8126 w 811235"/>
                <a:gd name="connsiteY0-6820" fmla="*/ 992093 h 1477890"/>
                <a:gd name="connsiteX1-6821" fmla="*/ 8126 w 811235"/>
                <a:gd name="connsiteY1-6822" fmla="*/ 382493 h 1477890"/>
                <a:gd name="connsiteX2-6823" fmla="*/ 227201 w 811235"/>
                <a:gd name="connsiteY2-6824" fmla="*/ 1493 h 1477890"/>
                <a:gd name="connsiteX3-6825" fmla="*/ 789176 w 811235"/>
                <a:gd name="connsiteY3-6826" fmla="*/ 6256 h 1477890"/>
                <a:gd name="connsiteX4-6827" fmla="*/ 689164 w 811235"/>
                <a:gd name="connsiteY4-6828" fmla="*/ 25306 h 1477890"/>
                <a:gd name="connsiteX5-6829" fmla="*/ 622489 w 811235"/>
                <a:gd name="connsiteY5-6830" fmla="*/ 163418 h 1477890"/>
                <a:gd name="connsiteX6-6831" fmla="*/ 627251 w 811235"/>
                <a:gd name="connsiteY6-6832" fmla="*/ 320581 h 1477890"/>
                <a:gd name="connsiteX7-6833" fmla="*/ 762983 w 811235"/>
                <a:gd name="connsiteY7-6834" fmla="*/ 503937 h 1477890"/>
                <a:gd name="connsiteX8-6835" fmla="*/ 808226 w 811235"/>
                <a:gd name="connsiteY8-6836" fmla="*/ 620618 h 1477890"/>
                <a:gd name="connsiteX9-6837" fmla="*/ 679639 w 811235"/>
                <a:gd name="connsiteY9-6838" fmla="*/ 715868 h 1477890"/>
                <a:gd name="connsiteX10-6839" fmla="*/ 674876 w 811235"/>
                <a:gd name="connsiteY10-6840" fmla="*/ 1351662 h 1477890"/>
                <a:gd name="connsiteX11-6841" fmla="*/ 603439 w 811235"/>
                <a:gd name="connsiteY11-6842" fmla="*/ 1477868 h 1477890"/>
                <a:gd name="connsiteX12-6843" fmla="*/ 532001 w 811235"/>
                <a:gd name="connsiteY12-6844" fmla="*/ 1351663 h 1477890"/>
                <a:gd name="connsiteX13-6845" fmla="*/ 532001 w 811235"/>
                <a:gd name="connsiteY13-6846" fmla="*/ 982568 h 1477890"/>
                <a:gd name="connsiteX14-6847" fmla="*/ 498664 w 811235"/>
                <a:gd name="connsiteY14-6848" fmla="*/ 982568 h 1477890"/>
                <a:gd name="connsiteX15-6849" fmla="*/ 424846 w 811235"/>
                <a:gd name="connsiteY15-6850" fmla="*/ 1199262 h 1477890"/>
                <a:gd name="connsiteX16-6851" fmla="*/ 355789 w 811235"/>
                <a:gd name="connsiteY16-6852" fmla="*/ 982568 h 1477890"/>
                <a:gd name="connsiteX17-6853" fmla="*/ 322451 w 811235"/>
                <a:gd name="connsiteY17-6854" fmla="*/ 982568 h 1477890"/>
                <a:gd name="connsiteX18-6855" fmla="*/ 251014 w 811235"/>
                <a:gd name="connsiteY18-6856" fmla="*/ 1149256 h 1477890"/>
                <a:gd name="connsiteX19-6857" fmla="*/ 179576 w 811235"/>
                <a:gd name="connsiteY19-6858" fmla="*/ 982568 h 1477890"/>
                <a:gd name="connsiteX20-6859" fmla="*/ 151001 w 811235"/>
                <a:gd name="connsiteY20-6860" fmla="*/ 982568 h 1477890"/>
                <a:gd name="connsiteX21-6861" fmla="*/ 74801 w 811235"/>
                <a:gd name="connsiteY21-6862" fmla="*/ 1132588 h 1477890"/>
                <a:gd name="connsiteX22-6863" fmla="*/ 8126 w 811235"/>
                <a:gd name="connsiteY22-6864" fmla="*/ 992093 h 1477890"/>
                <a:gd name="connsiteX0-6865" fmla="*/ 8126 w 811235"/>
                <a:gd name="connsiteY0-6866" fmla="*/ 992093 h 1477890"/>
                <a:gd name="connsiteX1-6867" fmla="*/ 8126 w 811235"/>
                <a:gd name="connsiteY1-6868" fmla="*/ 382493 h 1477890"/>
                <a:gd name="connsiteX2-6869" fmla="*/ 227201 w 811235"/>
                <a:gd name="connsiteY2-6870" fmla="*/ 1493 h 1477890"/>
                <a:gd name="connsiteX3-6871" fmla="*/ 789176 w 811235"/>
                <a:gd name="connsiteY3-6872" fmla="*/ 6256 h 1477890"/>
                <a:gd name="connsiteX4-6873" fmla="*/ 689164 w 811235"/>
                <a:gd name="connsiteY4-6874" fmla="*/ 25306 h 1477890"/>
                <a:gd name="connsiteX5-6875" fmla="*/ 622489 w 811235"/>
                <a:gd name="connsiteY5-6876" fmla="*/ 163418 h 1477890"/>
                <a:gd name="connsiteX6-6877" fmla="*/ 627251 w 811235"/>
                <a:gd name="connsiteY6-6878" fmla="*/ 320581 h 1477890"/>
                <a:gd name="connsiteX7-6879" fmla="*/ 762983 w 811235"/>
                <a:gd name="connsiteY7-6880" fmla="*/ 503937 h 1477890"/>
                <a:gd name="connsiteX8-6881" fmla="*/ 808226 w 811235"/>
                <a:gd name="connsiteY8-6882" fmla="*/ 620618 h 1477890"/>
                <a:gd name="connsiteX9-6883" fmla="*/ 679639 w 811235"/>
                <a:gd name="connsiteY9-6884" fmla="*/ 715868 h 1477890"/>
                <a:gd name="connsiteX10-6885" fmla="*/ 674876 w 811235"/>
                <a:gd name="connsiteY10-6886" fmla="*/ 1351662 h 1477890"/>
                <a:gd name="connsiteX11-6887" fmla="*/ 603439 w 811235"/>
                <a:gd name="connsiteY11-6888" fmla="*/ 1477868 h 1477890"/>
                <a:gd name="connsiteX12-6889" fmla="*/ 532001 w 811235"/>
                <a:gd name="connsiteY12-6890" fmla="*/ 1351663 h 1477890"/>
                <a:gd name="connsiteX13-6891" fmla="*/ 532001 w 811235"/>
                <a:gd name="connsiteY13-6892" fmla="*/ 982568 h 1477890"/>
                <a:gd name="connsiteX14-6893" fmla="*/ 498664 w 811235"/>
                <a:gd name="connsiteY14-6894" fmla="*/ 982568 h 1477890"/>
                <a:gd name="connsiteX15-6895" fmla="*/ 424846 w 811235"/>
                <a:gd name="connsiteY15-6896" fmla="*/ 1199262 h 1477890"/>
                <a:gd name="connsiteX16-6897" fmla="*/ 355789 w 811235"/>
                <a:gd name="connsiteY16-6898" fmla="*/ 982568 h 1477890"/>
                <a:gd name="connsiteX17-6899" fmla="*/ 322451 w 811235"/>
                <a:gd name="connsiteY17-6900" fmla="*/ 982568 h 1477890"/>
                <a:gd name="connsiteX18-6901" fmla="*/ 251014 w 811235"/>
                <a:gd name="connsiteY18-6902" fmla="*/ 1149256 h 1477890"/>
                <a:gd name="connsiteX19-6903" fmla="*/ 179576 w 811235"/>
                <a:gd name="connsiteY19-6904" fmla="*/ 982568 h 1477890"/>
                <a:gd name="connsiteX20-6905" fmla="*/ 151001 w 811235"/>
                <a:gd name="connsiteY20-6906" fmla="*/ 982568 h 1477890"/>
                <a:gd name="connsiteX21-6907" fmla="*/ 74801 w 811235"/>
                <a:gd name="connsiteY21-6908" fmla="*/ 1132588 h 1477890"/>
                <a:gd name="connsiteX22-6909" fmla="*/ 8126 w 811235"/>
                <a:gd name="connsiteY22-6910" fmla="*/ 992093 h 1477890"/>
                <a:gd name="connsiteX0-6911" fmla="*/ 8126 w 811235"/>
                <a:gd name="connsiteY0-6912" fmla="*/ 992093 h 1477890"/>
                <a:gd name="connsiteX1-6913" fmla="*/ 8126 w 811235"/>
                <a:gd name="connsiteY1-6914" fmla="*/ 382493 h 1477890"/>
                <a:gd name="connsiteX2-6915" fmla="*/ 227201 w 811235"/>
                <a:gd name="connsiteY2-6916" fmla="*/ 1493 h 1477890"/>
                <a:gd name="connsiteX3-6917" fmla="*/ 789176 w 811235"/>
                <a:gd name="connsiteY3-6918" fmla="*/ 6256 h 1477890"/>
                <a:gd name="connsiteX4-6919" fmla="*/ 689164 w 811235"/>
                <a:gd name="connsiteY4-6920" fmla="*/ 25306 h 1477890"/>
                <a:gd name="connsiteX5-6921" fmla="*/ 622489 w 811235"/>
                <a:gd name="connsiteY5-6922" fmla="*/ 163418 h 1477890"/>
                <a:gd name="connsiteX6-6923" fmla="*/ 627251 w 811235"/>
                <a:gd name="connsiteY6-6924" fmla="*/ 320581 h 1477890"/>
                <a:gd name="connsiteX7-6925" fmla="*/ 762983 w 811235"/>
                <a:gd name="connsiteY7-6926" fmla="*/ 503937 h 1477890"/>
                <a:gd name="connsiteX8-6927" fmla="*/ 808226 w 811235"/>
                <a:gd name="connsiteY8-6928" fmla="*/ 620618 h 1477890"/>
                <a:gd name="connsiteX9-6929" fmla="*/ 679639 w 811235"/>
                <a:gd name="connsiteY9-6930" fmla="*/ 715868 h 1477890"/>
                <a:gd name="connsiteX10-6931" fmla="*/ 674876 w 811235"/>
                <a:gd name="connsiteY10-6932" fmla="*/ 1351662 h 1477890"/>
                <a:gd name="connsiteX11-6933" fmla="*/ 603439 w 811235"/>
                <a:gd name="connsiteY11-6934" fmla="*/ 1477868 h 1477890"/>
                <a:gd name="connsiteX12-6935" fmla="*/ 532001 w 811235"/>
                <a:gd name="connsiteY12-6936" fmla="*/ 1351663 h 1477890"/>
                <a:gd name="connsiteX13-6937" fmla="*/ 532001 w 811235"/>
                <a:gd name="connsiteY13-6938" fmla="*/ 982568 h 1477890"/>
                <a:gd name="connsiteX14-6939" fmla="*/ 498664 w 811235"/>
                <a:gd name="connsiteY14-6940" fmla="*/ 982568 h 1477890"/>
                <a:gd name="connsiteX15-6941" fmla="*/ 424846 w 811235"/>
                <a:gd name="connsiteY15-6942" fmla="*/ 1199262 h 1477890"/>
                <a:gd name="connsiteX16-6943" fmla="*/ 355789 w 811235"/>
                <a:gd name="connsiteY16-6944" fmla="*/ 982568 h 1477890"/>
                <a:gd name="connsiteX17-6945" fmla="*/ 322451 w 811235"/>
                <a:gd name="connsiteY17-6946" fmla="*/ 982568 h 1477890"/>
                <a:gd name="connsiteX18-6947" fmla="*/ 251014 w 811235"/>
                <a:gd name="connsiteY18-6948" fmla="*/ 1149256 h 1477890"/>
                <a:gd name="connsiteX19-6949" fmla="*/ 179576 w 811235"/>
                <a:gd name="connsiteY19-6950" fmla="*/ 982568 h 1477890"/>
                <a:gd name="connsiteX20-6951" fmla="*/ 151001 w 811235"/>
                <a:gd name="connsiteY20-6952" fmla="*/ 982568 h 1477890"/>
                <a:gd name="connsiteX21-6953" fmla="*/ 74801 w 811235"/>
                <a:gd name="connsiteY21-6954" fmla="*/ 1132588 h 1477890"/>
                <a:gd name="connsiteX22-6955" fmla="*/ 8126 w 811235"/>
                <a:gd name="connsiteY22-6956" fmla="*/ 992093 h 1477890"/>
                <a:gd name="connsiteX0-6957" fmla="*/ 8126 w 811235"/>
                <a:gd name="connsiteY0-6958" fmla="*/ 992093 h 1477890"/>
                <a:gd name="connsiteX1-6959" fmla="*/ 8126 w 811235"/>
                <a:gd name="connsiteY1-6960" fmla="*/ 382493 h 1477890"/>
                <a:gd name="connsiteX2-6961" fmla="*/ 227201 w 811235"/>
                <a:gd name="connsiteY2-6962" fmla="*/ 1493 h 1477890"/>
                <a:gd name="connsiteX3-6963" fmla="*/ 789176 w 811235"/>
                <a:gd name="connsiteY3-6964" fmla="*/ 6256 h 1477890"/>
                <a:gd name="connsiteX4-6965" fmla="*/ 689164 w 811235"/>
                <a:gd name="connsiteY4-6966" fmla="*/ 25306 h 1477890"/>
                <a:gd name="connsiteX5-6967" fmla="*/ 622489 w 811235"/>
                <a:gd name="connsiteY5-6968" fmla="*/ 163418 h 1477890"/>
                <a:gd name="connsiteX6-6969" fmla="*/ 627251 w 811235"/>
                <a:gd name="connsiteY6-6970" fmla="*/ 320581 h 1477890"/>
                <a:gd name="connsiteX7-6971" fmla="*/ 762983 w 811235"/>
                <a:gd name="connsiteY7-6972" fmla="*/ 503937 h 1477890"/>
                <a:gd name="connsiteX8-6973" fmla="*/ 808226 w 811235"/>
                <a:gd name="connsiteY8-6974" fmla="*/ 620618 h 1477890"/>
                <a:gd name="connsiteX9-6975" fmla="*/ 679639 w 811235"/>
                <a:gd name="connsiteY9-6976" fmla="*/ 715868 h 1477890"/>
                <a:gd name="connsiteX10-6977" fmla="*/ 674876 w 811235"/>
                <a:gd name="connsiteY10-6978" fmla="*/ 1351662 h 1477890"/>
                <a:gd name="connsiteX11-6979" fmla="*/ 603439 w 811235"/>
                <a:gd name="connsiteY11-6980" fmla="*/ 1477868 h 1477890"/>
                <a:gd name="connsiteX12-6981" fmla="*/ 532001 w 811235"/>
                <a:gd name="connsiteY12-6982" fmla="*/ 1351663 h 1477890"/>
                <a:gd name="connsiteX13-6983" fmla="*/ 532001 w 811235"/>
                <a:gd name="connsiteY13-6984" fmla="*/ 982568 h 1477890"/>
                <a:gd name="connsiteX14-6985" fmla="*/ 498664 w 811235"/>
                <a:gd name="connsiteY14-6986" fmla="*/ 982568 h 1477890"/>
                <a:gd name="connsiteX15-6987" fmla="*/ 424846 w 811235"/>
                <a:gd name="connsiteY15-6988" fmla="*/ 1199262 h 1477890"/>
                <a:gd name="connsiteX16-6989" fmla="*/ 355789 w 811235"/>
                <a:gd name="connsiteY16-6990" fmla="*/ 982568 h 1477890"/>
                <a:gd name="connsiteX17-6991" fmla="*/ 322451 w 811235"/>
                <a:gd name="connsiteY17-6992" fmla="*/ 982568 h 1477890"/>
                <a:gd name="connsiteX18-6993" fmla="*/ 251014 w 811235"/>
                <a:gd name="connsiteY18-6994" fmla="*/ 1149256 h 1477890"/>
                <a:gd name="connsiteX19-6995" fmla="*/ 179576 w 811235"/>
                <a:gd name="connsiteY19-6996" fmla="*/ 982568 h 1477890"/>
                <a:gd name="connsiteX20-6997" fmla="*/ 151001 w 811235"/>
                <a:gd name="connsiteY20-6998" fmla="*/ 982568 h 1477890"/>
                <a:gd name="connsiteX21-6999" fmla="*/ 74801 w 811235"/>
                <a:gd name="connsiteY21-7000" fmla="*/ 1132588 h 1477890"/>
                <a:gd name="connsiteX22-7001" fmla="*/ 8126 w 811235"/>
                <a:gd name="connsiteY22-7002" fmla="*/ 992093 h 1477890"/>
                <a:gd name="connsiteX0-7003" fmla="*/ 8126 w 811235"/>
                <a:gd name="connsiteY0-7004" fmla="*/ 992093 h 1477890"/>
                <a:gd name="connsiteX1-7005" fmla="*/ 8126 w 811235"/>
                <a:gd name="connsiteY1-7006" fmla="*/ 382493 h 1477890"/>
                <a:gd name="connsiteX2-7007" fmla="*/ 227201 w 811235"/>
                <a:gd name="connsiteY2-7008" fmla="*/ 1493 h 1477890"/>
                <a:gd name="connsiteX3-7009" fmla="*/ 789176 w 811235"/>
                <a:gd name="connsiteY3-7010" fmla="*/ 6256 h 1477890"/>
                <a:gd name="connsiteX4-7011" fmla="*/ 689164 w 811235"/>
                <a:gd name="connsiteY4-7012" fmla="*/ 25306 h 1477890"/>
                <a:gd name="connsiteX5-7013" fmla="*/ 622489 w 811235"/>
                <a:gd name="connsiteY5-7014" fmla="*/ 163418 h 1477890"/>
                <a:gd name="connsiteX6-7015" fmla="*/ 627251 w 811235"/>
                <a:gd name="connsiteY6-7016" fmla="*/ 320581 h 1477890"/>
                <a:gd name="connsiteX7-7017" fmla="*/ 762983 w 811235"/>
                <a:gd name="connsiteY7-7018" fmla="*/ 503937 h 1477890"/>
                <a:gd name="connsiteX8-7019" fmla="*/ 808226 w 811235"/>
                <a:gd name="connsiteY8-7020" fmla="*/ 620618 h 1477890"/>
                <a:gd name="connsiteX9-7021" fmla="*/ 679639 w 811235"/>
                <a:gd name="connsiteY9-7022" fmla="*/ 715868 h 1477890"/>
                <a:gd name="connsiteX10-7023" fmla="*/ 674876 w 811235"/>
                <a:gd name="connsiteY10-7024" fmla="*/ 1351662 h 1477890"/>
                <a:gd name="connsiteX11-7025" fmla="*/ 603439 w 811235"/>
                <a:gd name="connsiteY11-7026" fmla="*/ 1477868 h 1477890"/>
                <a:gd name="connsiteX12-7027" fmla="*/ 532001 w 811235"/>
                <a:gd name="connsiteY12-7028" fmla="*/ 1351663 h 1477890"/>
                <a:gd name="connsiteX13-7029" fmla="*/ 532001 w 811235"/>
                <a:gd name="connsiteY13-7030" fmla="*/ 982568 h 1477890"/>
                <a:gd name="connsiteX14-7031" fmla="*/ 498664 w 811235"/>
                <a:gd name="connsiteY14-7032" fmla="*/ 982568 h 1477890"/>
                <a:gd name="connsiteX15-7033" fmla="*/ 424846 w 811235"/>
                <a:gd name="connsiteY15-7034" fmla="*/ 1199262 h 1477890"/>
                <a:gd name="connsiteX16-7035" fmla="*/ 355789 w 811235"/>
                <a:gd name="connsiteY16-7036" fmla="*/ 982568 h 1477890"/>
                <a:gd name="connsiteX17-7037" fmla="*/ 322451 w 811235"/>
                <a:gd name="connsiteY17-7038" fmla="*/ 982568 h 1477890"/>
                <a:gd name="connsiteX18-7039" fmla="*/ 251014 w 811235"/>
                <a:gd name="connsiteY18-7040" fmla="*/ 1149256 h 1477890"/>
                <a:gd name="connsiteX19-7041" fmla="*/ 179576 w 811235"/>
                <a:gd name="connsiteY19-7042" fmla="*/ 982568 h 1477890"/>
                <a:gd name="connsiteX20-7043" fmla="*/ 151001 w 811235"/>
                <a:gd name="connsiteY20-7044" fmla="*/ 982568 h 1477890"/>
                <a:gd name="connsiteX21-7045" fmla="*/ 74801 w 811235"/>
                <a:gd name="connsiteY21-7046" fmla="*/ 1132588 h 1477890"/>
                <a:gd name="connsiteX22-7047" fmla="*/ 8126 w 811235"/>
                <a:gd name="connsiteY22-7048" fmla="*/ 992093 h 1477890"/>
                <a:gd name="connsiteX0-7049" fmla="*/ 8126 w 811235"/>
                <a:gd name="connsiteY0-7050" fmla="*/ 992093 h 1477869"/>
                <a:gd name="connsiteX1-7051" fmla="*/ 8126 w 811235"/>
                <a:gd name="connsiteY1-7052" fmla="*/ 382493 h 1477869"/>
                <a:gd name="connsiteX2-7053" fmla="*/ 227201 w 811235"/>
                <a:gd name="connsiteY2-7054" fmla="*/ 1493 h 1477869"/>
                <a:gd name="connsiteX3-7055" fmla="*/ 789176 w 811235"/>
                <a:gd name="connsiteY3-7056" fmla="*/ 6256 h 1477869"/>
                <a:gd name="connsiteX4-7057" fmla="*/ 689164 w 811235"/>
                <a:gd name="connsiteY4-7058" fmla="*/ 25306 h 1477869"/>
                <a:gd name="connsiteX5-7059" fmla="*/ 622489 w 811235"/>
                <a:gd name="connsiteY5-7060" fmla="*/ 163418 h 1477869"/>
                <a:gd name="connsiteX6-7061" fmla="*/ 627251 w 811235"/>
                <a:gd name="connsiteY6-7062" fmla="*/ 320581 h 1477869"/>
                <a:gd name="connsiteX7-7063" fmla="*/ 762983 w 811235"/>
                <a:gd name="connsiteY7-7064" fmla="*/ 503937 h 1477869"/>
                <a:gd name="connsiteX8-7065" fmla="*/ 808226 w 811235"/>
                <a:gd name="connsiteY8-7066" fmla="*/ 620618 h 1477869"/>
                <a:gd name="connsiteX9-7067" fmla="*/ 679639 w 811235"/>
                <a:gd name="connsiteY9-7068" fmla="*/ 715868 h 1477869"/>
                <a:gd name="connsiteX10-7069" fmla="*/ 674876 w 811235"/>
                <a:gd name="connsiteY10-7070" fmla="*/ 1351662 h 1477869"/>
                <a:gd name="connsiteX11-7071" fmla="*/ 603439 w 811235"/>
                <a:gd name="connsiteY11-7072" fmla="*/ 1477868 h 1477869"/>
                <a:gd name="connsiteX12-7073" fmla="*/ 532001 w 811235"/>
                <a:gd name="connsiteY12-7074" fmla="*/ 1351663 h 1477869"/>
                <a:gd name="connsiteX13-7075" fmla="*/ 532001 w 811235"/>
                <a:gd name="connsiteY13-7076" fmla="*/ 982568 h 1477869"/>
                <a:gd name="connsiteX14-7077" fmla="*/ 498664 w 811235"/>
                <a:gd name="connsiteY14-7078" fmla="*/ 982568 h 1477869"/>
                <a:gd name="connsiteX15-7079" fmla="*/ 424846 w 811235"/>
                <a:gd name="connsiteY15-7080" fmla="*/ 1199262 h 1477869"/>
                <a:gd name="connsiteX16-7081" fmla="*/ 355789 w 811235"/>
                <a:gd name="connsiteY16-7082" fmla="*/ 982568 h 1477869"/>
                <a:gd name="connsiteX17-7083" fmla="*/ 322451 w 811235"/>
                <a:gd name="connsiteY17-7084" fmla="*/ 982568 h 1477869"/>
                <a:gd name="connsiteX18-7085" fmla="*/ 251014 w 811235"/>
                <a:gd name="connsiteY18-7086" fmla="*/ 1149256 h 1477869"/>
                <a:gd name="connsiteX19-7087" fmla="*/ 179576 w 811235"/>
                <a:gd name="connsiteY19-7088" fmla="*/ 982568 h 1477869"/>
                <a:gd name="connsiteX20-7089" fmla="*/ 151001 w 811235"/>
                <a:gd name="connsiteY20-7090" fmla="*/ 982568 h 1477869"/>
                <a:gd name="connsiteX21-7091" fmla="*/ 74801 w 811235"/>
                <a:gd name="connsiteY21-7092" fmla="*/ 1132588 h 1477869"/>
                <a:gd name="connsiteX22-7093" fmla="*/ 8126 w 811235"/>
                <a:gd name="connsiteY22-7094" fmla="*/ 992093 h 1477869"/>
                <a:gd name="connsiteX0-7095" fmla="*/ 8126 w 811235"/>
                <a:gd name="connsiteY0-7096" fmla="*/ 992093 h 1475526"/>
                <a:gd name="connsiteX1-7097" fmla="*/ 8126 w 811235"/>
                <a:gd name="connsiteY1-7098" fmla="*/ 382493 h 1475526"/>
                <a:gd name="connsiteX2-7099" fmla="*/ 227201 w 811235"/>
                <a:gd name="connsiteY2-7100" fmla="*/ 1493 h 1475526"/>
                <a:gd name="connsiteX3-7101" fmla="*/ 789176 w 811235"/>
                <a:gd name="connsiteY3-7102" fmla="*/ 6256 h 1475526"/>
                <a:gd name="connsiteX4-7103" fmla="*/ 689164 w 811235"/>
                <a:gd name="connsiteY4-7104" fmla="*/ 25306 h 1475526"/>
                <a:gd name="connsiteX5-7105" fmla="*/ 622489 w 811235"/>
                <a:gd name="connsiteY5-7106" fmla="*/ 163418 h 1475526"/>
                <a:gd name="connsiteX6-7107" fmla="*/ 627251 w 811235"/>
                <a:gd name="connsiteY6-7108" fmla="*/ 320581 h 1475526"/>
                <a:gd name="connsiteX7-7109" fmla="*/ 762983 w 811235"/>
                <a:gd name="connsiteY7-7110" fmla="*/ 503937 h 1475526"/>
                <a:gd name="connsiteX8-7111" fmla="*/ 808226 w 811235"/>
                <a:gd name="connsiteY8-7112" fmla="*/ 620618 h 1475526"/>
                <a:gd name="connsiteX9-7113" fmla="*/ 679639 w 811235"/>
                <a:gd name="connsiteY9-7114" fmla="*/ 715868 h 1475526"/>
                <a:gd name="connsiteX10-7115" fmla="*/ 674876 w 811235"/>
                <a:gd name="connsiteY10-7116" fmla="*/ 1351662 h 1475526"/>
                <a:gd name="connsiteX11-7117" fmla="*/ 605820 w 811235"/>
                <a:gd name="connsiteY11-7118" fmla="*/ 1475487 h 1475526"/>
                <a:gd name="connsiteX12-7119" fmla="*/ 532001 w 811235"/>
                <a:gd name="connsiteY12-7120" fmla="*/ 1351663 h 1475526"/>
                <a:gd name="connsiteX13-7121" fmla="*/ 532001 w 811235"/>
                <a:gd name="connsiteY13-7122" fmla="*/ 982568 h 1475526"/>
                <a:gd name="connsiteX14-7123" fmla="*/ 498664 w 811235"/>
                <a:gd name="connsiteY14-7124" fmla="*/ 982568 h 1475526"/>
                <a:gd name="connsiteX15-7125" fmla="*/ 424846 w 811235"/>
                <a:gd name="connsiteY15-7126" fmla="*/ 1199262 h 1475526"/>
                <a:gd name="connsiteX16-7127" fmla="*/ 355789 w 811235"/>
                <a:gd name="connsiteY16-7128" fmla="*/ 982568 h 1475526"/>
                <a:gd name="connsiteX17-7129" fmla="*/ 322451 w 811235"/>
                <a:gd name="connsiteY17-7130" fmla="*/ 982568 h 1475526"/>
                <a:gd name="connsiteX18-7131" fmla="*/ 251014 w 811235"/>
                <a:gd name="connsiteY18-7132" fmla="*/ 1149256 h 1475526"/>
                <a:gd name="connsiteX19-7133" fmla="*/ 179576 w 811235"/>
                <a:gd name="connsiteY19-7134" fmla="*/ 982568 h 1475526"/>
                <a:gd name="connsiteX20-7135" fmla="*/ 151001 w 811235"/>
                <a:gd name="connsiteY20-7136" fmla="*/ 982568 h 1475526"/>
                <a:gd name="connsiteX21-7137" fmla="*/ 74801 w 811235"/>
                <a:gd name="connsiteY21-7138" fmla="*/ 1132588 h 1475526"/>
                <a:gd name="connsiteX22-7139" fmla="*/ 8126 w 811235"/>
                <a:gd name="connsiteY22-7140" fmla="*/ 992093 h 1475526"/>
                <a:gd name="connsiteX0-7141" fmla="*/ 8126 w 811235"/>
                <a:gd name="connsiteY0-7142" fmla="*/ 992093 h 1475488"/>
                <a:gd name="connsiteX1-7143" fmla="*/ 8126 w 811235"/>
                <a:gd name="connsiteY1-7144" fmla="*/ 382493 h 1475488"/>
                <a:gd name="connsiteX2-7145" fmla="*/ 227201 w 811235"/>
                <a:gd name="connsiteY2-7146" fmla="*/ 1493 h 1475488"/>
                <a:gd name="connsiteX3-7147" fmla="*/ 789176 w 811235"/>
                <a:gd name="connsiteY3-7148" fmla="*/ 6256 h 1475488"/>
                <a:gd name="connsiteX4-7149" fmla="*/ 689164 w 811235"/>
                <a:gd name="connsiteY4-7150" fmla="*/ 25306 h 1475488"/>
                <a:gd name="connsiteX5-7151" fmla="*/ 622489 w 811235"/>
                <a:gd name="connsiteY5-7152" fmla="*/ 163418 h 1475488"/>
                <a:gd name="connsiteX6-7153" fmla="*/ 627251 w 811235"/>
                <a:gd name="connsiteY6-7154" fmla="*/ 320581 h 1475488"/>
                <a:gd name="connsiteX7-7155" fmla="*/ 762983 w 811235"/>
                <a:gd name="connsiteY7-7156" fmla="*/ 503937 h 1475488"/>
                <a:gd name="connsiteX8-7157" fmla="*/ 808226 w 811235"/>
                <a:gd name="connsiteY8-7158" fmla="*/ 620618 h 1475488"/>
                <a:gd name="connsiteX9-7159" fmla="*/ 679639 w 811235"/>
                <a:gd name="connsiteY9-7160" fmla="*/ 715868 h 1475488"/>
                <a:gd name="connsiteX10-7161" fmla="*/ 674876 w 811235"/>
                <a:gd name="connsiteY10-7162" fmla="*/ 1351662 h 1475488"/>
                <a:gd name="connsiteX11-7163" fmla="*/ 605820 w 811235"/>
                <a:gd name="connsiteY11-7164" fmla="*/ 1475487 h 1475488"/>
                <a:gd name="connsiteX12-7165" fmla="*/ 532001 w 811235"/>
                <a:gd name="connsiteY12-7166" fmla="*/ 1351663 h 1475488"/>
                <a:gd name="connsiteX13-7167" fmla="*/ 532001 w 811235"/>
                <a:gd name="connsiteY13-7168" fmla="*/ 982568 h 1475488"/>
                <a:gd name="connsiteX14-7169" fmla="*/ 498664 w 811235"/>
                <a:gd name="connsiteY14-7170" fmla="*/ 982568 h 1475488"/>
                <a:gd name="connsiteX15-7171" fmla="*/ 424846 w 811235"/>
                <a:gd name="connsiteY15-7172" fmla="*/ 1199262 h 1475488"/>
                <a:gd name="connsiteX16-7173" fmla="*/ 355789 w 811235"/>
                <a:gd name="connsiteY16-7174" fmla="*/ 982568 h 1475488"/>
                <a:gd name="connsiteX17-7175" fmla="*/ 322451 w 811235"/>
                <a:gd name="connsiteY17-7176" fmla="*/ 982568 h 1475488"/>
                <a:gd name="connsiteX18-7177" fmla="*/ 251014 w 811235"/>
                <a:gd name="connsiteY18-7178" fmla="*/ 1149256 h 1475488"/>
                <a:gd name="connsiteX19-7179" fmla="*/ 179576 w 811235"/>
                <a:gd name="connsiteY19-7180" fmla="*/ 982568 h 1475488"/>
                <a:gd name="connsiteX20-7181" fmla="*/ 151001 w 811235"/>
                <a:gd name="connsiteY20-7182" fmla="*/ 982568 h 1475488"/>
                <a:gd name="connsiteX21-7183" fmla="*/ 74801 w 811235"/>
                <a:gd name="connsiteY21-7184" fmla="*/ 1132588 h 1475488"/>
                <a:gd name="connsiteX22-7185" fmla="*/ 8126 w 811235"/>
                <a:gd name="connsiteY22-7186" fmla="*/ 992093 h 1475488"/>
                <a:gd name="connsiteX0-7187" fmla="*/ 8126 w 811235"/>
                <a:gd name="connsiteY0-7188" fmla="*/ 992093 h 1475488"/>
                <a:gd name="connsiteX1-7189" fmla="*/ 8126 w 811235"/>
                <a:gd name="connsiteY1-7190" fmla="*/ 382493 h 1475488"/>
                <a:gd name="connsiteX2-7191" fmla="*/ 227201 w 811235"/>
                <a:gd name="connsiteY2-7192" fmla="*/ 1493 h 1475488"/>
                <a:gd name="connsiteX3-7193" fmla="*/ 789176 w 811235"/>
                <a:gd name="connsiteY3-7194" fmla="*/ 6256 h 1475488"/>
                <a:gd name="connsiteX4-7195" fmla="*/ 689164 w 811235"/>
                <a:gd name="connsiteY4-7196" fmla="*/ 25306 h 1475488"/>
                <a:gd name="connsiteX5-7197" fmla="*/ 622489 w 811235"/>
                <a:gd name="connsiteY5-7198" fmla="*/ 163418 h 1475488"/>
                <a:gd name="connsiteX6-7199" fmla="*/ 627251 w 811235"/>
                <a:gd name="connsiteY6-7200" fmla="*/ 320581 h 1475488"/>
                <a:gd name="connsiteX7-7201" fmla="*/ 762983 w 811235"/>
                <a:gd name="connsiteY7-7202" fmla="*/ 503937 h 1475488"/>
                <a:gd name="connsiteX8-7203" fmla="*/ 808226 w 811235"/>
                <a:gd name="connsiteY8-7204" fmla="*/ 620618 h 1475488"/>
                <a:gd name="connsiteX9-7205" fmla="*/ 679639 w 811235"/>
                <a:gd name="connsiteY9-7206" fmla="*/ 715868 h 1475488"/>
                <a:gd name="connsiteX10-7207" fmla="*/ 674876 w 811235"/>
                <a:gd name="connsiteY10-7208" fmla="*/ 1351662 h 1475488"/>
                <a:gd name="connsiteX11-7209" fmla="*/ 605820 w 811235"/>
                <a:gd name="connsiteY11-7210" fmla="*/ 1475487 h 1475488"/>
                <a:gd name="connsiteX12-7211" fmla="*/ 532001 w 811235"/>
                <a:gd name="connsiteY12-7212" fmla="*/ 1351663 h 1475488"/>
                <a:gd name="connsiteX13-7213" fmla="*/ 532001 w 811235"/>
                <a:gd name="connsiteY13-7214" fmla="*/ 982568 h 1475488"/>
                <a:gd name="connsiteX14-7215" fmla="*/ 498664 w 811235"/>
                <a:gd name="connsiteY14-7216" fmla="*/ 982568 h 1475488"/>
                <a:gd name="connsiteX15-7217" fmla="*/ 424846 w 811235"/>
                <a:gd name="connsiteY15-7218" fmla="*/ 1199262 h 1475488"/>
                <a:gd name="connsiteX16-7219" fmla="*/ 355789 w 811235"/>
                <a:gd name="connsiteY16-7220" fmla="*/ 982568 h 1475488"/>
                <a:gd name="connsiteX17-7221" fmla="*/ 322451 w 811235"/>
                <a:gd name="connsiteY17-7222" fmla="*/ 982568 h 1475488"/>
                <a:gd name="connsiteX18-7223" fmla="*/ 251014 w 811235"/>
                <a:gd name="connsiteY18-7224" fmla="*/ 1149256 h 1475488"/>
                <a:gd name="connsiteX19-7225" fmla="*/ 179576 w 811235"/>
                <a:gd name="connsiteY19-7226" fmla="*/ 982568 h 1475488"/>
                <a:gd name="connsiteX20-7227" fmla="*/ 151001 w 811235"/>
                <a:gd name="connsiteY20-7228" fmla="*/ 982568 h 1475488"/>
                <a:gd name="connsiteX21-7229" fmla="*/ 74801 w 811235"/>
                <a:gd name="connsiteY21-7230" fmla="*/ 1132588 h 1475488"/>
                <a:gd name="connsiteX22-7231" fmla="*/ 8126 w 811235"/>
                <a:gd name="connsiteY22-7232" fmla="*/ 992093 h 1475488"/>
                <a:gd name="connsiteX0-7233" fmla="*/ 8126 w 811235"/>
                <a:gd name="connsiteY0-7234" fmla="*/ 992093 h 1475487"/>
                <a:gd name="connsiteX1-7235" fmla="*/ 8126 w 811235"/>
                <a:gd name="connsiteY1-7236" fmla="*/ 382493 h 1475487"/>
                <a:gd name="connsiteX2-7237" fmla="*/ 227201 w 811235"/>
                <a:gd name="connsiteY2-7238" fmla="*/ 1493 h 1475487"/>
                <a:gd name="connsiteX3-7239" fmla="*/ 789176 w 811235"/>
                <a:gd name="connsiteY3-7240" fmla="*/ 6256 h 1475487"/>
                <a:gd name="connsiteX4-7241" fmla="*/ 689164 w 811235"/>
                <a:gd name="connsiteY4-7242" fmla="*/ 25306 h 1475487"/>
                <a:gd name="connsiteX5-7243" fmla="*/ 622489 w 811235"/>
                <a:gd name="connsiteY5-7244" fmla="*/ 163418 h 1475487"/>
                <a:gd name="connsiteX6-7245" fmla="*/ 627251 w 811235"/>
                <a:gd name="connsiteY6-7246" fmla="*/ 320581 h 1475487"/>
                <a:gd name="connsiteX7-7247" fmla="*/ 762983 w 811235"/>
                <a:gd name="connsiteY7-7248" fmla="*/ 503937 h 1475487"/>
                <a:gd name="connsiteX8-7249" fmla="*/ 808226 w 811235"/>
                <a:gd name="connsiteY8-7250" fmla="*/ 620618 h 1475487"/>
                <a:gd name="connsiteX9-7251" fmla="*/ 679639 w 811235"/>
                <a:gd name="connsiteY9-7252" fmla="*/ 715868 h 1475487"/>
                <a:gd name="connsiteX10-7253" fmla="*/ 674876 w 811235"/>
                <a:gd name="connsiteY10-7254" fmla="*/ 1351662 h 1475487"/>
                <a:gd name="connsiteX11-7255" fmla="*/ 605820 w 811235"/>
                <a:gd name="connsiteY11-7256" fmla="*/ 1475487 h 1475487"/>
                <a:gd name="connsiteX12-7257" fmla="*/ 539145 w 811235"/>
                <a:gd name="connsiteY12-7258" fmla="*/ 1351663 h 1475487"/>
                <a:gd name="connsiteX13-7259" fmla="*/ 532001 w 811235"/>
                <a:gd name="connsiteY13-7260" fmla="*/ 982568 h 1475487"/>
                <a:gd name="connsiteX14-7261" fmla="*/ 498664 w 811235"/>
                <a:gd name="connsiteY14-7262" fmla="*/ 982568 h 1475487"/>
                <a:gd name="connsiteX15-7263" fmla="*/ 424846 w 811235"/>
                <a:gd name="connsiteY15-7264" fmla="*/ 1199262 h 1475487"/>
                <a:gd name="connsiteX16-7265" fmla="*/ 355789 w 811235"/>
                <a:gd name="connsiteY16-7266" fmla="*/ 982568 h 1475487"/>
                <a:gd name="connsiteX17-7267" fmla="*/ 322451 w 811235"/>
                <a:gd name="connsiteY17-7268" fmla="*/ 982568 h 1475487"/>
                <a:gd name="connsiteX18-7269" fmla="*/ 251014 w 811235"/>
                <a:gd name="connsiteY18-7270" fmla="*/ 1149256 h 1475487"/>
                <a:gd name="connsiteX19-7271" fmla="*/ 179576 w 811235"/>
                <a:gd name="connsiteY19-7272" fmla="*/ 982568 h 1475487"/>
                <a:gd name="connsiteX20-7273" fmla="*/ 151001 w 811235"/>
                <a:gd name="connsiteY20-7274" fmla="*/ 982568 h 1475487"/>
                <a:gd name="connsiteX21-7275" fmla="*/ 74801 w 811235"/>
                <a:gd name="connsiteY21-7276" fmla="*/ 1132588 h 1475487"/>
                <a:gd name="connsiteX22-7277" fmla="*/ 8126 w 811235"/>
                <a:gd name="connsiteY22-7278" fmla="*/ 992093 h 1475487"/>
                <a:gd name="connsiteX0-7279" fmla="*/ 8126 w 811235"/>
                <a:gd name="connsiteY0-7280" fmla="*/ 992093 h 1475487"/>
                <a:gd name="connsiteX1-7281" fmla="*/ 8126 w 811235"/>
                <a:gd name="connsiteY1-7282" fmla="*/ 382493 h 1475487"/>
                <a:gd name="connsiteX2-7283" fmla="*/ 227201 w 811235"/>
                <a:gd name="connsiteY2-7284" fmla="*/ 1493 h 1475487"/>
                <a:gd name="connsiteX3-7285" fmla="*/ 789176 w 811235"/>
                <a:gd name="connsiteY3-7286" fmla="*/ 6256 h 1475487"/>
                <a:gd name="connsiteX4-7287" fmla="*/ 689164 w 811235"/>
                <a:gd name="connsiteY4-7288" fmla="*/ 25306 h 1475487"/>
                <a:gd name="connsiteX5-7289" fmla="*/ 622489 w 811235"/>
                <a:gd name="connsiteY5-7290" fmla="*/ 163418 h 1475487"/>
                <a:gd name="connsiteX6-7291" fmla="*/ 627251 w 811235"/>
                <a:gd name="connsiteY6-7292" fmla="*/ 320581 h 1475487"/>
                <a:gd name="connsiteX7-7293" fmla="*/ 762983 w 811235"/>
                <a:gd name="connsiteY7-7294" fmla="*/ 503937 h 1475487"/>
                <a:gd name="connsiteX8-7295" fmla="*/ 808226 w 811235"/>
                <a:gd name="connsiteY8-7296" fmla="*/ 620618 h 1475487"/>
                <a:gd name="connsiteX9-7297" fmla="*/ 679639 w 811235"/>
                <a:gd name="connsiteY9-7298" fmla="*/ 715868 h 1475487"/>
                <a:gd name="connsiteX10-7299" fmla="*/ 674876 w 811235"/>
                <a:gd name="connsiteY10-7300" fmla="*/ 1351662 h 1475487"/>
                <a:gd name="connsiteX11-7301" fmla="*/ 605820 w 811235"/>
                <a:gd name="connsiteY11-7302" fmla="*/ 1475487 h 1475487"/>
                <a:gd name="connsiteX12-7303" fmla="*/ 539145 w 811235"/>
                <a:gd name="connsiteY12-7304" fmla="*/ 1351663 h 1475487"/>
                <a:gd name="connsiteX13-7305" fmla="*/ 532001 w 811235"/>
                <a:gd name="connsiteY13-7306" fmla="*/ 982568 h 1475487"/>
                <a:gd name="connsiteX14-7307" fmla="*/ 498664 w 811235"/>
                <a:gd name="connsiteY14-7308" fmla="*/ 982568 h 1475487"/>
                <a:gd name="connsiteX15-7309" fmla="*/ 424846 w 811235"/>
                <a:gd name="connsiteY15-7310" fmla="*/ 1199262 h 1475487"/>
                <a:gd name="connsiteX16-7311" fmla="*/ 355789 w 811235"/>
                <a:gd name="connsiteY16-7312" fmla="*/ 982568 h 1475487"/>
                <a:gd name="connsiteX17-7313" fmla="*/ 322451 w 811235"/>
                <a:gd name="connsiteY17-7314" fmla="*/ 982568 h 1475487"/>
                <a:gd name="connsiteX18-7315" fmla="*/ 251014 w 811235"/>
                <a:gd name="connsiteY18-7316" fmla="*/ 1149256 h 1475487"/>
                <a:gd name="connsiteX19-7317" fmla="*/ 179576 w 811235"/>
                <a:gd name="connsiteY19-7318" fmla="*/ 982568 h 1475487"/>
                <a:gd name="connsiteX20-7319" fmla="*/ 151001 w 811235"/>
                <a:gd name="connsiteY20-7320" fmla="*/ 982568 h 1475487"/>
                <a:gd name="connsiteX21-7321" fmla="*/ 74801 w 811235"/>
                <a:gd name="connsiteY21-7322" fmla="*/ 1132588 h 1475487"/>
                <a:gd name="connsiteX22-7323" fmla="*/ 8126 w 811235"/>
                <a:gd name="connsiteY22-7324" fmla="*/ 992093 h 1475487"/>
                <a:gd name="connsiteX0-7325" fmla="*/ 8126 w 811235"/>
                <a:gd name="connsiteY0-7326" fmla="*/ 992093 h 1475627"/>
                <a:gd name="connsiteX1-7327" fmla="*/ 8126 w 811235"/>
                <a:gd name="connsiteY1-7328" fmla="*/ 382493 h 1475627"/>
                <a:gd name="connsiteX2-7329" fmla="*/ 227201 w 811235"/>
                <a:gd name="connsiteY2-7330" fmla="*/ 1493 h 1475627"/>
                <a:gd name="connsiteX3-7331" fmla="*/ 789176 w 811235"/>
                <a:gd name="connsiteY3-7332" fmla="*/ 6256 h 1475627"/>
                <a:gd name="connsiteX4-7333" fmla="*/ 689164 w 811235"/>
                <a:gd name="connsiteY4-7334" fmla="*/ 25306 h 1475627"/>
                <a:gd name="connsiteX5-7335" fmla="*/ 622489 w 811235"/>
                <a:gd name="connsiteY5-7336" fmla="*/ 163418 h 1475627"/>
                <a:gd name="connsiteX6-7337" fmla="*/ 627251 w 811235"/>
                <a:gd name="connsiteY6-7338" fmla="*/ 320581 h 1475627"/>
                <a:gd name="connsiteX7-7339" fmla="*/ 762983 w 811235"/>
                <a:gd name="connsiteY7-7340" fmla="*/ 503937 h 1475627"/>
                <a:gd name="connsiteX8-7341" fmla="*/ 808226 w 811235"/>
                <a:gd name="connsiteY8-7342" fmla="*/ 620618 h 1475627"/>
                <a:gd name="connsiteX9-7343" fmla="*/ 679639 w 811235"/>
                <a:gd name="connsiteY9-7344" fmla="*/ 715868 h 1475627"/>
                <a:gd name="connsiteX10-7345" fmla="*/ 674876 w 811235"/>
                <a:gd name="connsiteY10-7346" fmla="*/ 1351662 h 1475627"/>
                <a:gd name="connsiteX11-7347" fmla="*/ 605820 w 811235"/>
                <a:gd name="connsiteY11-7348" fmla="*/ 1475487 h 1475627"/>
                <a:gd name="connsiteX12-7349" fmla="*/ 539145 w 811235"/>
                <a:gd name="connsiteY12-7350" fmla="*/ 1351663 h 1475627"/>
                <a:gd name="connsiteX13-7351" fmla="*/ 532001 w 811235"/>
                <a:gd name="connsiteY13-7352" fmla="*/ 982568 h 1475627"/>
                <a:gd name="connsiteX14-7353" fmla="*/ 498664 w 811235"/>
                <a:gd name="connsiteY14-7354" fmla="*/ 982568 h 1475627"/>
                <a:gd name="connsiteX15-7355" fmla="*/ 424846 w 811235"/>
                <a:gd name="connsiteY15-7356" fmla="*/ 1199262 h 1475627"/>
                <a:gd name="connsiteX16-7357" fmla="*/ 355789 w 811235"/>
                <a:gd name="connsiteY16-7358" fmla="*/ 982568 h 1475627"/>
                <a:gd name="connsiteX17-7359" fmla="*/ 322451 w 811235"/>
                <a:gd name="connsiteY17-7360" fmla="*/ 982568 h 1475627"/>
                <a:gd name="connsiteX18-7361" fmla="*/ 251014 w 811235"/>
                <a:gd name="connsiteY18-7362" fmla="*/ 1149256 h 1475627"/>
                <a:gd name="connsiteX19-7363" fmla="*/ 179576 w 811235"/>
                <a:gd name="connsiteY19-7364" fmla="*/ 982568 h 1475627"/>
                <a:gd name="connsiteX20-7365" fmla="*/ 151001 w 811235"/>
                <a:gd name="connsiteY20-7366" fmla="*/ 982568 h 1475627"/>
                <a:gd name="connsiteX21-7367" fmla="*/ 74801 w 811235"/>
                <a:gd name="connsiteY21-7368" fmla="*/ 1132588 h 1475627"/>
                <a:gd name="connsiteX22-7369" fmla="*/ 8126 w 811235"/>
                <a:gd name="connsiteY22-7370" fmla="*/ 992093 h 1475627"/>
                <a:gd name="connsiteX0-7371" fmla="*/ 8126 w 811235"/>
                <a:gd name="connsiteY0-7372" fmla="*/ 992093 h 1475627"/>
                <a:gd name="connsiteX1-7373" fmla="*/ 8126 w 811235"/>
                <a:gd name="connsiteY1-7374" fmla="*/ 382493 h 1475627"/>
                <a:gd name="connsiteX2-7375" fmla="*/ 227201 w 811235"/>
                <a:gd name="connsiteY2-7376" fmla="*/ 1493 h 1475627"/>
                <a:gd name="connsiteX3-7377" fmla="*/ 789176 w 811235"/>
                <a:gd name="connsiteY3-7378" fmla="*/ 6256 h 1475627"/>
                <a:gd name="connsiteX4-7379" fmla="*/ 689164 w 811235"/>
                <a:gd name="connsiteY4-7380" fmla="*/ 25306 h 1475627"/>
                <a:gd name="connsiteX5-7381" fmla="*/ 622489 w 811235"/>
                <a:gd name="connsiteY5-7382" fmla="*/ 163418 h 1475627"/>
                <a:gd name="connsiteX6-7383" fmla="*/ 627251 w 811235"/>
                <a:gd name="connsiteY6-7384" fmla="*/ 320581 h 1475627"/>
                <a:gd name="connsiteX7-7385" fmla="*/ 762983 w 811235"/>
                <a:gd name="connsiteY7-7386" fmla="*/ 503937 h 1475627"/>
                <a:gd name="connsiteX8-7387" fmla="*/ 808226 w 811235"/>
                <a:gd name="connsiteY8-7388" fmla="*/ 620618 h 1475627"/>
                <a:gd name="connsiteX9-7389" fmla="*/ 679639 w 811235"/>
                <a:gd name="connsiteY9-7390" fmla="*/ 715868 h 1475627"/>
                <a:gd name="connsiteX10-7391" fmla="*/ 674876 w 811235"/>
                <a:gd name="connsiteY10-7392" fmla="*/ 1351662 h 1475627"/>
                <a:gd name="connsiteX11-7393" fmla="*/ 605820 w 811235"/>
                <a:gd name="connsiteY11-7394" fmla="*/ 1475487 h 1475627"/>
                <a:gd name="connsiteX12-7395" fmla="*/ 539145 w 811235"/>
                <a:gd name="connsiteY12-7396" fmla="*/ 1351663 h 1475627"/>
                <a:gd name="connsiteX13-7397" fmla="*/ 532001 w 811235"/>
                <a:gd name="connsiteY13-7398" fmla="*/ 982568 h 1475627"/>
                <a:gd name="connsiteX14-7399" fmla="*/ 498664 w 811235"/>
                <a:gd name="connsiteY14-7400" fmla="*/ 982568 h 1475627"/>
                <a:gd name="connsiteX15-7401" fmla="*/ 424846 w 811235"/>
                <a:gd name="connsiteY15-7402" fmla="*/ 1199262 h 1475627"/>
                <a:gd name="connsiteX16-7403" fmla="*/ 355789 w 811235"/>
                <a:gd name="connsiteY16-7404" fmla="*/ 982568 h 1475627"/>
                <a:gd name="connsiteX17-7405" fmla="*/ 322451 w 811235"/>
                <a:gd name="connsiteY17-7406" fmla="*/ 982568 h 1475627"/>
                <a:gd name="connsiteX18-7407" fmla="*/ 251014 w 811235"/>
                <a:gd name="connsiteY18-7408" fmla="*/ 1149256 h 1475627"/>
                <a:gd name="connsiteX19-7409" fmla="*/ 179576 w 811235"/>
                <a:gd name="connsiteY19-7410" fmla="*/ 982568 h 1475627"/>
                <a:gd name="connsiteX20-7411" fmla="*/ 151001 w 811235"/>
                <a:gd name="connsiteY20-7412" fmla="*/ 982568 h 1475627"/>
                <a:gd name="connsiteX21-7413" fmla="*/ 74801 w 811235"/>
                <a:gd name="connsiteY21-7414" fmla="*/ 1132588 h 1475627"/>
                <a:gd name="connsiteX22-7415" fmla="*/ 8126 w 811235"/>
                <a:gd name="connsiteY22-7416" fmla="*/ 992093 h 1475627"/>
                <a:gd name="connsiteX0-7417" fmla="*/ 8126 w 811235"/>
                <a:gd name="connsiteY0-7418" fmla="*/ 992093 h 1475487"/>
                <a:gd name="connsiteX1-7419" fmla="*/ 8126 w 811235"/>
                <a:gd name="connsiteY1-7420" fmla="*/ 382493 h 1475487"/>
                <a:gd name="connsiteX2-7421" fmla="*/ 227201 w 811235"/>
                <a:gd name="connsiteY2-7422" fmla="*/ 1493 h 1475487"/>
                <a:gd name="connsiteX3-7423" fmla="*/ 789176 w 811235"/>
                <a:gd name="connsiteY3-7424" fmla="*/ 6256 h 1475487"/>
                <a:gd name="connsiteX4-7425" fmla="*/ 689164 w 811235"/>
                <a:gd name="connsiteY4-7426" fmla="*/ 25306 h 1475487"/>
                <a:gd name="connsiteX5-7427" fmla="*/ 622489 w 811235"/>
                <a:gd name="connsiteY5-7428" fmla="*/ 163418 h 1475487"/>
                <a:gd name="connsiteX6-7429" fmla="*/ 627251 w 811235"/>
                <a:gd name="connsiteY6-7430" fmla="*/ 320581 h 1475487"/>
                <a:gd name="connsiteX7-7431" fmla="*/ 762983 w 811235"/>
                <a:gd name="connsiteY7-7432" fmla="*/ 503937 h 1475487"/>
                <a:gd name="connsiteX8-7433" fmla="*/ 808226 w 811235"/>
                <a:gd name="connsiteY8-7434" fmla="*/ 620618 h 1475487"/>
                <a:gd name="connsiteX9-7435" fmla="*/ 679639 w 811235"/>
                <a:gd name="connsiteY9-7436" fmla="*/ 715868 h 1475487"/>
                <a:gd name="connsiteX10-7437" fmla="*/ 674876 w 811235"/>
                <a:gd name="connsiteY10-7438" fmla="*/ 1351662 h 1475487"/>
                <a:gd name="connsiteX11-7439" fmla="*/ 605820 w 811235"/>
                <a:gd name="connsiteY11-7440" fmla="*/ 1475487 h 1475487"/>
                <a:gd name="connsiteX12-7441" fmla="*/ 539145 w 811235"/>
                <a:gd name="connsiteY12-7442" fmla="*/ 1351663 h 1475487"/>
                <a:gd name="connsiteX13-7443" fmla="*/ 532001 w 811235"/>
                <a:gd name="connsiteY13-7444" fmla="*/ 982568 h 1475487"/>
                <a:gd name="connsiteX14-7445" fmla="*/ 498664 w 811235"/>
                <a:gd name="connsiteY14-7446" fmla="*/ 982568 h 1475487"/>
                <a:gd name="connsiteX15-7447" fmla="*/ 424846 w 811235"/>
                <a:gd name="connsiteY15-7448" fmla="*/ 1199262 h 1475487"/>
                <a:gd name="connsiteX16-7449" fmla="*/ 355789 w 811235"/>
                <a:gd name="connsiteY16-7450" fmla="*/ 982568 h 1475487"/>
                <a:gd name="connsiteX17-7451" fmla="*/ 322451 w 811235"/>
                <a:gd name="connsiteY17-7452" fmla="*/ 982568 h 1475487"/>
                <a:gd name="connsiteX18-7453" fmla="*/ 251014 w 811235"/>
                <a:gd name="connsiteY18-7454" fmla="*/ 1149256 h 1475487"/>
                <a:gd name="connsiteX19-7455" fmla="*/ 179576 w 811235"/>
                <a:gd name="connsiteY19-7456" fmla="*/ 982568 h 1475487"/>
                <a:gd name="connsiteX20-7457" fmla="*/ 151001 w 811235"/>
                <a:gd name="connsiteY20-7458" fmla="*/ 982568 h 1475487"/>
                <a:gd name="connsiteX21-7459" fmla="*/ 74801 w 811235"/>
                <a:gd name="connsiteY21-7460" fmla="*/ 1132588 h 1475487"/>
                <a:gd name="connsiteX22-7461" fmla="*/ 8126 w 811235"/>
                <a:gd name="connsiteY22-7462" fmla="*/ 992093 h 1475487"/>
                <a:gd name="connsiteX0-7463" fmla="*/ 8126 w 811235"/>
                <a:gd name="connsiteY0-7464" fmla="*/ 992093 h 1475487"/>
                <a:gd name="connsiteX1-7465" fmla="*/ 8126 w 811235"/>
                <a:gd name="connsiteY1-7466" fmla="*/ 382493 h 1475487"/>
                <a:gd name="connsiteX2-7467" fmla="*/ 227201 w 811235"/>
                <a:gd name="connsiteY2-7468" fmla="*/ 1493 h 1475487"/>
                <a:gd name="connsiteX3-7469" fmla="*/ 789176 w 811235"/>
                <a:gd name="connsiteY3-7470" fmla="*/ 6256 h 1475487"/>
                <a:gd name="connsiteX4-7471" fmla="*/ 689164 w 811235"/>
                <a:gd name="connsiteY4-7472" fmla="*/ 25306 h 1475487"/>
                <a:gd name="connsiteX5-7473" fmla="*/ 622489 w 811235"/>
                <a:gd name="connsiteY5-7474" fmla="*/ 163418 h 1475487"/>
                <a:gd name="connsiteX6-7475" fmla="*/ 627251 w 811235"/>
                <a:gd name="connsiteY6-7476" fmla="*/ 320581 h 1475487"/>
                <a:gd name="connsiteX7-7477" fmla="*/ 762983 w 811235"/>
                <a:gd name="connsiteY7-7478" fmla="*/ 503937 h 1475487"/>
                <a:gd name="connsiteX8-7479" fmla="*/ 808226 w 811235"/>
                <a:gd name="connsiteY8-7480" fmla="*/ 620618 h 1475487"/>
                <a:gd name="connsiteX9-7481" fmla="*/ 679639 w 811235"/>
                <a:gd name="connsiteY9-7482" fmla="*/ 715868 h 1475487"/>
                <a:gd name="connsiteX10-7483" fmla="*/ 674876 w 811235"/>
                <a:gd name="connsiteY10-7484" fmla="*/ 1351662 h 1475487"/>
                <a:gd name="connsiteX11-7485" fmla="*/ 605820 w 811235"/>
                <a:gd name="connsiteY11-7486" fmla="*/ 1475487 h 1475487"/>
                <a:gd name="connsiteX12-7487" fmla="*/ 539145 w 811235"/>
                <a:gd name="connsiteY12-7488" fmla="*/ 1351663 h 1475487"/>
                <a:gd name="connsiteX13-7489" fmla="*/ 532001 w 811235"/>
                <a:gd name="connsiteY13-7490" fmla="*/ 982568 h 1475487"/>
                <a:gd name="connsiteX14-7491" fmla="*/ 498664 w 811235"/>
                <a:gd name="connsiteY14-7492" fmla="*/ 982568 h 1475487"/>
                <a:gd name="connsiteX15-7493" fmla="*/ 424846 w 811235"/>
                <a:gd name="connsiteY15-7494" fmla="*/ 1199262 h 1475487"/>
                <a:gd name="connsiteX16-7495" fmla="*/ 355789 w 811235"/>
                <a:gd name="connsiteY16-7496" fmla="*/ 982568 h 1475487"/>
                <a:gd name="connsiteX17-7497" fmla="*/ 322451 w 811235"/>
                <a:gd name="connsiteY17-7498" fmla="*/ 982568 h 1475487"/>
                <a:gd name="connsiteX18-7499" fmla="*/ 251014 w 811235"/>
                <a:gd name="connsiteY18-7500" fmla="*/ 1149256 h 1475487"/>
                <a:gd name="connsiteX19-7501" fmla="*/ 179576 w 811235"/>
                <a:gd name="connsiteY19-7502" fmla="*/ 982568 h 1475487"/>
                <a:gd name="connsiteX20-7503" fmla="*/ 151001 w 811235"/>
                <a:gd name="connsiteY20-7504" fmla="*/ 982568 h 1475487"/>
                <a:gd name="connsiteX21-7505" fmla="*/ 74801 w 811235"/>
                <a:gd name="connsiteY21-7506" fmla="*/ 1132588 h 1475487"/>
                <a:gd name="connsiteX22-7507" fmla="*/ 8126 w 811235"/>
                <a:gd name="connsiteY22-7508" fmla="*/ 992093 h 1475487"/>
                <a:gd name="connsiteX0-7509" fmla="*/ 8126 w 811235"/>
                <a:gd name="connsiteY0-7510" fmla="*/ 992093 h 1475487"/>
                <a:gd name="connsiteX1-7511" fmla="*/ 8126 w 811235"/>
                <a:gd name="connsiteY1-7512" fmla="*/ 382493 h 1475487"/>
                <a:gd name="connsiteX2-7513" fmla="*/ 227201 w 811235"/>
                <a:gd name="connsiteY2-7514" fmla="*/ 1493 h 1475487"/>
                <a:gd name="connsiteX3-7515" fmla="*/ 789176 w 811235"/>
                <a:gd name="connsiteY3-7516" fmla="*/ 6256 h 1475487"/>
                <a:gd name="connsiteX4-7517" fmla="*/ 689164 w 811235"/>
                <a:gd name="connsiteY4-7518" fmla="*/ 25306 h 1475487"/>
                <a:gd name="connsiteX5-7519" fmla="*/ 622489 w 811235"/>
                <a:gd name="connsiteY5-7520" fmla="*/ 163418 h 1475487"/>
                <a:gd name="connsiteX6-7521" fmla="*/ 627251 w 811235"/>
                <a:gd name="connsiteY6-7522" fmla="*/ 320581 h 1475487"/>
                <a:gd name="connsiteX7-7523" fmla="*/ 762983 w 811235"/>
                <a:gd name="connsiteY7-7524" fmla="*/ 503937 h 1475487"/>
                <a:gd name="connsiteX8-7525" fmla="*/ 808226 w 811235"/>
                <a:gd name="connsiteY8-7526" fmla="*/ 620618 h 1475487"/>
                <a:gd name="connsiteX9-7527" fmla="*/ 679639 w 811235"/>
                <a:gd name="connsiteY9-7528" fmla="*/ 715868 h 1475487"/>
                <a:gd name="connsiteX10-7529" fmla="*/ 674876 w 811235"/>
                <a:gd name="connsiteY10-7530" fmla="*/ 1351662 h 1475487"/>
                <a:gd name="connsiteX11-7531" fmla="*/ 605820 w 811235"/>
                <a:gd name="connsiteY11-7532" fmla="*/ 1475487 h 1475487"/>
                <a:gd name="connsiteX12-7533" fmla="*/ 539145 w 811235"/>
                <a:gd name="connsiteY12-7534" fmla="*/ 1351663 h 1475487"/>
                <a:gd name="connsiteX13-7535" fmla="*/ 532001 w 811235"/>
                <a:gd name="connsiteY13-7536" fmla="*/ 982568 h 1475487"/>
                <a:gd name="connsiteX14-7537" fmla="*/ 498664 w 811235"/>
                <a:gd name="connsiteY14-7538" fmla="*/ 982568 h 1475487"/>
                <a:gd name="connsiteX15-7539" fmla="*/ 424846 w 811235"/>
                <a:gd name="connsiteY15-7540" fmla="*/ 1199262 h 1475487"/>
                <a:gd name="connsiteX16-7541" fmla="*/ 355789 w 811235"/>
                <a:gd name="connsiteY16-7542" fmla="*/ 982568 h 1475487"/>
                <a:gd name="connsiteX17-7543" fmla="*/ 322451 w 811235"/>
                <a:gd name="connsiteY17-7544" fmla="*/ 982568 h 1475487"/>
                <a:gd name="connsiteX18-7545" fmla="*/ 251014 w 811235"/>
                <a:gd name="connsiteY18-7546" fmla="*/ 1149256 h 1475487"/>
                <a:gd name="connsiteX19-7547" fmla="*/ 179576 w 811235"/>
                <a:gd name="connsiteY19-7548" fmla="*/ 982568 h 1475487"/>
                <a:gd name="connsiteX20-7549" fmla="*/ 151001 w 811235"/>
                <a:gd name="connsiteY20-7550" fmla="*/ 982568 h 1475487"/>
                <a:gd name="connsiteX21-7551" fmla="*/ 74801 w 811235"/>
                <a:gd name="connsiteY21-7552" fmla="*/ 1132588 h 1475487"/>
                <a:gd name="connsiteX22-7553" fmla="*/ 8126 w 811235"/>
                <a:gd name="connsiteY22-7554" fmla="*/ 992093 h 1475487"/>
                <a:gd name="connsiteX0-7555" fmla="*/ 8126 w 811235"/>
                <a:gd name="connsiteY0-7556" fmla="*/ 992093 h 1475487"/>
                <a:gd name="connsiteX1-7557" fmla="*/ 8126 w 811235"/>
                <a:gd name="connsiteY1-7558" fmla="*/ 382493 h 1475487"/>
                <a:gd name="connsiteX2-7559" fmla="*/ 227201 w 811235"/>
                <a:gd name="connsiteY2-7560" fmla="*/ 1493 h 1475487"/>
                <a:gd name="connsiteX3-7561" fmla="*/ 789176 w 811235"/>
                <a:gd name="connsiteY3-7562" fmla="*/ 6256 h 1475487"/>
                <a:gd name="connsiteX4-7563" fmla="*/ 689164 w 811235"/>
                <a:gd name="connsiteY4-7564" fmla="*/ 25306 h 1475487"/>
                <a:gd name="connsiteX5-7565" fmla="*/ 622489 w 811235"/>
                <a:gd name="connsiteY5-7566" fmla="*/ 163418 h 1475487"/>
                <a:gd name="connsiteX6-7567" fmla="*/ 627251 w 811235"/>
                <a:gd name="connsiteY6-7568" fmla="*/ 320581 h 1475487"/>
                <a:gd name="connsiteX7-7569" fmla="*/ 762983 w 811235"/>
                <a:gd name="connsiteY7-7570" fmla="*/ 503937 h 1475487"/>
                <a:gd name="connsiteX8-7571" fmla="*/ 808226 w 811235"/>
                <a:gd name="connsiteY8-7572" fmla="*/ 620618 h 1475487"/>
                <a:gd name="connsiteX9-7573" fmla="*/ 679639 w 811235"/>
                <a:gd name="connsiteY9-7574" fmla="*/ 715868 h 1475487"/>
                <a:gd name="connsiteX10-7575" fmla="*/ 674876 w 811235"/>
                <a:gd name="connsiteY10-7576" fmla="*/ 1351662 h 1475487"/>
                <a:gd name="connsiteX11-7577" fmla="*/ 605820 w 811235"/>
                <a:gd name="connsiteY11-7578" fmla="*/ 1475487 h 1475487"/>
                <a:gd name="connsiteX12-7579" fmla="*/ 539145 w 811235"/>
                <a:gd name="connsiteY12-7580" fmla="*/ 1351663 h 1475487"/>
                <a:gd name="connsiteX13-7581" fmla="*/ 532001 w 811235"/>
                <a:gd name="connsiteY13-7582" fmla="*/ 982568 h 1475487"/>
                <a:gd name="connsiteX14-7583" fmla="*/ 498664 w 811235"/>
                <a:gd name="connsiteY14-7584" fmla="*/ 982568 h 1475487"/>
                <a:gd name="connsiteX15-7585" fmla="*/ 424846 w 811235"/>
                <a:gd name="connsiteY15-7586" fmla="*/ 1199262 h 1475487"/>
                <a:gd name="connsiteX16-7587" fmla="*/ 355789 w 811235"/>
                <a:gd name="connsiteY16-7588" fmla="*/ 982568 h 1475487"/>
                <a:gd name="connsiteX17-7589" fmla="*/ 322451 w 811235"/>
                <a:gd name="connsiteY17-7590" fmla="*/ 982568 h 1475487"/>
                <a:gd name="connsiteX18-7591" fmla="*/ 251014 w 811235"/>
                <a:gd name="connsiteY18-7592" fmla="*/ 1149256 h 1475487"/>
                <a:gd name="connsiteX19-7593" fmla="*/ 179576 w 811235"/>
                <a:gd name="connsiteY19-7594" fmla="*/ 982568 h 1475487"/>
                <a:gd name="connsiteX20-7595" fmla="*/ 151001 w 811235"/>
                <a:gd name="connsiteY20-7596" fmla="*/ 982568 h 1475487"/>
                <a:gd name="connsiteX21-7597" fmla="*/ 74801 w 811235"/>
                <a:gd name="connsiteY21-7598" fmla="*/ 1132588 h 1475487"/>
                <a:gd name="connsiteX22-7599" fmla="*/ 8126 w 811235"/>
                <a:gd name="connsiteY22-7600" fmla="*/ 992093 h 1475487"/>
                <a:gd name="connsiteX0-7601" fmla="*/ 8126 w 811235"/>
                <a:gd name="connsiteY0-7602" fmla="*/ 992093 h 1475487"/>
                <a:gd name="connsiteX1-7603" fmla="*/ 8126 w 811235"/>
                <a:gd name="connsiteY1-7604" fmla="*/ 382493 h 1475487"/>
                <a:gd name="connsiteX2-7605" fmla="*/ 227201 w 811235"/>
                <a:gd name="connsiteY2-7606" fmla="*/ 1493 h 1475487"/>
                <a:gd name="connsiteX3-7607" fmla="*/ 789176 w 811235"/>
                <a:gd name="connsiteY3-7608" fmla="*/ 6256 h 1475487"/>
                <a:gd name="connsiteX4-7609" fmla="*/ 689164 w 811235"/>
                <a:gd name="connsiteY4-7610" fmla="*/ 25306 h 1475487"/>
                <a:gd name="connsiteX5-7611" fmla="*/ 622489 w 811235"/>
                <a:gd name="connsiteY5-7612" fmla="*/ 163418 h 1475487"/>
                <a:gd name="connsiteX6-7613" fmla="*/ 627251 w 811235"/>
                <a:gd name="connsiteY6-7614" fmla="*/ 320581 h 1475487"/>
                <a:gd name="connsiteX7-7615" fmla="*/ 762983 w 811235"/>
                <a:gd name="connsiteY7-7616" fmla="*/ 503937 h 1475487"/>
                <a:gd name="connsiteX8-7617" fmla="*/ 808226 w 811235"/>
                <a:gd name="connsiteY8-7618" fmla="*/ 620618 h 1475487"/>
                <a:gd name="connsiteX9-7619" fmla="*/ 679639 w 811235"/>
                <a:gd name="connsiteY9-7620" fmla="*/ 715868 h 1475487"/>
                <a:gd name="connsiteX10-7621" fmla="*/ 674876 w 811235"/>
                <a:gd name="connsiteY10-7622" fmla="*/ 1351662 h 1475487"/>
                <a:gd name="connsiteX11-7623" fmla="*/ 605820 w 811235"/>
                <a:gd name="connsiteY11-7624" fmla="*/ 1475487 h 1475487"/>
                <a:gd name="connsiteX12-7625" fmla="*/ 539145 w 811235"/>
                <a:gd name="connsiteY12-7626" fmla="*/ 1351663 h 1475487"/>
                <a:gd name="connsiteX13-7627" fmla="*/ 532001 w 811235"/>
                <a:gd name="connsiteY13-7628" fmla="*/ 982568 h 1475487"/>
                <a:gd name="connsiteX14-7629" fmla="*/ 498664 w 811235"/>
                <a:gd name="connsiteY14-7630" fmla="*/ 982568 h 1475487"/>
                <a:gd name="connsiteX15-7631" fmla="*/ 424846 w 811235"/>
                <a:gd name="connsiteY15-7632" fmla="*/ 1199262 h 1475487"/>
                <a:gd name="connsiteX16-7633" fmla="*/ 355789 w 811235"/>
                <a:gd name="connsiteY16-7634" fmla="*/ 982568 h 1475487"/>
                <a:gd name="connsiteX17-7635" fmla="*/ 322451 w 811235"/>
                <a:gd name="connsiteY17-7636" fmla="*/ 982568 h 1475487"/>
                <a:gd name="connsiteX18-7637" fmla="*/ 251014 w 811235"/>
                <a:gd name="connsiteY18-7638" fmla="*/ 1149256 h 1475487"/>
                <a:gd name="connsiteX19-7639" fmla="*/ 179576 w 811235"/>
                <a:gd name="connsiteY19-7640" fmla="*/ 982568 h 1475487"/>
                <a:gd name="connsiteX20-7641" fmla="*/ 151001 w 811235"/>
                <a:gd name="connsiteY20-7642" fmla="*/ 982568 h 1475487"/>
                <a:gd name="connsiteX21-7643" fmla="*/ 74801 w 811235"/>
                <a:gd name="connsiteY21-7644" fmla="*/ 1132588 h 1475487"/>
                <a:gd name="connsiteX22-7645" fmla="*/ 8126 w 811235"/>
                <a:gd name="connsiteY22-7646" fmla="*/ 992093 h 1475487"/>
                <a:gd name="connsiteX0-7647" fmla="*/ 8126 w 811235"/>
                <a:gd name="connsiteY0-7648" fmla="*/ 992093 h 1475487"/>
                <a:gd name="connsiteX1-7649" fmla="*/ 8126 w 811235"/>
                <a:gd name="connsiteY1-7650" fmla="*/ 382493 h 1475487"/>
                <a:gd name="connsiteX2-7651" fmla="*/ 227201 w 811235"/>
                <a:gd name="connsiteY2-7652" fmla="*/ 1493 h 1475487"/>
                <a:gd name="connsiteX3-7653" fmla="*/ 789176 w 811235"/>
                <a:gd name="connsiteY3-7654" fmla="*/ 6256 h 1475487"/>
                <a:gd name="connsiteX4-7655" fmla="*/ 689164 w 811235"/>
                <a:gd name="connsiteY4-7656" fmla="*/ 25306 h 1475487"/>
                <a:gd name="connsiteX5-7657" fmla="*/ 622489 w 811235"/>
                <a:gd name="connsiteY5-7658" fmla="*/ 163418 h 1475487"/>
                <a:gd name="connsiteX6-7659" fmla="*/ 627251 w 811235"/>
                <a:gd name="connsiteY6-7660" fmla="*/ 320581 h 1475487"/>
                <a:gd name="connsiteX7-7661" fmla="*/ 762983 w 811235"/>
                <a:gd name="connsiteY7-7662" fmla="*/ 503937 h 1475487"/>
                <a:gd name="connsiteX8-7663" fmla="*/ 808226 w 811235"/>
                <a:gd name="connsiteY8-7664" fmla="*/ 620618 h 1475487"/>
                <a:gd name="connsiteX9-7665" fmla="*/ 679639 w 811235"/>
                <a:gd name="connsiteY9-7666" fmla="*/ 715868 h 1475487"/>
                <a:gd name="connsiteX10-7667" fmla="*/ 674876 w 811235"/>
                <a:gd name="connsiteY10-7668" fmla="*/ 1351662 h 1475487"/>
                <a:gd name="connsiteX11-7669" fmla="*/ 605820 w 811235"/>
                <a:gd name="connsiteY11-7670" fmla="*/ 1475487 h 1475487"/>
                <a:gd name="connsiteX12-7671" fmla="*/ 539145 w 811235"/>
                <a:gd name="connsiteY12-7672" fmla="*/ 1351663 h 1475487"/>
                <a:gd name="connsiteX13-7673" fmla="*/ 532001 w 811235"/>
                <a:gd name="connsiteY13-7674" fmla="*/ 982568 h 1475487"/>
                <a:gd name="connsiteX14-7675" fmla="*/ 498664 w 811235"/>
                <a:gd name="connsiteY14-7676" fmla="*/ 982568 h 1475487"/>
                <a:gd name="connsiteX15-7677" fmla="*/ 424846 w 811235"/>
                <a:gd name="connsiteY15-7678" fmla="*/ 1199262 h 1475487"/>
                <a:gd name="connsiteX16-7679" fmla="*/ 355789 w 811235"/>
                <a:gd name="connsiteY16-7680" fmla="*/ 982568 h 1475487"/>
                <a:gd name="connsiteX17-7681" fmla="*/ 322451 w 811235"/>
                <a:gd name="connsiteY17-7682" fmla="*/ 982568 h 1475487"/>
                <a:gd name="connsiteX18-7683" fmla="*/ 251014 w 811235"/>
                <a:gd name="connsiteY18-7684" fmla="*/ 1149256 h 1475487"/>
                <a:gd name="connsiteX19-7685" fmla="*/ 179576 w 811235"/>
                <a:gd name="connsiteY19-7686" fmla="*/ 982568 h 1475487"/>
                <a:gd name="connsiteX20-7687" fmla="*/ 151001 w 811235"/>
                <a:gd name="connsiteY20-7688" fmla="*/ 982568 h 1475487"/>
                <a:gd name="connsiteX21-7689" fmla="*/ 74801 w 811235"/>
                <a:gd name="connsiteY21-7690" fmla="*/ 1132588 h 1475487"/>
                <a:gd name="connsiteX22-7691" fmla="*/ 8126 w 811235"/>
                <a:gd name="connsiteY22-7692" fmla="*/ 992093 h 1475487"/>
                <a:gd name="connsiteX0-7693" fmla="*/ 8126 w 811235"/>
                <a:gd name="connsiteY0-7694" fmla="*/ 992093 h 1475487"/>
                <a:gd name="connsiteX1-7695" fmla="*/ 8126 w 811235"/>
                <a:gd name="connsiteY1-7696" fmla="*/ 382493 h 1475487"/>
                <a:gd name="connsiteX2-7697" fmla="*/ 227201 w 811235"/>
                <a:gd name="connsiteY2-7698" fmla="*/ 1493 h 1475487"/>
                <a:gd name="connsiteX3-7699" fmla="*/ 789176 w 811235"/>
                <a:gd name="connsiteY3-7700" fmla="*/ 6256 h 1475487"/>
                <a:gd name="connsiteX4-7701" fmla="*/ 689164 w 811235"/>
                <a:gd name="connsiteY4-7702" fmla="*/ 25306 h 1475487"/>
                <a:gd name="connsiteX5-7703" fmla="*/ 622489 w 811235"/>
                <a:gd name="connsiteY5-7704" fmla="*/ 163418 h 1475487"/>
                <a:gd name="connsiteX6-7705" fmla="*/ 627251 w 811235"/>
                <a:gd name="connsiteY6-7706" fmla="*/ 320581 h 1475487"/>
                <a:gd name="connsiteX7-7707" fmla="*/ 762983 w 811235"/>
                <a:gd name="connsiteY7-7708" fmla="*/ 503937 h 1475487"/>
                <a:gd name="connsiteX8-7709" fmla="*/ 808226 w 811235"/>
                <a:gd name="connsiteY8-7710" fmla="*/ 620618 h 1475487"/>
                <a:gd name="connsiteX9-7711" fmla="*/ 679639 w 811235"/>
                <a:gd name="connsiteY9-7712" fmla="*/ 715868 h 1475487"/>
                <a:gd name="connsiteX10-7713" fmla="*/ 674876 w 811235"/>
                <a:gd name="connsiteY10-7714" fmla="*/ 1351662 h 1475487"/>
                <a:gd name="connsiteX11-7715" fmla="*/ 605820 w 811235"/>
                <a:gd name="connsiteY11-7716" fmla="*/ 1475487 h 1475487"/>
                <a:gd name="connsiteX12-7717" fmla="*/ 539145 w 811235"/>
                <a:gd name="connsiteY12-7718" fmla="*/ 1351663 h 1475487"/>
                <a:gd name="connsiteX13-7719" fmla="*/ 532001 w 811235"/>
                <a:gd name="connsiteY13-7720" fmla="*/ 982568 h 1475487"/>
                <a:gd name="connsiteX14-7721" fmla="*/ 498664 w 811235"/>
                <a:gd name="connsiteY14-7722" fmla="*/ 982568 h 1475487"/>
                <a:gd name="connsiteX15-7723" fmla="*/ 424846 w 811235"/>
                <a:gd name="connsiteY15-7724" fmla="*/ 1199262 h 1475487"/>
                <a:gd name="connsiteX16-7725" fmla="*/ 355789 w 811235"/>
                <a:gd name="connsiteY16-7726" fmla="*/ 982568 h 1475487"/>
                <a:gd name="connsiteX17-7727" fmla="*/ 322451 w 811235"/>
                <a:gd name="connsiteY17-7728" fmla="*/ 982568 h 1475487"/>
                <a:gd name="connsiteX18-7729" fmla="*/ 251014 w 811235"/>
                <a:gd name="connsiteY18-7730" fmla="*/ 1149256 h 1475487"/>
                <a:gd name="connsiteX19-7731" fmla="*/ 179576 w 811235"/>
                <a:gd name="connsiteY19-7732" fmla="*/ 982568 h 1475487"/>
                <a:gd name="connsiteX20-7733" fmla="*/ 151001 w 811235"/>
                <a:gd name="connsiteY20-7734" fmla="*/ 982568 h 1475487"/>
                <a:gd name="connsiteX21-7735" fmla="*/ 74801 w 811235"/>
                <a:gd name="connsiteY21-7736" fmla="*/ 1132588 h 1475487"/>
                <a:gd name="connsiteX22-7737" fmla="*/ 8126 w 811235"/>
                <a:gd name="connsiteY22-7738" fmla="*/ 992093 h 1475487"/>
                <a:gd name="connsiteX0-7739" fmla="*/ 8126 w 811235"/>
                <a:gd name="connsiteY0-7740" fmla="*/ 992093 h 1475487"/>
                <a:gd name="connsiteX1-7741" fmla="*/ 8126 w 811235"/>
                <a:gd name="connsiteY1-7742" fmla="*/ 382493 h 1475487"/>
                <a:gd name="connsiteX2-7743" fmla="*/ 227201 w 811235"/>
                <a:gd name="connsiteY2-7744" fmla="*/ 1493 h 1475487"/>
                <a:gd name="connsiteX3-7745" fmla="*/ 789176 w 811235"/>
                <a:gd name="connsiteY3-7746" fmla="*/ 6256 h 1475487"/>
                <a:gd name="connsiteX4-7747" fmla="*/ 689164 w 811235"/>
                <a:gd name="connsiteY4-7748" fmla="*/ 25306 h 1475487"/>
                <a:gd name="connsiteX5-7749" fmla="*/ 622489 w 811235"/>
                <a:gd name="connsiteY5-7750" fmla="*/ 163418 h 1475487"/>
                <a:gd name="connsiteX6-7751" fmla="*/ 627251 w 811235"/>
                <a:gd name="connsiteY6-7752" fmla="*/ 320581 h 1475487"/>
                <a:gd name="connsiteX7-7753" fmla="*/ 762983 w 811235"/>
                <a:gd name="connsiteY7-7754" fmla="*/ 503937 h 1475487"/>
                <a:gd name="connsiteX8-7755" fmla="*/ 808226 w 811235"/>
                <a:gd name="connsiteY8-7756" fmla="*/ 620618 h 1475487"/>
                <a:gd name="connsiteX9-7757" fmla="*/ 679639 w 811235"/>
                <a:gd name="connsiteY9-7758" fmla="*/ 715868 h 1475487"/>
                <a:gd name="connsiteX10-7759" fmla="*/ 674876 w 811235"/>
                <a:gd name="connsiteY10-7760" fmla="*/ 1351662 h 1475487"/>
                <a:gd name="connsiteX11-7761" fmla="*/ 605820 w 811235"/>
                <a:gd name="connsiteY11-7762" fmla="*/ 1475487 h 1475487"/>
                <a:gd name="connsiteX12-7763" fmla="*/ 539145 w 811235"/>
                <a:gd name="connsiteY12-7764" fmla="*/ 1351663 h 1475487"/>
                <a:gd name="connsiteX13-7765" fmla="*/ 532001 w 811235"/>
                <a:gd name="connsiteY13-7766" fmla="*/ 982568 h 1475487"/>
                <a:gd name="connsiteX14-7767" fmla="*/ 498664 w 811235"/>
                <a:gd name="connsiteY14-7768" fmla="*/ 982568 h 1475487"/>
                <a:gd name="connsiteX15-7769" fmla="*/ 424846 w 811235"/>
                <a:gd name="connsiteY15-7770" fmla="*/ 1199262 h 1475487"/>
                <a:gd name="connsiteX16-7771" fmla="*/ 355789 w 811235"/>
                <a:gd name="connsiteY16-7772" fmla="*/ 982568 h 1475487"/>
                <a:gd name="connsiteX17-7773" fmla="*/ 322451 w 811235"/>
                <a:gd name="connsiteY17-7774" fmla="*/ 982568 h 1475487"/>
                <a:gd name="connsiteX18-7775" fmla="*/ 251014 w 811235"/>
                <a:gd name="connsiteY18-7776" fmla="*/ 1149256 h 1475487"/>
                <a:gd name="connsiteX19-7777" fmla="*/ 179576 w 811235"/>
                <a:gd name="connsiteY19-7778" fmla="*/ 982568 h 1475487"/>
                <a:gd name="connsiteX20-7779" fmla="*/ 151001 w 811235"/>
                <a:gd name="connsiteY20-7780" fmla="*/ 982568 h 1475487"/>
                <a:gd name="connsiteX21-7781" fmla="*/ 74801 w 811235"/>
                <a:gd name="connsiteY21-7782" fmla="*/ 1132588 h 1475487"/>
                <a:gd name="connsiteX22-7783" fmla="*/ 8126 w 811235"/>
                <a:gd name="connsiteY22-7784" fmla="*/ 992093 h 1475487"/>
                <a:gd name="connsiteX0-7785" fmla="*/ 8126 w 811235"/>
                <a:gd name="connsiteY0-7786" fmla="*/ 992093 h 1475491"/>
                <a:gd name="connsiteX1-7787" fmla="*/ 8126 w 811235"/>
                <a:gd name="connsiteY1-7788" fmla="*/ 382493 h 1475491"/>
                <a:gd name="connsiteX2-7789" fmla="*/ 227201 w 811235"/>
                <a:gd name="connsiteY2-7790" fmla="*/ 1493 h 1475491"/>
                <a:gd name="connsiteX3-7791" fmla="*/ 789176 w 811235"/>
                <a:gd name="connsiteY3-7792" fmla="*/ 6256 h 1475491"/>
                <a:gd name="connsiteX4-7793" fmla="*/ 689164 w 811235"/>
                <a:gd name="connsiteY4-7794" fmla="*/ 25306 h 1475491"/>
                <a:gd name="connsiteX5-7795" fmla="*/ 622489 w 811235"/>
                <a:gd name="connsiteY5-7796" fmla="*/ 163418 h 1475491"/>
                <a:gd name="connsiteX6-7797" fmla="*/ 627251 w 811235"/>
                <a:gd name="connsiteY6-7798" fmla="*/ 320581 h 1475491"/>
                <a:gd name="connsiteX7-7799" fmla="*/ 762983 w 811235"/>
                <a:gd name="connsiteY7-7800" fmla="*/ 503937 h 1475491"/>
                <a:gd name="connsiteX8-7801" fmla="*/ 808226 w 811235"/>
                <a:gd name="connsiteY8-7802" fmla="*/ 620618 h 1475491"/>
                <a:gd name="connsiteX9-7803" fmla="*/ 679639 w 811235"/>
                <a:gd name="connsiteY9-7804" fmla="*/ 715868 h 1475491"/>
                <a:gd name="connsiteX10-7805" fmla="*/ 674876 w 811235"/>
                <a:gd name="connsiteY10-7806" fmla="*/ 1351662 h 1475491"/>
                <a:gd name="connsiteX11-7807" fmla="*/ 610583 w 811235"/>
                <a:gd name="connsiteY11-7808" fmla="*/ 1475487 h 1475491"/>
                <a:gd name="connsiteX12-7809" fmla="*/ 539145 w 811235"/>
                <a:gd name="connsiteY12-7810" fmla="*/ 1351663 h 1475491"/>
                <a:gd name="connsiteX13-7811" fmla="*/ 532001 w 811235"/>
                <a:gd name="connsiteY13-7812" fmla="*/ 982568 h 1475491"/>
                <a:gd name="connsiteX14-7813" fmla="*/ 498664 w 811235"/>
                <a:gd name="connsiteY14-7814" fmla="*/ 982568 h 1475491"/>
                <a:gd name="connsiteX15-7815" fmla="*/ 424846 w 811235"/>
                <a:gd name="connsiteY15-7816" fmla="*/ 1199262 h 1475491"/>
                <a:gd name="connsiteX16-7817" fmla="*/ 355789 w 811235"/>
                <a:gd name="connsiteY16-7818" fmla="*/ 982568 h 1475491"/>
                <a:gd name="connsiteX17-7819" fmla="*/ 322451 w 811235"/>
                <a:gd name="connsiteY17-7820" fmla="*/ 982568 h 1475491"/>
                <a:gd name="connsiteX18-7821" fmla="*/ 251014 w 811235"/>
                <a:gd name="connsiteY18-7822" fmla="*/ 1149256 h 1475491"/>
                <a:gd name="connsiteX19-7823" fmla="*/ 179576 w 811235"/>
                <a:gd name="connsiteY19-7824" fmla="*/ 982568 h 1475491"/>
                <a:gd name="connsiteX20-7825" fmla="*/ 151001 w 811235"/>
                <a:gd name="connsiteY20-7826" fmla="*/ 982568 h 1475491"/>
                <a:gd name="connsiteX21-7827" fmla="*/ 74801 w 811235"/>
                <a:gd name="connsiteY21-7828" fmla="*/ 1132588 h 1475491"/>
                <a:gd name="connsiteX22-7829" fmla="*/ 8126 w 811235"/>
                <a:gd name="connsiteY22-7830" fmla="*/ 992093 h 1475491"/>
                <a:gd name="connsiteX0-7831" fmla="*/ 8126 w 811235"/>
                <a:gd name="connsiteY0-7832" fmla="*/ 992093 h 1475491"/>
                <a:gd name="connsiteX1-7833" fmla="*/ 8126 w 811235"/>
                <a:gd name="connsiteY1-7834" fmla="*/ 382493 h 1475491"/>
                <a:gd name="connsiteX2-7835" fmla="*/ 227201 w 811235"/>
                <a:gd name="connsiteY2-7836" fmla="*/ 1493 h 1475491"/>
                <a:gd name="connsiteX3-7837" fmla="*/ 789176 w 811235"/>
                <a:gd name="connsiteY3-7838" fmla="*/ 6256 h 1475491"/>
                <a:gd name="connsiteX4-7839" fmla="*/ 689164 w 811235"/>
                <a:gd name="connsiteY4-7840" fmla="*/ 25306 h 1475491"/>
                <a:gd name="connsiteX5-7841" fmla="*/ 622489 w 811235"/>
                <a:gd name="connsiteY5-7842" fmla="*/ 163418 h 1475491"/>
                <a:gd name="connsiteX6-7843" fmla="*/ 627251 w 811235"/>
                <a:gd name="connsiteY6-7844" fmla="*/ 320581 h 1475491"/>
                <a:gd name="connsiteX7-7845" fmla="*/ 762983 w 811235"/>
                <a:gd name="connsiteY7-7846" fmla="*/ 503937 h 1475491"/>
                <a:gd name="connsiteX8-7847" fmla="*/ 808226 w 811235"/>
                <a:gd name="connsiteY8-7848" fmla="*/ 620618 h 1475491"/>
                <a:gd name="connsiteX9-7849" fmla="*/ 679639 w 811235"/>
                <a:gd name="connsiteY9-7850" fmla="*/ 715868 h 1475491"/>
                <a:gd name="connsiteX10-7851" fmla="*/ 674876 w 811235"/>
                <a:gd name="connsiteY10-7852" fmla="*/ 1351662 h 1475491"/>
                <a:gd name="connsiteX11-7853" fmla="*/ 610583 w 811235"/>
                <a:gd name="connsiteY11-7854" fmla="*/ 1475487 h 1475491"/>
                <a:gd name="connsiteX12-7855" fmla="*/ 539145 w 811235"/>
                <a:gd name="connsiteY12-7856" fmla="*/ 1351663 h 1475491"/>
                <a:gd name="connsiteX13-7857" fmla="*/ 532001 w 811235"/>
                <a:gd name="connsiteY13-7858" fmla="*/ 982568 h 1475491"/>
                <a:gd name="connsiteX14-7859" fmla="*/ 498664 w 811235"/>
                <a:gd name="connsiteY14-7860" fmla="*/ 982568 h 1475491"/>
                <a:gd name="connsiteX15-7861" fmla="*/ 424846 w 811235"/>
                <a:gd name="connsiteY15-7862" fmla="*/ 1199262 h 1475491"/>
                <a:gd name="connsiteX16-7863" fmla="*/ 355789 w 811235"/>
                <a:gd name="connsiteY16-7864" fmla="*/ 982568 h 1475491"/>
                <a:gd name="connsiteX17-7865" fmla="*/ 322451 w 811235"/>
                <a:gd name="connsiteY17-7866" fmla="*/ 982568 h 1475491"/>
                <a:gd name="connsiteX18-7867" fmla="*/ 251014 w 811235"/>
                <a:gd name="connsiteY18-7868" fmla="*/ 1149256 h 1475491"/>
                <a:gd name="connsiteX19-7869" fmla="*/ 179576 w 811235"/>
                <a:gd name="connsiteY19-7870" fmla="*/ 982568 h 1475491"/>
                <a:gd name="connsiteX20-7871" fmla="*/ 151001 w 811235"/>
                <a:gd name="connsiteY20-7872" fmla="*/ 982568 h 1475491"/>
                <a:gd name="connsiteX21-7873" fmla="*/ 74801 w 811235"/>
                <a:gd name="connsiteY21-7874" fmla="*/ 1132588 h 1475491"/>
                <a:gd name="connsiteX22-7875" fmla="*/ 8126 w 811235"/>
                <a:gd name="connsiteY22-7876" fmla="*/ 992093 h 1475491"/>
                <a:gd name="connsiteX0-7877" fmla="*/ 8126 w 811235"/>
                <a:gd name="connsiteY0-7878" fmla="*/ 992093 h 1475487"/>
                <a:gd name="connsiteX1-7879" fmla="*/ 8126 w 811235"/>
                <a:gd name="connsiteY1-7880" fmla="*/ 382493 h 1475487"/>
                <a:gd name="connsiteX2-7881" fmla="*/ 227201 w 811235"/>
                <a:gd name="connsiteY2-7882" fmla="*/ 1493 h 1475487"/>
                <a:gd name="connsiteX3-7883" fmla="*/ 789176 w 811235"/>
                <a:gd name="connsiteY3-7884" fmla="*/ 6256 h 1475487"/>
                <a:gd name="connsiteX4-7885" fmla="*/ 689164 w 811235"/>
                <a:gd name="connsiteY4-7886" fmla="*/ 25306 h 1475487"/>
                <a:gd name="connsiteX5-7887" fmla="*/ 622489 w 811235"/>
                <a:gd name="connsiteY5-7888" fmla="*/ 163418 h 1475487"/>
                <a:gd name="connsiteX6-7889" fmla="*/ 627251 w 811235"/>
                <a:gd name="connsiteY6-7890" fmla="*/ 320581 h 1475487"/>
                <a:gd name="connsiteX7-7891" fmla="*/ 762983 w 811235"/>
                <a:gd name="connsiteY7-7892" fmla="*/ 503937 h 1475487"/>
                <a:gd name="connsiteX8-7893" fmla="*/ 808226 w 811235"/>
                <a:gd name="connsiteY8-7894" fmla="*/ 620618 h 1475487"/>
                <a:gd name="connsiteX9-7895" fmla="*/ 679639 w 811235"/>
                <a:gd name="connsiteY9-7896" fmla="*/ 715868 h 1475487"/>
                <a:gd name="connsiteX10-7897" fmla="*/ 674876 w 811235"/>
                <a:gd name="connsiteY10-7898" fmla="*/ 1351662 h 1475487"/>
                <a:gd name="connsiteX11-7899" fmla="*/ 610583 w 811235"/>
                <a:gd name="connsiteY11-7900" fmla="*/ 1475487 h 1475487"/>
                <a:gd name="connsiteX12-7901" fmla="*/ 539145 w 811235"/>
                <a:gd name="connsiteY12-7902" fmla="*/ 1351663 h 1475487"/>
                <a:gd name="connsiteX13-7903" fmla="*/ 532001 w 811235"/>
                <a:gd name="connsiteY13-7904" fmla="*/ 982568 h 1475487"/>
                <a:gd name="connsiteX14-7905" fmla="*/ 498664 w 811235"/>
                <a:gd name="connsiteY14-7906" fmla="*/ 982568 h 1475487"/>
                <a:gd name="connsiteX15-7907" fmla="*/ 424846 w 811235"/>
                <a:gd name="connsiteY15-7908" fmla="*/ 1199262 h 1475487"/>
                <a:gd name="connsiteX16-7909" fmla="*/ 355789 w 811235"/>
                <a:gd name="connsiteY16-7910" fmla="*/ 982568 h 1475487"/>
                <a:gd name="connsiteX17-7911" fmla="*/ 322451 w 811235"/>
                <a:gd name="connsiteY17-7912" fmla="*/ 982568 h 1475487"/>
                <a:gd name="connsiteX18-7913" fmla="*/ 251014 w 811235"/>
                <a:gd name="connsiteY18-7914" fmla="*/ 1149256 h 1475487"/>
                <a:gd name="connsiteX19-7915" fmla="*/ 179576 w 811235"/>
                <a:gd name="connsiteY19-7916" fmla="*/ 982568 h 1475487"/>
                <a:gd name="connsiteX20-7917" fmla="*/ 151001 w 811235"/>
                <a:gd name="connsiteY20-7918" fmla="*/ 982568 h 1475487"/>
                <a:gd name="connsiteX21-7919" fmla="*/ 74801 w 811235"/>
                <a:gd name="connsiteY21-7920" fmla="*/ 1132588 h 1475487"/>
                <a:gd name="connsiteX22-7921" fmla="*/ 8126 w 811235"/>
                <a:gd name="connsiteY22-7922" fmla="*/ 992093 h 1475487"/>
                <a:gd name="connsiteX0-7923" fmla="*/ 8126 w 811235"/>
                <a:gd name="connsiteY0-7924" fmla="*/ 992093 h 1475487"/>
                <a:gd name="connsiteX1-7925" fmla="*/ 8126 w 811235"/>
                <a:gd name="connsiteY1-7926" fmla="*/ 382493 h 1475487"/>
                <a:gd name="connsiteX2-7927" fmla="*/ 227201 w 811235"/>
                <a:gd name="connsiteY2-7928" fmla="*/ 1493 h 1475487"/>
                <a:gd name="connsiteX3-7929" fmla="*/ 789176 w 811235"/>
                <a:gd name="connsiteY3-7930" fmla="*/ 6256 h 1475487"/>
                <a:gd name="connsiteX4-7931" fmla="*/ 689164 w 811235"/>
                <a:gd name="connsiteY4-7932" fmla="*/ 25306 h 1475487"/>
                <a:gd name="connsiteX5-7933" fmla="*/ 622489 w 811235"/>
                <a:gd name="connsiteY5-7934" fmla="*/ 163418 h 1475487"/>
                <a:gd name="connsiteX6-7935" fmla="*/ 627251 w 811235"/>
                <a:gd name="connsiteY6-7936" fmla="*/ 320581 h 1475487"/>
                <a:gd name="connsiteX7-7937" fmla="*/ 762983 w 811235"/>
                <a:gd name="connsiteY7-7938" fmla="*/ 503937 h 1475487"/>
                <a:gd name="connsiteX8-7939" fmla="*/ 808226 w 811235"/>
                <a:gd name="connsiteY8-7940" fmla="*/ 620618 h 1475487"/>
                <a:gd name="connsiteX9-7941" fmla="*/ 679639 w 811235"/>
                <a:gd name="connsiteY9-7942" fmla="*/ 715868 h 1475487"/>
                <a:gd name="connsiteX10-7943" fmla="*/ 674876 w 811235"/>
                <a:gd name="connsiteY10-7944" fmla="*/ 1351662 h 1475487"/>
                <a:gd name="connsiteX11-7945" fmla="*/ 610583 w 811235"/>
                <a:gd name="connsiteY11-7946" fmla="*/ 1475487 h 1475487"/>
                <a:gd name="connsiteX12-7947" fmla="*/ 539145 w 811235"/>
                <a:gd name="connsiteY12-7948" fmla="*/ 1351663 h 1475487"/>
                <a:gd name="connsiteX13-7949" fmla="*/ 532001 w 811235"/>
                <a:gd name="connsiteY13-7950" fmla="*/ 982568 h 1475487"/>
                <a:gd name="connsiteX14-7951" fmla="*/ 498664 w 811235"/>
                <a:gd name="connsiteY14-7952" fmla="*/ 982568 h 1475487"/>
                <a:gd name="connsiteX15-7953" fmla="*/ 424846 w 811235"/>
                <a:gd name="connsiteY15-7954" fmla="*/ 1199262 h 1475487"/>
                <a:gd name="connsiteX16-7955" fmla="*/ 355789 w 811235"/>
                <a:gd name="connsiteY16-7956" fmla="*/ 982568 h 1475487"/>
                <a:gd name="connsiteX17-7957" fmla="*/ 322451 w 811235"/>
                <a:gd name="connsiteY17-7958" fmla="*/ 982568 h 1475487"/>
                <a:gd name="connsiteX18-7959" fmla="*/ 251014 w 811235"/>
                <a:gd name="connsiteY18-7960" fmla="*/ 1149256 h 1475487"/>
                <a:gd name="connsiteX19-7961" fmla="*/ 179576 w 811235"/>
                <a:gd name="connsiteY19-7962" fmla="*/ 982568 h 1475487"/>
                <a:gd name="connsiteX20-7963" fmla="*/ 151001 w 811235"/>
                <a:gd name="connsiteY20-7964" fmla="*/ 982568 h 1475487"/>
                <a:gd name="connsiteX21-7965" fmla="*/ 74801 w 811235"/>
                <a:gd name="connsiteY21-7966" fmla="*/ 1132588 h 1475487"/>
                <a:gd name="connsiteX22-7967" fmla="*/ 8126 w 811235"/>
                <a:gd name="connsiteY22-7968" fmla="*/ 992093 h 1475487"/>
                <a:gd name="connsiteX0-7969" fmla="*/ 8126 w 811235"/>
                <a:gd name="connsiteY0-7970" fmla="*/ 992093 h 1475487"/>
                <a:gd name="connsiteX1-7971" fmla="*/ 8126 w 811235"/>
                <a:gd name="connsiteY1-7972" fmla="*/ 382493 h 1475487"/>
                <a:gd name="connsiteX2-7973" fmla="*/ 227201 w 811235"/>
                <a:gd name="connsiteY2-7974" fmla="*/ 1493 h 1475487"/>
                <a:gd name="connsiteX3-7975" fmla="*/ 789176 w 811235"/>
                <a:gd name="connsiteY3-7976" fmla="*/ 6256 h 1475487"/>
                <a:gd name="connsiteX4-7977" fmla="*/ 689164 w 811235"/>
                <a:gd name="connsiteY4-7978" fmla="*/ 25306 h 1475487"/>
                <a:gd name="connsiteX5-7979" fmla="*/ 622489 w 811235"/>
                <a:gd name="connsiteY5-7980" fmla="*/ 163418 h 1475487"/>
                <a:gd name="connsiteX6-7981" fmla="*/ 627251 w 811235"/>
                <a:gd name="connsiteY6-7982" fmla="*/ 320581 h 1475487"/>
                <a:gd name="connsiteX7-7983" fmla="*/ 762983 w 811235"/>
                <a:gd name="connsiteY7-7984" fmla="*/ 503937 h 1475487"/>
                <a:gd name="connsiteX8-7985" fmla="*/ 808226 w 811235"/>
                <a:gd name="connsiteY8-7986" fmla="*/ 620618 h 1475487"/>
                <a:gd name="connsiteX9-7987" fmla="*/ 679639 w 811235"/>
                <a:gd name="connsiteY9-7988" fmla="*/ 715868 h 1475487"/>
                <a:gd name="connsiteX10-7989" fmla="*/ 674876 w 811235"/>
                <a:gd name="connsiteY10-7990" fmla="*/ 1351662 h 1475487"/>
                <a:gd name="connsiteX11-7991" fmla="*/ 610583 w 811235"/>
                <a:gd name="connsiteY11-7992" fmla="*/ 1475487 h 1475487"/>
                <a:gd name="connsiteX12-7993" fmla="*/ 539145 w 811235"/>
                <a:gd name="connsiteY12-7994" fmla="*/ 1351663 h 1475487"/>
                <a:gd name="connsiteX13-7995" fmla="*/ 532001 w 811235"/>
                <a:gd name="connsiteY13-7996" fmla="*/ 982568 h 1475487"/>
                <a:gd name="connsiteX14-7997" fmla="*/ 498664 w 811235"/>
                <a:gd name="connsiteY14-7998" fmla="*/ 982568 h 1475487"/>
                <a:gd name="connsiteX15-7999" fmla="*/ 424846 w 811235"/>
                <a:gd name="connsiteY15-8000" fmla="*/ 1199262 h 1475487"/>
                <a:gd name="connsiteX16-8001" fmla="*/ 355789 w 811235"/>
                <a:gd name="connsiteY16-8002" fmla="*/ 982568 h 1475487"/>
                <a:gd name="connsiteX17-8003" fmla="*/ 322451 w 811235"/>
                <a:gd name="connsiteY17-8004" fmla="*/ 982568 h 1475487"/>
                <a:gd name="connsiteX18-8005" fmla="*/ 251014 w 811235"/>
                <a:gd name="connsiteY18-8006" fmla="*/ 1149256 h 1475487"/>
                <a:gd name="connsiteX19-8007" fmla="*/ 179576 w 811235"/>
                <a:gd name="connsiteY19-8008" fmla="*/ 982568 h 1475487"/>
                <a:gd name="connsiteX20-8009" fmla="*/ 151001 w 811235"/>
                <a:gd name="connsiteY20-8010" fmla="*/ 982568 h 1475487"/>
                <a:gd name="connsiteX21-8011" fmla="*/ 74801 w 811235"/>
                <a:gd name="connsiteY21-8012" fmla="*/ 1132588 h 1475487"/>
                <a:gd name="connsiteX22-8013" fmla="*/ 8126 w 811235"/>
                <a:gd name="connsiteY22-8014" fmla="*/ 992093 h 1475487"/>
              </a:gdLst>
              <a:ahLst/>
              <a:cxnLst>
                <a:cxn ang="0">
                  <a:pos x="connsiteX0-7969" y="connsiteY0-7970"/>
                </a:cxn>
                <a:cxn ang="0">
                  <a:pos x="connsiteX1-7971" y="connsiteY1-7972"/>
                </a:cxn>
                <a:cxn ang="0">
                  <a:pos x="connsiteX2-7973" y="connsiteY2-7974"/>
                </a:cxn>
                <a:cxn ang="0">
                  <a:pos x="connsiteX3-7975" y="connsiteY3-7976"/>
                </a:cxn>
                <a:cxn ang="0">
                  <a:pos x="connsiteX4-7977" y="connsiteY4-7978"/>
                </a:cxn>
                <a:cxn ang="0">
                  <a:pos x="connsiteX5-7979" y="connsiteY5-7980"/>
                </a:cxn>
                <a:cxn ang="0">
                  <a:pos x="connsiteX6-7981" y="connsiteY6-7982"/>
                </a:cxn>
                <a:cxn ang="0">
                  <a:pos x="connsiteX7-7983" y="connsiteY7-7984"/>
                </a:cxn>
                <a:cxn ang="0">
                  <a:pos x="connsiteX8-7985" y="connsiteY8-7986"/>
                </a:cxn>
                <a:cxn ang="0">
                  <a:pos x="connsiteX9-7987" y="connsiteY9-7988"/>
                </a:cxn>
                <a:cxn ang="0">
                  <a:pos x="connsiteX10-7989" y="connsiteY10-7990"/>
                </a:cxn>
                <a:cxn ang="0">
                  <a:pos x="connsiteX11-7991" y="connsiteY11-7992"/>
                </a:cxn>
                <a:cxn ang="0">
                  <a:pos x="connsiteX12-7993" y="connsiteY12-7994"/>
                </a:cxn>
                <a:cxn ang="0">
                  <a:pos x="connsiteX13-7995" y="connsiteY13-7996"/>
                </a:cxn>
                <a:cxn ang="0">
                  <a:pos x="connsiteX14-7997" y="connsiteY14-7998"/>
                </a:cxn>
                <a:cxn ang="0">
                  <a:pos x="connsiteX15-7999" y="connsiteY15-8000"/>
                </a:cxn>
                <a:cxn ang="0">
                  <a:pos x="connsiteX16-8001" y="connsiteY16-8002"/>
                </a:cxn>
                <a:cxn ang="0">
                  <a:pos x="connsiteX17-8003" y="connsiteY17-8004"/>
                </a:cxn>
                <a:cxn ang="0">
                  <a:pos x="connsiteX18-8005" y="connsiteY18-8006"/>
                </a:cxn>
                <a:cxn ang="0">
                  <a:pos x="connsiteX19-8007" y="connsiteY19-8008"/>
                </a:cxn>
                <a:cxn ang="0">
                  <a:pos x="connsiteX20-8009" y="connsiteY20-8010"/>
                </a:cxn>
                <a:cxn ang="0">
                  <a:pos x="connsiteX21-8011" y="connsiteY21-8012"/>
                </a:cxn>
                <a:cxn ang="0">
                  <a:pos x="connsiteX22-8013" y="connsiteY22-8014"/>
                </a:cxn>
              </a:cxnLst>
              <a:rect l="l" t="t" r="r" b="b"/>
              <a:pathLst>
                <a:path w="811235" h="1475487">
                  <a:moveTo>
                    <a:pt x="8126" y="992093"/>
                  </a:moveTo>
                  <a:cubicBezTo>
                    <a:pt x="6539" y="919463"/>
                    <a:pt x="-9336" y="561880"/>
                    <a:pt x="8126" y="382493"/>
                  </a:cubicBezTo>
                  <a:cubicBezTo>
                    <a:pt x="25588" y="203106"/>
                    <a:pt x="163701" y="5461"/>
                    <a:pt x="227201" y="1493"/>
                  </a:cubicBezTo>
                  <a:cubicBezTo>
                    <a:pt x="290701" y="-2475"/>
                    <a:pt x="709801" y="2287"/>
                    <a:pt x="789176" y="6256"/>
                  </a:cubicBezTo>
                  <a:cubicBezTo>
                    <a:pt x="828070" y="3081"/>
                    <a:pt x="726470" y="6255"/>
                    <a:pt x="689164" y="25306"/>
                  </a:cubicBezTo>
                  <a:cubicBezTo>
                    <a:pt x="651858" y="44357"/>
                    <a:pt x="632808" y="114206"/>
                    <a:pt x="622489" y="163418"/>
                  </a:cubicBezTo>
                  <a:cubicBezTo>
                    <a:pt x="612170" y="212630"/>
                    <a:pt x="603835" y="263828"/>
                    <a:pt x="627251" y="320581"/>
                  </a:cubicBezTo>
                  <a:cubicBezTo>
                    <a:pt x="650667" y="377334"/>
                    <a:pt x="720915" y="456313"/>
                    <a:pt x="762983" y="503937"/>
                  </a:cubicBezTo>
                  <a:cubicBezTo>
                    <a:pt x="805051" y="551561"/>
                    <a:pt x="817789" y="583023"/>
                    <a:pt x="808226" y="620618"/>
                  </a:cubicBezTo>
                  <a:cubicBezTo>
                    <a:pt x="788419" y="698488"/>
                    <a:pt x="701864" y="594027"/>
                    <a:pt x="679639" y="715868"/>
                  </a:cubicBezTo>
                  <a:cubicBezTo>
                    <a:pt x="657414" y="837709"/>
                    <a:pt x="672097" y="1248872"/>
                    <a:pt x="674876" y="1351662"/>
                  </a:cubicBezTo>
                  <a:cubicBezTo>
                    <a:pt x="677655" y="1454452"/>
                    <a:pt x="649873" y="1475487"/>
                    <a:pt x="610583" y="1475487"/>
                  </a:cubicBezTo>
                  <a:cubicBezTo>
                    <a:pt x="568911" y="1475487"/>
                    <a:pt x="545099" y="1443341"/>
                    <a:pt x="539145" y="1351663"/>
                  </a:cubicBezTo>
                  <a:cubicBezTo>
                    <a:pt x="533191" y="1259985"/>
                    <a:pt x="530414" y="1133381"/>
                    <a:pt x="532001" y="982568"/>
                  </a:cubicBezTo>
                  <a:lnTo>
                    <a:pt x="498664" y="982568"/>
                  </a:lnTo>
                  <a:cubicBezTo>
                    <a:pt x="493902" y="1167513"/>
                    <a:pt x="489138" y="1199262"/>
                    <a:pt x="424846" y="1199262"/>
                  </a:cubicBezTo>
                  <a:cubicBezTo>
                    <a:pt x="360554" y="1199262"/>
                    <a:pt x="357376" y="1127030"/>
                    <a:pt x="355789" y="982568"/>
                  </a:cubicBezTo>
                  <a:lnTo>
                    <a:pt x="322451" y="982568"/>
                  </a:lnTo>
                  <a:cubicBezTo>
                    <a:pt x="324039" y="1127031"/>
                    <a:pt x="303401" y="1149257"/>
                    <a:pt x="251014" y="1149256"/>
                  </a:cubicBezTo>
                  <a:cubicBezTo>
                    <a:pt x="198627" y="1149255"/>
                    <a:pt x="177195" y="1119887"/>
                    <a:pt x="179576" y="982568"/>
                  </a:cubicBezTo>
                  <a:lnTo>
                    <a:pt x="151001" y="982568"/>
                  </a:lnTo>
                  <a:cubicBezTo>
                    <a:pt x="148222" y="1098455"/>
                    <a:pt x="134334" y="1133381"/>
                    <a:pt x="74801" y="1132588"/>
                  </a:cubicBezTo>
                  <a:cubicBezTo>
                    <a:pt x="15268" y="1131795"/>
                    <a:pt x="9713" y="1064723"/>
                    <a:pt x="8126" y="992093"/>
                  </a:cubicBezTo>
                  <a:close/>
                </a:path>
              </a:pathLst>
            </a:custGeom>
            <a:solidFill>
              <a:srgbClr val="28A9D6"/>
            </a:solidFill>
            <a:ln w="12700">
              <a:solidFill>
                <a:schemeClr val="bg1"/>
              </a:soli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46" name="TextBox 45"/>
            <p:cNvSpPr txBox="1"/>
            <p:nvPr/>
          </p:nvSpPr>
          <p:spPr>
            <a:xfrm>
              <a:off x="9418656" y="3851289"/>
              <a:ext cx="1301750" cy="779621"/>
            </a:xfrm>
            <a:prstGeom prst="rect">
              <a:avLst/>
            </a:prstGeom>
            <a:noFill/>
          </p:spPr>
          <p:txBody>
            <a:bodyPr>
              <a:spAutoFit/>
              <a:scene3d>
                <a:camera prst="orthographicFront"/>
                <a:lightRig rig="threePt" dir="t"/>
              </a:scene3d>
            </a:bodyPr>
            <a:lstStyle/>
            <a:p>
              <a:pPr marR="0" algn="ctr" defTabSz="914400" fontAlgn="auto">
                <a:spcBef>
                  <a:spcPts val="0"/>
                </a:spcBef>
                <a:spcAft>
                  <a:spcPts val="0"/>
                </a:spcAft>
                <a:buClrTx/>
                <a:buSzTx/>
                <a:buFontTx/>
                <a:defRPr/>
              </a:pPr>
              <a:r>
                <a:rPr kumimoji="0" lang="en-US" altLang="zh-CN" sz="1600" b="0"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STEPS</a:t>
              </a:r>
              <a:r>
                <a:rPr kumimoji="0" lang="en-US" altLang="zh-CN" sz="3200" b="1"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1</a:t>
              </a:r>
              <a:r>
                <a:rPr kumimoji="0" lang="en-US" altLang="zh-CN" sz="5400" b="1"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  </a:t>
              </a:r>
            </a:p>
          </p:txBody>
        </p:sp>
        <p:sp>
          <p:nvSpPr>
            <p:cNvPr id="47" name="矩形 46"/>
            <p:cNvSpPr/>
            <p:nvPr/>
          </p:nvSpPr>
          <p:spPr>
            <a:xfrm>
              <a:off x="9324993" y="4627577"/>
              <a:ext cx="1590675" cy="360362"/>
            </a:xfrm>
            <a:prstGeom prst="rect">
              <a:avLst/>
            </a:prstGeom>
            <a:solidFill>
              <a:srgbClr val="28A9D6"/>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lvl="0" algn="ctr" eaLnBrk="1" fontAlgn="base" hangingPunct="1"/>
              <a:r>
                <a:rPr lang="zh-CN" altLang="en-US" strike="noStrike" noProof="1">
                  <a:solidFill>
                    <a:schemeClr val="bg1"/>
                  </a:solidFill>
                  <a:latin typeface="Copperplate Gothic Bold" pitchFamily="34" charset="0"/>
                  <a:ea typeface="微软雅黑" panose="020B0503020204020204" pitchFamily="34" charset="-122"/>
                </a:rPr>
                <a:t>确立目标</a:t>
              </a:r>
            </a:p>
          </p:txBody>
        </p:sp>
        <p:sp>
          <p:nvSpPr>
            <p:cNvPr id="17424" name="Freeform 6"/>
            <p:cNvSpPr>
              <a:spLocks noEditPoints="1"/>
            </p:cNvSpPr>
            <p:nvPr/>
          </p:nvSpPr>
          <p:spPr>
            <a:xfrm>
              <a:off x="9898081" y="2938477"/>
              <a:ext cx="342900" cy="325437"/>
            </a:xfrm>
            <a:custGeom>
              <a:avLst/>
              <a:gdLst/>
              <a:ahLst/>
              <a:cxnLst>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64" h="61">
                  <a:moveTo>
                    <a:pt x="32" y="24"/>
                  </a:moveTo>
                  <a:cubicBezTo>
                    <a:pt x="35" y="24"/>
                    <a:pt x="38" y="27"/>
                    <a:pt x="38" y="31"/>
                  </a:cubicBezTo>
                  <a:cubicBezTo>
                    <a:pt x="38" y="34"/>
                    <a:pt x="35" y="37"/>
                    <a:pt x="32" y="37"/>
                  </a:cubicBezTo>
                  <a:cubicBezTo>
                    <a:pt x="28" y="37"/>
                    <a:pt x="25" y="34"/>
                    <a:pt x="25" y="31"/>
                  </a:cubicBezTo>
                  <a:cubicBezTo>
                    <a:pt x="25" y="27"/>
                    <a:pt x="28" y="24"/>
                    <a:pt x="32" y="24"/>
                  </a:cubicBezTo>
                  <a:close/>
                  <a:moveTo>
                    <a:pt x="27" y="18"/>
                  </a:moveTo>
                  <a:cubicBezTo>
                    <a:pt x="20" y="19"/>
                    <a:pt x="15" y="20"/>
                    <a:pt x="10" y="21"/>
                  </a:cubicBezTo>
                  <a:cubicBezTo>
                    <a:pt x="4" y="23"/>
                    <a:pt x="0" y="27"/>
                    <a:pt x="0" y="31"/>
                  </a:cubicBezTo>
                  <a:cubicBezTo>
                    <a:pt x="0" y="35"/>
                    <a:pt x="4" y="38"/>
                    <a:pt x="10" y="40"/>
                  </a:cubicBezTo>
                  <a:cubicBezTo>
                    <a:pt x="7" y="46"/>
                    <a:pt x="7" y="51"/>
                    <a:pt x="9" y="53"/>
                  </a:cubicBezTo>
                  <a:cubicBezTo>
                    <a:pt x="12" y="56"/>
                    <a:pt x="17" y="56"/>
                    <a:pt x="23" y="53"/>
                  </a:cubicBezTo>
                  <a:cubicBezTo>
                    <a:pt x="27" y="51"/>
                    <a:pt x="31" y="48"/>
                    <a:pt x="35" y="45"/>
                  </a:cubicBezTo>
                  <a:cubicBezTo>
                    <a:pt x="27" y="45"/>
                    <a:pt x="27" y="45"/>
                    <a:pt x="27" y="45"/>
                  </a:cubicBezTo>
                  <a:cubicBezTo>
                    <a:pt x="25" y="46"/>
                    <a:pt x="23" y="47"/>
                    <a:pt x="21" y="48"/>
                  </a:cubicBezTo>
                  <a:cubicBezTo>
                    <a:pt x="17" y="50"/>
                    <a:pt x="14" y="51"/>
                    <a:pt x="13" y="50"/>
                  </a:cubicBezTo>
                  <a:cubicBezTo>
                    <a:pt x="12" y="49"/>
                    <a:pt x="12" y="45"/>
                    <a:pt x="14" y="41"/>
                  </a:cubicBezTo>
                  <a:cubicBezTo>
                    <a:pt x="14" y="41"/>
                    <a:pt x="14" y="41"/>
                    <a:pt x="14" y="41"/>
                  </a:cubicBezTo>
                  <a:cubicBezTo>
                    <a:pt x="19" y="43"/>
                    <a:pt x="25" y="43"/>
                    <a:pt x="32" y="43"/>
                  </a:cubicBezTo>
                  <a:cubicBezTo>
                    <a:pt x="36" y="43"/>
                    <a:pt x="40" y="43"/>
                    <a:pt x="44" y="42"/>
                  </a:cubicBezTo>
                  <a:cubicBezTo>
                    <a:pt x="44" y="44"/>
                    <a:pt x="44" y="45"/>
                    <a:pt x="44" y="47"/>
                  </a:cubicBezTo>
                  <a:cubicBezTo>
                    <a:pt x="45" y="51"/>
                    <a:pt x="44" y="54"/>
                    <a:pt x="43" y="55"/>
                  </a:cubicBezTo>
                  <a:cubicBezTo>
                    <a:pt x="41" y="56"/>
                    <a:pt x="39" y="54"/>
                    <a:pt x="36" y="51"/>
                  </a:cubicBezTo>
                  <a:cubicBezTo>
                    <a:pt x="35" y="50"/>
                    <a:pt x="34" y="49"/>
                    <a:pt x="34" y="48"/>
                  </a:cubicBezTo>
                  <a:cubicBezTo>
                    <a:pt x="29" y="51"/>
                    <a:pt x="29" y="51"/>
                    <a:pt x="29" y="51"/>
                  </a:cubicBezTo>
                  <a:cubicBezTo>
                    <a:pt x="30" y="52"/>
                    <a:pt x="31" y="53"/>
                    <a:pt x="32" y="54"/>
                  </a:cubicBezTo>
                  <a:cubicBezTo>
                    <a:pt x="37" y="59"/>
                    <a:pt x="41" y="61"/>
                    <a:pt x="45" y="60"/>
                  </a:cubicBezTo>
                  <a:cubicBezTo>
                    <a:pt x="49" y="58"/>
                    <a:pt x="50" y="53"/>
                    <a:pt x="49" y="46"/>
                  </a:cubicBezTo>
                  <a:cubicBezTo>
                    <a:pt x="49" y="45"/>
                    <a:pt x="49" y="43"/>
                    <a:pt x="49" y="42"/>
                  </a:cubicBezTo>
                  <a:cubicBezTo>
                    <a:pt x="50" y="41"/>
                    <a:pt x="52" y="41"/>
                    <a:pt x="53" y="40"/>
                  </a:cubicBezTo>
                  <a:cubicBezTo>
                    <a:pt x="60" y="38"/>
                    <a:pt x="64" y="35"/>
                    <a:pt x="64" y="31"/>
                  </a:cubicBezTo>
                  <a:cubicBezTo>
                    <a:pt x="64" y="27"/>
                    <a:pt x="60" y="23"/>
                    <a:pt x="53" y="21"/>
                  </a:cubicBezTo>
                  <a:cubicBezTo>
                    <a:pt x="49" y="20"/>
                    <a:pt x="45" y="19"/>
                    <a:pt x="40" y="19"/>
                  </a:cubicBezTo>
                  <a:cubicBezTo>
                    <a:pt x="39" y="18"/>
                    <a:pt x="39" y="17"/>
                    <a:pt x="38" y="16"/>
                  </a:cubicBezTo>
                  <a:cubicBezTo>
                    <a:pt x="40" y="15"/>
                    <a:pt x="41" y="14"/>
                    <a:pt x="42" y="13"/>
                  </a:cubicBezTo>
                  <a:cubicBezTo>
                    <a:pt x="46" y="11"/>
                    <a:pt x="50" y="11"/>
                    <a:pt x="51" y="12"/>
                  </a:cubicBezTo>
                  <a:cubicBezTo>
                    <a:pt x="52" y="13"/>
                    <a:pt x="51" y="15"/>
                    <a:pt x="50" y="19"/>
                  </a:cubicBezTo>
                  <a:cubicBezTo>
                    <a:pt x="54" y="20"/>
                    <a:pt x="54" y="20"/>
                    <a:pt x="54" y="20"/>
                  </a:cubicBezTo>
                  <a:cubicBezTo>
                    <a:pt x="57" y="15"/>
                    <a:pt x="57" y="11"/>
                    <a:pt x="54" y="8"/>
                  </a:cubicBezTo>
                  <a:cubicBezTo>
                    <a:pt x="51" y="5"/>
                    <a:pt x="46" y="6"/>
                    <a:pt x="40" y="9"/>
                  </a:cubicBezTo>
                  <a:cubicBezTo>
                    <a:pt x="39" y="10"/>
                    <a:pt x="37" y="11"/>
                    <a:pt x="35" y="12"/>
                  </a:cubicBezTo>
                  <a:cubicBezTo>
                    <a:pt x="34" y="10"/>
                    <a:pt x="33" y="9"/>
                    <a:pt x="31" y="7"/>
                  </a:cubicBezTo>
                  <a:cubicBezTo>
                    <a:pt x="27" y="2"/>
                    <a:pt x="22" y="0"/>
                    <a:pt x="18" y="2"/>
                  </a:cubicBezTo>
                  <a:cubicBezTo>
                    <a:pt x="15" y="4"/>
                    <a:pt x="13" y="8"/>
                    <a:pt x="14" y="15"/>
                  </a:cubicBezTo>
                  <a:cubicBezTo>
                    <a:pt x="14" y="16"/>
                    <a:pt x="14" y="16"/>
                    <a:pt x="14" y="17"/>
                  </a:cubicBezTo>
                  <a:cubicBezTo>
                    <a:pt x="19" y="17"/>
                    <a:pt x="19" y="17"/>
                    <a:pt x="19" y="17"/>
                  </a:cubicBezTo>
                  <a:cubicBezTo>
                    <a:pt x="19" y="16"/>
                    <a:pt x="19" y="15"/>
                    <a:pt x="19" y="15"/>
                  </a:cubicBezTo>
                  <a:cubicBezTo>
                    <a:pt x="19" y="10"/>
                    <a:pt x="19" y="7"/>
                    <a:pt x="21" y="6"/>
                  </a:cubicBezTo>
                  <a:cubicBezTo>
                    <a:pt x="22" y="6"/>
                    <a:pt x="25" y="8"/>
                    <a:pt x="28" y="11"/>
                  </a:cubicBezTo>
                  <a:cubicBezTo>
                    <a:pt x="29" y="12"/>
                    <a:pt x="30" y="13"/>
                    <a:pt x="31" y="15"/>
                  </a:cubicBezTo>
                  <a:cubicBezTo>
                    <a:pt x="30" y="16"/>
                    <a:pt x="28" y="17"/>
                    <a:pt x="27" y="18"/>
                  </a:cubicBezTo>
                  <a:close/>
                  <a:moveTo>
                    <a:pt x="42" y="24"/>
                  </a:moveTo>
                  <a:cubicBezTo>
                    <a:pt x="46" y="25"/>
                    <a:pt x="49" y="25"/>
                    <a:pt x="52" y="26"/>
                  </a:cubicBezTo>
                  <a:cubicBezTo>
                    <a:pt x="56" y="28"/>
                    <a:pt x="58" y="29"/>
                    <a:pt x="58" y="31"/>
                  </a:cubicBezTo>
                  <a:cubicBezTo>
                    <a:pt x="58" y="32"/>
                    <a:pt x="56" y="34"/>
                    <a:pt x="52" y="35"/>
                  </a:cubicBezTo>
                  <a:cubicBezTo>
                    <a:pt x="50" y="36"/>
                    <a:pt x="49" y="36"/>
                    <a:pt x="47" y="37"/>
                  </a:cubicBezTo>
                  <a:cubicBezTo>
                    <a:pt x="46" y="33"/>
                    <a:pt x="45" y="29"/>
                    <a:pt x="43" y="26"/>
                  </a:cubicBezTo>
                  <a:cubicBezTo>
                    <a:pt x="43" y="25"/>
                    <a:pt x="43" y="25"/>
                    <a:pt x="42" y="24"/>
                  </a:cubicBezTo>
                  <a:close/>
                  <a:moveTo>
                    <a:pt x="42" y="37"/>
                  </a:moveTo>
                  <a:cubicBezTo>
                    <a:pt x="41" y="34"/>
                    <a:pt x="40" y="31"/>
                    <a:pt x="38" y="28"/>
                  </a:cubicBezTo>
                  <a:cubicBezTo>
                    <a:pt x="38" y="26"/>
                    <a:pt x="37" y="25"/>
                    <a:pt x="36" y="23"/>
                  </a:cubicBezTo>
                  <a:cubicBezTo>
                    <a:pt x="35" y="23"/>
                    <a:pt x="33" y="23"/>
                    <a:pt x="32" y="23"/>
                  </a:cubicBezTo>
                  <a:cubicBezTo>
                    <a:pt x="31" y="23"/>
                    <a:pt x="30" y="23"/>
                    <a:pt x="29" y="23"/>
                  </a:cubicBezTo>
                  <a:cubicBezTo>
                    <a:pt x="28" y="24"/>
                    <a:pt x="27" y="25"/>
                    <a:pt x="26" y="25"/>
                  </a:cubicBezTo>
                  <a:cubicBezTo>
                    <a:pt x="26" y="25"/>
                    <a:pt x="26" y="25"/>
                    <a:pt x="26" y="25"/>
                  </a:cubicBezTo>
                  <a:cubicBezTo>
                    <a:pt x="23" y="29"/>
                    <a:pt x="19" y="33"/>
                    <a:pt x="17" y="37"/>
                  </a:cubicBezTo>
                  <a:cubicBezTo>
                    <a:pt x="21" y="38"/>
                    <a:pt x="26" y="38"/>
                    <a:pt x="32" y="38"/>
                  </a:cubicBezTo>
                  <a:cubicBezTo>
                    <a:pt x="35" y="38"/>
                    <a:pt x="39" y="38"/>
                    <a:pt x="42" y="37"/>
                  </a:cubicBezTo>
                  <a:close/>
                  <a:moveTo>
                    <a:pt x="12" y="35"/>
                  </a:moveTo>
                  <a:cubicBezTo>
                    <a:pt x="12" y="35"/>
                    <a:pt x="12" y="35"/>
                    <a:pt x="12" y="35"/>
                  </a:cubicBezTo>
                  <a:cubicBezTo>
                    <a:pt x="8" y="34"/>
                    <a:pt x="5" y="32"/>
                    <a:pt x="5" y="31"/>
                  </a:cubicBezTo>
                  <a:cubicBezTo>
                    <a:pt x="5" y="29"/>
                    <a:pt x="8" y="28"/>
                    <a:pt x="12" y="26"/>
                  </a:cubicBezTo>
                  <a:cubicBezTo>
                    <a:pt x="14" y="25"/>
                    <a:pt x="17" y="25"/>
                    <a:pt x="21" y="24"/>
                  </a:cubicBezTo>
                  <a:cubicBezTo>
                    <a:pt x="17" y="28"/>
                    <a:pt x="14" y="32"/>
                    <a:pt x="12" y="35"/>
                  </a:cubicBezTo>
                  <a:close/>
                  <a:moveTo>
                    <a:pt x="36" y="29"/>
                  </a:moveTo>
                  <a:cubicBezTo>
                    <a:pt x="36" y="31"/>
                    <a:pt x="34" y="34"/>
                    <a:pt x="32" y="35"/>
                  </a:cubicBezTo>
                  <a:cubicBezTo>
                    <a:pt x="36" y="35"/>
                    <a:pt x="37" y="32"/>
                    <a:pt x="36" y="29"/>
                  </a:cubicBezTo>
                  <a:close/>
                  <a:moveTo>
                    <a:pt x="27" y="32"/>
                  </a:moveTo>
                  <a:cubicBezTo>
                    <a:pt x="28" y="32"/>
                    <a:pt x="28" y="31"/>
                    <a:pt x="28" y="31"/>
                  </a:cubicBezTo>
                  <a:cubicBezTo>
                    <a:pt x="27" y="30"/>
                    <a:pt x="27" y="30"/>
                    <a:pt x="27" y="30"/>
                  </a:cubicBezTo>
                  <a:cubicBezTo>
                    <a:pt x="27" y="31"/>
                    <a:pt x="27" y="32"/>
                    <a:pt x="27" y="32"/>
                  </a:cubicBezTo>
                  <a:close/>
                  <a:moveTo>
                    <a:pt x="27" y="29"/>
                  </a:moveTo>
                  <a:cubicBezTo>
                    <a:pt x="29" y="30"/>
                    <a:pt x="29" y="30"/>
                    <a:pt x="29" y="30"/>
                  </a:cubicBezTo>
                  <a:cubicBezTo>
                    <a:pt x="30" y="29"/>
                    <a:pt x="31" y="28"/>
                    <a:pt x="32" y="27"/>
                  </a:cubicBezTo>
                  <a:cubicBezTo>
                    <a:pt x="31" y="26"/>
                    <a:pt x="31" y="26"/>
                    <a:pt x="31" y="26"/>
                  </a:cubicBezTo>
                  <a:cubicBezTo>
                    <a:pt x="29" y="26"/>
                    <a:pt x="28" y="27"/>
                    <a:pt x="27" y="29"/>
                  </a:cubicBezTo>
                  <a:close/>
                  <a:moveTo>
                    <a:pt x="32" y="26"/>
                  </a:moveTo>
                  <a:cubicBezTo>
                    <a:pt x="33" y="27"/>
                    <a:pt x="33" y="27"/>
                    <a:pt x="33" y="27"/>
                  </a:cubicBezTo>
                  <a:cubicBezTo>
                    <a:pt x="33" y="27"/>
                    <a:pt x="33" y="26"/>
                    <a:pt x="34" y="26"/>
                  </a:cubicBezTo>
                  <a:cubicBezTo>
                    <a:pt x="33" y="26"/>
                    <a:pt x="33" y="26"/>
                    <a:pt x="32" y="26"/>
                  </a:cubicBezTo>
                  <a:close/>
                </a:path>
              </a:pathLst>
            </a:custGeom>
            <a:solidFill>
              <a:schemeClr val="bg1"/>
            </a:solidFill>
            <a:ln w="9525">
              <a:noFill/>
            </a:ln>
          </p:spPr>
          <p:txBody>
            <a:bodyPr/>
            <a:lstStyle/>
            <a:p>
              <a:endParaRPr lang="zh-CN" altLang="en-US">
                <a:solidFill>
                  <a:schemeClr val="bg1"/>
                </a:solidFill>
              </a:endParaRPr>
            </a:p>
          </p:txBody>
        </p:sp>
      </p:grpSp>
      <p:grpSp>
        <p:nvGrpSpPr>
          <p:cNvPr id="18" name="组合 54"/>
          <p:cNvGrpSpPr/>
          <p:nvPr/>
        </p:nvGrpSpPr>
        <p:grpSpPr>
          <a:xfrm>
            <a:off x="6542088" y="2555875"/>
            <a:ext cx="1980015" cy="2880021"/>
            <a:chOff x="7735906" y="2552714"/>
            <a:chExt cx="1589087" cy="2435225"/>
          </a:xfrm>
        </p:grpSpPr>
        <p:sp>
          <p:nvSpPr>
            <p:cNvPr id="31" name="任意多边形 30"/>
            <p:cNvSpPr/>
            <p:nvPr/>
          </p:nvSpPr>
          <p:spPr>
            <a:xfrm>
              <a:off x="8294706" y="2552714"/>
              <a:ext cx="692150" cy="863600"/>
            </a:xfrm>
            <a:custGeom>
              <a:avLst/>
              <a:gdLst>
                <a:gd name="connsiteX0" fmla="*/ 0 w 700088"/>
                <a:gd name="connsiteY0" fmla="*/ 0 h 876300"/>
                <a:gd name="connsiteX1" fmla="*/ 4763 w 700088"/>
                <a:gd name="connsiteY1" fmla="*/ 871537 h 876300"/>
                <a:gd name="connsiteX2" fmla="*/ 690563 w 700088"/>
                <a:gd name="connsiteY2" fmla="*/ 876300 h 876300"/>
                <a:gd name="connsiteX3" fmla="*/ 700088 w 700088"/>
                <a:gd name="connsiteY3" fmla="*/ 304800 h 876300"/>
                <a:gd name="connsiteX4" fmla="*/ 685800 w 700088"/>
                <a:gd name="connsiteY4" fmla="*/ 157162 h 876300"/>
                <a:gd name="connsiteX5" fmla="*/ 652463 w 700088"/>
                <a:gd name="connsiteY5" fmla="*/ 61912 h 876300"/>
                <a:gd name="connsiteX6" fmla="*/ 576263 w 700088"/>
                <a:gd name="connsiteY6" fmla="*/ 9525 h 876300"/>
                <a:gd name="connsiteX7" fmla="*/ 0 w 700088"/>
                <a:gd name="connsiteY7" fmla="*/ 0 h 876300"/>
                <a:gd name="connsiteX0-1" fmla="*/ 0 w 690563"/>
                <a:gd name="connsiteY0-2" fmla="*/ 0 h 876300"/>
                <a:gd name="connsiteX1-3" fmla="*/ 4763 w 690563"/>
                <a:gd name="connsiteY1-4" fmla="*/ 871537 h 876300"/>
                <a:gd name="connsiteX2-5" fmla="*/ 690563 w 690563"/>
                <a:gd name="connsiteY2-6" fmla="*/ 876300 h 876300"/>
                <a:gd name="connsiteX3-7" fmla="*/ 685800 w 690563"/>
                <a:gd name="connsiteY3-8" fmla="*/ 157162 h 876300"/>
                <a:gd name="connsiteX4-9" fmla="*/ 652463 w 690563"/>
                <a:gd name="connsiteY4-10" fmla="*/ 61912 h 876300"/>
                <a:gd name="connsiteX5-11" fmla="*/ 576263 w 690563"/>
                <a:gd name="connsiteY5-12" fmla="*/ 9525 h 876300"/>
                <a:gd name="connsiteX6-13" fmla="*/ 0 w 690563"/>
                <a:gd name="connsiteY6-14" fmla="*/ 0 h 876300"/>
                <a:gd name="connsiteX0-15" fmla="*/ 0 w 742261"/>
                <a:gd name="connsiteY0-16" fmla="*/ 0 h 876300"/>
                <a:gd name="connsiteX1-17" fmla="*/ 4763 w 742261"/>
                <a:gd name="connsiteY1-18" fmla="*/ 871537 h 876300"/>
                <a:gd name="connsiteX2-19" fmla="*/ 690563 w 742261"/>
                <a:gd name="connsiteY2-20" fmla="*/ 876300 h 876300"/>
                <a:gd name="connsiteX3-21" fmla="*/ 685800 w 742261"/>
                <a:gd name="connsiteY3-22" fmla="*/ 157162 h 876300"/>
                <a:gd name="connsiteX4-23" fmla="*/ 652463 w 742261"/>
                <a:gd name="connsiteY4-24" fmla="*/ 61912 h 876300"/>
                <a:gd name="connsiteX5-25" fmla="*/ 576263 w 742261"/>
                <a:gd name="connsiteY5-26" fmla="*/ 9525 h 876300"/>
                <a:gd name="connsiteX6-27" fmla="*/ 0 w 742261"/>
                <a:gd name="connsiteY6-28" fmla="*/ 0 h 876300"/>
                <a:gd name="connsiteX0-29" fmla="*/ 0 w 694853"/>
                <a:gd name="connsiteY0-30" fmla="*/ 0 h 876300"/>
                <a:gd name="connsiteX1-31" fmla="*/ 4763 w 694853"/>
                <a:gd name="connsiteY1-32" fmla="*/ 871537 h 876300"/>
                <a:gd name="connsiteX2-33" fmla="*/ 690563 w 694853"/>
                <a:gd name="connsiteY2-34" fmla="*/ 876300 h 876300"/>
                <a:gd name="connsiteX3-35" fmla="*/ 685800 w 694853"/>
                <a:gd name="connsiteY3-36" fmla="*/ 157162 h 876300"/>
                <a:gd name="connsiteX4-37" fmla="*/ 652463 w 694853"/>
                <a:gd name="connsiteY4-38" fmla="*/ 61912 h 876300"/>
                <a:gd name="connsiteX5-39" fmla="*/ 576263 w 694853"/>
                <a:gd name="connsiteY5-40" fmla="*/ 9525 h 876300"/>
                <a:gd name="connsiteX6-41" fmla="*/ 0 w 694853"/>
                <a:gd name="connsiteY6-42" fmla="*/ 0 h 876300"/>
                <a:gd name="connsiteX0-43" fmla="*/ 0 w 694853"/>
                <a:gd name="connsiteY0-44" fmla="*/ 0 h 876300"/>
                <a:gd name="connsiteX1-45" fmla="*/ 4763 w 694853"/>
                <a:gd name="connsiteY1-46" fmla="*/ 871537 h 876300"/>
                <a:gd name="connsiteX2-47" fmla="*/ 690563 w 694853"/>
                <a:gd name="connsiteY2-48" fmla="*/ 876300 h 876300"/>
                <a:gd name="connsiteX3-49" fmla="*/ 685800 w 694853"/>
                <a:gd name="connsiteY3-50" fmla="*/ 157162 h 876300"/>
                <a:gd name="connsiteX4-51" fmla="*/ 652463 w 694853"/>
                <a:gd name="connsiteY4-52" fmla="*/ 61912 h 876300"/>
                <a:gd name="connsiteX5-53" fmla="*/ 576263 w 694853"/>
                <a:gd name="connsiteY5-54" fmla="*/ 9525 h 876300"/>
                <a:gd name="connsiteX6-55" fmla="*/ 0 w 694853"/>
                <a:gd name="connsiteY6-56" fmla="*/ 0 h 876300"/>
                <a:gd name="connsiteX0-57" fmla="*/ 0 w 694853"/>
                <a:gd name="connsiteY0-58" fmla="*/ 0 h 876300"/>
                <a:gd name="connsiteX1-59" fmla="*/ 4763 w 694853"/>
                <a:gd name="connsiteY1-60" fmla="*/ 871537 h 876300"/>
                <a:gd name="connsiteX2-61" fmla="*/ 690563 w 694853"/>
                <a:gd name="connsiteY2-62" fmla="*/ 876300 h 876300"/>
                <a:gd name="connsiteX3-63" fmla="*/ 685800 w 694853"/>
                <a:gd name="connsiteY3-64" fmla="*/ 157162 h 876300"/>
                <a:gd name="connsiteX4-65" fmla="*/ 652463 w 694853"/>
                <a:gd name="connsiteY4-66" fmla="*/ 61912 h 876300"/>
                <a:gd name="connsiteX5-67" fmla="*/ 576263 w 694853"/>
                <a:gd name="connsiteY5-68" fmla="*/ 9525 h 876300"/>
                <a:gd name="connsiteX6-69" fmla="*/ 0 w 694853"/>
                <a:gd name="connsiteY6-70" fmla="*/ 0 h 876300"/>
                <a:gd name="connsiteX0-71" fmla="*/ 0 w 694853"/>
                <a:gd name="connsiteY0-72" fmla="*/ 0 h 876300"/>
                <a:gd name="connsiteX1-73" fmla="*/ 4763 w 694853"/>
                <a:gd name="connsiteY1-74" fmla="*/ 871537 h 876300"/>
                <a:gd name="connsiteX2-75" fmla="*/ 690563 w 694853"/>
                <a:gd name="connsiteY2-76" fmla="*/ 876300 h 876300"/>
                <a:gd name="connsiteX3-77" fmla="*/ 685800 w 694853"/>
                <a:gd name="connsiteY3-78" fmla="*/ 157162 h 876300"/>
                <a:gd name="connsiteX4-79" fmla="*/ 652463 w 694853"/>
                <a:gd name="connsiteY4-80" fmla="*/ 61912 h 876300"/>
                <a:gd name="connsiteX5-81" fmla="*/ 569119 w 694853"/>
                <a:gd name="connsiteY5-82" fmla="*/ 9525 h 876300"/>
                <a:gd name="connsiteX6-83" fmla="*/ 0 w 694853"/>
                <a:gd name="connsiteY6-84" fmla="*/ 0 h 876300"/>
                <a:gd name="connsiteX0-85" fmla="*/ 0 w 694853"/>
                <a:gd name="connsiteY0-86" fmla="*/ 0 h 876300"/>
                <a:gd name="connsiteX1-87" fmla="*/ 4763 w 694853"/>
                <a:gd name="connsiteY1-88" fmla="*/ 871537 h 876300"/>
                <a:gd name="connsiteX2-89" fmla="*/ 690563 w 694853"/>
                <a:gd name="connsiteY2-90" fmla="*/ 876300 h 876300"/>
                <a:gd name="connsiteX3-91" fmla="*/ 685800 w 694853"/>
                <a:gd name="connsiteY3-92" fmla="*/ 157162 h 876300"/>
                <a:gd name="connsiteX4-93" fmla="*/ 652463 w 694853"/>
                <a:gd name="connsiteY4-94" fmla="*/ 61912 h 876300"/>
                <a:gd name="connsiteX5-95" fmla="*/ 590550 w 694853"/>
                <a:gd name="connsiteY5-96" fmla="*/ 4693 h 876300"/>
                <a:gd name="connsiteX6-97" fmla="*/ 0 w 694853"/>
                <a:gd name="connsiteY6-98" fmla="*/ 0 h 876300"/>
                <a:gd name="connsiteX0-99" fmla="*/ 0 w 694853"/>
                <a:gd name="connsiteY0-100" fmla="*/ 0 h 876300"/>
                <a:gd name="connsiteX1-101" fmla="*/ 4763 w 694853"/>
                <a:gd name="connsiteY1-102" fmla="*/ 871537 h 876300"/>
                <a:gd name="connsiteX2-103" fmla="*/ 690563 w 694853"/>
                <a:gd name="connsiteY2-104" fmla="*/ 876300 h 876300"/>
                <a:gd name="connsiteX3-105" fmla="*/ 685800 w 694853"/>
                <a:gd name="connsiteY3-106" fmla="*/ 157162 h 876300"/>
                <a:gd name="connsiteX4-107" fmla="*/ 652463 w 694853"/>
                <a:gd name="connsiteY4-108" fmla="*/ 61912 h 876300"/>
                <a:gd name="connsiteX5-109" fmla="*/ 590550 w 694853"/>
                <a:gd name="connsiteY5-110" fmla="*/ 4693 h 876300"/>
                <a:gd name="connsiteX6-111" fmla="*/ 0 w 694853"/>
                <a:gd name="connsiteY6-112" fmla="*/ 0 h 876300"/>
                <a:gd name="connsiteX0-113" fmla="*/ 0 w 693089"/>
                <a:gd name="connsiteY0-114" fmla="*/ 0 h 876300"/>
                <a:gd name="connsiteX1-115" fmla="*/ 4763 w 693089"/>
                <a:gd name="connsiteY1-116" fmla="*/ 871537 h 876300"/>
                <a:gd name="connsiteX2-117" fmla="*/ 690563 w 693089"/>
                <a:gd name="connsiteY2-118" fmla="*/ 876300 h 876300"/>
                <a:gd name="connsiteX3-119" fmla="*/ 685800 w 693089"/>
                <a:gd name="connsiteY3-120" fmla="*/ 157162 h 876300"/>
                <a:gd name="connsiteX4-121" fmla="*/ 666751 w 693089"/>
                <a:gd name="connsiteY4-122" fmla="*/ 64328 h 876300"/>
                <a:gd name="connsiteX5-123" fmla="*/ 590550 w 693089"/>
                <a:gd name="connsiteY5-124" fmla="*/ 4693 h 876300"/>
                <a:gd name="connsiteX6-125" fmla="*/ 0 w 693089"/>
                <a:gd name="connsiteY6-126" fmla="*/ 0 h 876300"/>
                <a:gd name="connsiteX0-127" fmla="*/ 0 w 696816"/>
                <a:gd name="connsiteY0-128" fmla="*/ 0 h 876300"/>
                <a:gd name="connsiteX1-129" fmla="*/ 4763 w 696816"/>
                <a:gd name="connsiteY1-130" fmla="*/ 871537 h 876300"/>
                <a:gd name="connsiteX2-131" fmla="*/ 690563 w 696816"/>
                <a:gd name="connsiteY2-132" fmla="*/ 876300 h 876300"/>
                <a:gd name="connsiteX3-133" fmla="*/ 685800 w 696816"/>
                <a:gd name="connsiteY3-134" fmla="*/ 157162 h 876300"/>
                <a:gd name="connsiteX4-135" fmla="*/ 590550 w 696816"/>
                <a:gd name="connsiteY4-136" fmla="*/ 4693 h 876300"/>
                <a:gd name="connsiteX5-137" fmla="*/ 0 w 696816"/>
                <a:gd name="connsiteY5-138" fmla="*/ 0 h 876300"/>
                <a:gd name="connsiteX0-139" fmla="*/ 0 w 693234"/>
                <a:gd name="connsiteY0-140" fmla="*/ 0 h 876300"/>
                <a:gd name="connsiteX1-141" fmla="*/ 4763 w 693234"/>
                <a:gd name="connsiteY1-142" fmla="*/ 871537 h 876300"/>
                <a:gd name="connsiteX2-143" fmla="*/ 690563 w 693234"/>
                <a:gd name="connsiteY2-144" fmla="*/ 876300 h 876300"/>
                <a:gd name="connsiteX3-145" fmla="*/ 685800 w 693234"/>
                <a:gd name="connsiteY3-146" fmla="*/ 157162 h 876300"/>
                <a:gd name="connsiteX4-147" fmla="*/ 590550 w 693234"/>
                <a:gd name="connsiteY4-148" fmla="*/ 4693 h 876300"/>
                <a:gd name="connsiteX5-149" fmla="*/ 0 w 693234"/>
                <a:gd name="connsiteY5-150" fmla="*/ 0 h 876300"/>
                <a:gd name="connsiteX0-151" fmla="*/ 0 w 692834"/>
                <a:gd name="connsiteY0-152" fmla="*/ 0 h 876300"/>
                <a:gd name="connsiteX1-153" fmla="*/ 4763 w 692834"/>
                <a:gd name="connsiteY1-154" fmla="*/ 871537 h 876300"/>
                <a:gd name="connsiteX2-155" fmla="*/ 690563 w 692834"/>
                <a:gd name="connsiteY2-156" fmla="*/ 876300 h 876300"/>
                <a:gd name="connsiteX3-157" fmla="*/ 685800 w 692834"/>
                <a:gd name="connsiteY3-158" fmla="*/ 157162 h 876300"/>
                <a:gd name="connsiteX4-159" fmla="*/ 590550 w 692834"/>
                <a:gd name="connsiteY4-160" fmla="*/ 4693 h 876300"/>
                <a:gd name="connsiteX5-161" fmla="*/ 0 w 692834"/>
                <a:gd name="connsiteY5-162" fmla="*/ 0 h 876300"/>
                <a:gd name="connsiteX0-163" fmla="*/ 0 w 693304"/>
                <a:gd name="connsiteY0-164" fmla="*/ 0 h 876300"/>
                <a:gd name="connsiteX1-165" fmla="*/ 4763 w 693304"/>
                <a:gd name="connsiteY1-166" fmla="*/ 871537 h 876300"/>
                <a:gd name="connsiteX2-167" fmla="*/ 690563 w 693304"/>
                <a:gd name="connsiteY2-168" fmla="*/ 876300 h 876300"/>
                <a:gd name="connsiteX3-169" fmla="*/ 688181 w 693304"/>
                <a:gd name="connsiteY3-170" fmla="*/ 248991 h 876300"/>
                <a:gd name="connsiteX4-171" fmla="*/ 590550 w 693304"/>
                <a:gd name="connsiteY4-172" fmla="*/ 4693 h 876300"/>
                <a:gd name="connsiteX5-173" fmla="*/ 0 w 693304"/>
                <a:gd name="connsiteY5-174" fmla="*/ 0 h 876300"/>
                <a:gd name="connsiteX0-175" fmla="*/ 0 w 698124"/>
                <a:gd name="connsiteY0-176" fmla="*/ 0 h 876300"/>
                <a:gd name="connsiteX1-177" fmla="*/ 4763 w 698124"/>
                <a:gd name="connsiteY1-178" fmla="*/ 871537 h 876300"/>
                <a:gd name="connsiteX2-179" fmla="*/ 690563 w 698124"/>
                <a:gd name="connsiteY2-180" fmla="*/ 876300 h 876300"/>
                <a:gd name="connsiteX3-181" fmla="*/ 688181 w 698124"/>
                <a:gd name="connsiteY3-182" fmla="*/ 248991 h 876300"/>
                <a:gd name="connsiteX4-183" fmla="*/ 590550 w 698124"/>
                <a:gd name="connsiteY4-184" fmla="*/ 7109 h 876300"/>
                <a:gd name="connsiteX5-185" fmla="*/ 0 w 698124"/>
                <a:gd name="connsiteY5-186" fmla="*/ 0 h 876300"/>
                <a:gd name="connsiteX0-187" fmla="*/ 0 w 692877"/>
                <a:gd name="connsiteY0-188" fmla="*/ 0 h 876300"/>
                <a:gd name="connsiteX1-189" fmla="*/ 4763 w 692877"/>
                <a:gd name="connsiteY1-190" fmla="*/ 871537 h 876300"/>
                <a:gd name="connsiteX2-191" fmla="*/ 690563 w 692877"/>
                <a:gd name="connsiteY2-192" fmla="*/ 876300 h 876300"/>
                <a:gd name="connsiteX3-193" fmla="*/ 688181 w 692877"/>
                <a:gd name="connsiteY3-194" fmla="*/ 248991 h 876300"/>
                <a:gd name="connsiteX4-195" fmla="*/ 590550 w 692877"/>
                <a:gd name="connsiteY4-196" fmla="*/ 7109 h 876300"/>
                <a:gd name="connsiteX5-197" fmla="*/ 0 w 692877"/>
                <a:gd name="connsiteY5-198" fmla="*/ 0 h 876300"/>
                <a:gd name="connsiteX0-199" fmla="*/ 0 w 692877"/>
                <a:gd name="connsiteY0-200" fmla="*/ 0 h 876300"/>
                <a:gd name="connsiteX1-201" fmla="*/ 4763 w 692877"/>
                <a:gd name="connsiteY1-202" fmla="*/ 871537 h 876300"/>
                <a:gd name="connsiteX2-203" fmla="*/ 690563 w 692877"/>
                <a:gd name="connsiteY2-204" fmla="*/ 876300 h 876300"/>
                <a:gd name="connsiteX3-205" fmla="*/ 688181 w 692877"/>
                <a:gd name="connsiteY3-206" fmla="*/ 248991 h 876300"/>
                <a:gd name="connsiteX4-207" fmla="*/ 590550 w 692877"/>
                <a:gd name="connsiteY4-208" fmla="*/ 7109 h 876300"/>
                <a:gd name="connsiteX5-209" fmla="*/ 0 w 692877"/>
                <a:gd name="connsiteY5-210" fmla="*/ 0 h 876300"/>
                <a:gd name="connsiteX0-211" fmla="*/ 0 w 692877"/>
                <a:gd name="connsiteY0-212" fmla="*/ 0 h 876300"/>
                <a:gd name="connsiteX1-213" fmla="*/ 4763 w 692877"/>
                <a:gd name="connsiteY1-214" fmla="*/ 871537 h 876300"/>
                <a:gd name="connsiteX2-215" fmla="*/ 690563 w 692877"/>
                <a:gd name="connsiteY2-216" fmla="*/ 876300 h 876300"/>
                <a:gd name="connsiteX3-217" fmla="*/ 688181 w 692877"/>
                <a:gd name="connsiteY3-218" fmla="*/ 248991 h 876300"/>
                <a:gd name="connsiteX4-219" fmla="*/ 590550 w 692877"/>
                <a:gd name="connsiteY4-220" fmla="*/ 7109 h 876300"/>
                <a:gd name="connsiteX5-221" fmla="*/ 0 w 692877"/>
                <a:gd name="connsiteY5-222" fmla="*/ 0 h 876300"/>
                <a:gd name="connsiteX0-223" fmla="*/ 0 w 692877"/>
                <a:gd name="connsiteY0-224" fmla="*/ 0 h 876300"/>
                <a:gd name="connsiteX1-225" fmla="*/ 4763 w 692877"/>
                <a:gd name="connsiteY1-226" fmla="*/ 871537 h 876300"/>
                <a:gd name="connsiteX2-227" fmla="*/ 690563 w 692877"/>
                <a:gd name="connsiteY2-228" fmla="*/ 876300 h 876300"/>
                <a:gd name="connsiteX3-229" fmla="*/ 688181 w 692877"/>
                <a:gd name="connsiteY3-230" fmla="*/ 248991 h 876300"/>
                <a:gd name="connsiteX4-231" fmla="*/ 590550 w 692877"/>
                <a:gd name="connsiteY4-232" fmla="*/ 7109 h 876300"/>
                <a:gd name="connsiteX5-233" fmla="*/ 0 w 692877"/>
                <a:gd name="connsiteY5-234" fmla="*/ 0 h 876300"/>
              </a:gdLst>
              <a:ahLst/>
              <a:cxnLst>
                <a:cxn ang="0">
                  <a:pos x="connsiteX0-223" y="connsiteY0-224"/>
                </a:cxn>
                <a:cxn ang="0">
                  <a:pos x="connsiteX1-225" y="connsiteY1-226"/>
                </a:cxn>
                <a:cxn ang="0">
                  <a:pos x="connsiteX2-227" y="connsiteY2-228"/>
                </a:cxn>
                <a:cxn ang="0">
                  <a:pos x="connsiteX3-229" y="connsiteY3-230"/>
                </a:cxn>
                <a:cxn ang="0">
                  <a:pos x="connsiteX4-231" y="connsiteY4-232"/>
                </a:cxn>
                <a:cxn ang="0">
                  <a:pos x="connsiteX5-233" y="connsiteY5-234"/>
                </a:cxn>
              </a:cxnLst>
              <a:rect l="l" t="t" r="r" b="b"/>
              <a:pathLst>
                <a:path w="692877" h="876300">
                  <a:moveTo>
                    <a:pt x="0" y="0"/>
                  </a:moveTo>
                  <a:cubicBezTo>
                    <a:pt x="1588" y="290512"/>
                    <a:pt x="3175" y="581025"/>
                    <a:pt x="4763" y="871537"/>
                  </a:cubicBezTo>
                  <a:lnTo>
                    <a:pt x="690563" y="876300"/>
                  </a:lnTo>
                  <a:cubicBezTo>
                    <a:pt x="696913" y="696824"/>
                    <a:pt x="688182" y="367275"/>
                    <a:pt x="688181" y="248991"/>
                  </a:cubicBezTo>
                  <a:cubicBezTo>
                    <a:pt x="688180" y="130707"/>
                    <a:pt x="690563" y="16387"/>
                    <a:pt x="590550" y="7109"/>
                  </a:cubicBezTo>
                  <a:lnTo>
                    <a:pt x="0" y="0"/>
                  </a:lnTo>
                  <a:close/>
                </a:path>
              </a:pathLst>
            </a:custGeom>
            <a:gradFill flip="none" rotWithShape="1">
              <a:gsLst>
                <a:gs pos="100000">
                  <a:srgbClr val="28A9D6"/>
                </a:gs>
                <a:gs pos="20000">
                  <a:srgbClr val="2187AB"/>
                </a:gs>
              </a:gsLst>
              <a:lin ang="5400000" scaled="0"/>
              <a:tileRect/>
            </a:gradFill>
            <a:ln w="12700">
              <a:solidFill>
                <a:schemeClr val="bg1"/>
              </a:solidFill>
            </a:ln>
            <a:effectLst>
              <a:outerShdw blurRad="38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19" name="任意多边形 18"/>
            <p:cNvSpPr/>
            <p:nvPr/>
          </p:nvSpPr>
          <p:spPr>
            <a:xfrm>
              <a:off x="8074043" y="2552714"/>
              <a:ext cx="811213" cy="1476375"/>
            </a:xfrm>
            <a:custGeom>
              <a:avLst/>
              <a:gdLst>
                <a:gd name="connsiteX0" fmla="*/ 0 w 800100"/>
                <a:gd name="connsiteY0" fmla="*/ 990600 h 1490663"/>
                <a:gd name="connsiteX1" fmla="*/ 0 w 800100"/>
                <a:gd name="connsiteY1" fmla="*/ 381000 h 1490663"/>
                <a:gd name="connsiteX2" fmla="*/ 42863 w 800100"/>
                <a:gd name="connsiteY2" fmla="*/ 228600 h 1490663"/>
                <a:gd name="connsiteX3" fmla="*/ 204788 w 800100"/>
                <a:gd name="connsiteY3" fmla="*/ 0 h 1490663"/>
                <a:gd name="connsiteX4" fmla="*/ 781050 w 800100"/>
                <a:gd name="connsiteY4" fmla="*/ 4763 h 1490663"/>
                <a:gd name="connsiteX5" fmla="*/ 681038 w 800100"/>
                <a:gd name="connsiteY5" fmla="*/ 23813 h 1490663"/>
                <a:gd name="connsiteX6" fmla="*/ 647700 w 800100"/>
                <a:gd name="connsiteY6" fmla="*/ 85725 h 1490663"/>
                <a:gd name="connsiteX7" fmla="*/ 614363 w 800100"/>
                <a:gd name="connsiteY7" fmla="*/ 161925 h 1490663"/>
                <a:gd name="connsiteX8" fmla="*/ 619125 w 800100"/>
                <a:gd name="connsiteY8" fmla="*/ 319088 h 1490663"/>
                <a:gd name="connsiteX9" fmla="*/ 766763 w 800100"/>
                <a:gd name="connsiteY9" fmla="*/ 519113 h 1490663"/>
                <a:gd name="connsiteX10" fmla="*/ 800100 w 800100"/>
                <a:gd name="connsiteY10" fmla="*/ 619125 h 1490663"/>
                <a:gd name="connsiteX11" fmla="*/ 766763 w 800100"/>
                <a:gd name="connsiteY11" fmla="*/ 671513 h 1490663"/>
                <a:gd name="connsiteX12" fmla="*/ 709613 w 800100"/>
                <a:gd name="connsiteY12" fmla="*/ 700088 h 1490663"/>
                <a:gd name="connsiteX13" fmla="*/ 671513 w 800100"/>
                <a:gd name="connsiteY13" fmla="*/ 714375 h 1490663"/>
                <a:gd name="connsiteX14" fmla="*/ 666750 w 800100"/>
                <a:gd name="connsiteY14" fmla="*/ 1433513 h 1490663"/>
                <a:gd name="connsiteX15" fmla="*/ 633413 w 800100"/>
                <a:gd name="connsiteY15" fmla="*/ 1466850 h 1490663"/>
                <a:gd name="connsiteX16" fmla="*/ 590550 w 800100"/>
                <a:gd name="connsiteY16" fmla="*/ 1490663 h 1490663"/>
                <a:gd name="connsiteX17" fmla="*/ 542925 w 800100"/>
                <a:gd name="connsiteY17" fmla="*/ 1481138 h 1490663"/>
                <a:gd name="connsiteX18" fmla="*/ 519113 w 800100"/>
                <a:gd name="connsiteY18" fmla="*/ 1433513 h 1490663"/>
                <a:gd name="connsiteX19" fmla="*/ 523875 w 800100"/>
                <a:gd name="connsiteY19" fmla="*/ 981075 h 1490663"/>
                <a:gd name="connsiteX20" fmla="*/ 490538 w 800100"/>
                <a:gd name="connsiteY20" fmla="*/ 981075 h 1490663"/>
                <a:gd name="connsiteX21" fmla="*/ 490538 w 800100"/>
                <a:gd name="connsiteY21" fmla="*/ 1133475 h 1490663"/>
                <a:gd name="connsiteX22" fmla="*/ 423863 w 800100"/>
                <a:gd name="connsiteY22" fmla="*/ 1190625 h 1490663"/>
                <a:gd name="connsiteX23" fmla="*/ 366713 w 800100"/>
                <a:gd name="connsiteY23" fmla="*/ 1162050 h 1490663"/>
                <a:gd name="connsiteX24" fmla="*/ 347663 w 800100"/>
                <a:gd name="connsiteY24" fmla="*/ 1138238 h 1490663"/>
                <a:gd name="connsiteX25" fmla="*/ 347663 w 800100"/>
                <a:gd name="connsiteY25" fmla="*/ 981075 h 1490663"/>
                <a:gd name="connsiteX26" fmla="*/ 314325 w 800100"/>
                <a:gd name="connsiteY26" fmla="*/ 981075 h 1490663"/>
                <a:gd name="connsiteX27" fmla="*/ 314325 w 800100"/>
                <a:gd name="connsiteY27" fmla="*/ 1090613 h 1490663"/>
                <a:gd name="connsiteX28" fmla="*/ 257175 w 800100"/>
                <a:gd name="connsiteY28" fmla="*/ 1147763 h 1490663"/>
                <a:gd name="connsiteX29" fmla="*/ 176213 w 800100"/>
                <a:gd name="connsiteY29" fmla="*/ 1114425 h 1490663"/>
                <a:gd name="connsiteX30" fmla="*/ 171450 w 800100"/>
                <a:gd name="connsiteY30" fmla="*/ 981075 h 1490663"/>
                <a:gd name="connsiteX31" fmla="*/ 142875 w 800100"/>
                <a:gd name="connsiteY31" fmla="*/ 981075 h 1490663"/>
                <a:gd name="connsiteX32" fmla="*/ 133350 w 800100"/>
                <a:gd name="connsiteY32" fmla="*/ 1076325 h 1490663"/>
                <a:gd name="connsiteX33" fmla="*/ 90488 w 800100"/>
                <a:gd name="connsiteY33" fmla="*/ 1109663 h 1490663"/>
                <a:gd name="connsiteX34" fmla="*/ 80963 w 800100"/>
                <a:gd name="connsiteY34" fmla="*/ 1128713 h 1490663"/>
                <a:gd name="connsiteX35" fmla="*/ 9525 w 800100"/>
                <a:gd name="connsiteY35" fmla="*/ 1071563 h 1490663"/>
                <a:gd name="connsiteX36" fmla="*/ 0 w 800100"/>
                <a:gd name="connsiteY36" fmla="*/ 990600 h 1490663"/>
                <a:gd name="connsiteX0-1" fmla="*/ 0 w 800100"/>
                <a:gd name="connsiteY0-2" fmla="*/ 990600 h 1490663"/>
                <a:gd name="connsiteX1-3" fmla="*/ 0 w 800100"/>
                <a:gd name="connsiteY1-4" fmla="*/ 381000 h 1490663"/>
                <a:gd name="connsiteX2-5" fmla="*/ 42863 w 800100"/>
                <a:gd name="connsiteY2-6" fmla="*/ 228600 h 1490663"/>
                <a:gd name="connsiteX3-7" fmla="*/ 204788 w 800100"/>
                <a:gd name="connsiteY3-8" fmla="*/ 0 h 1490663"/>
                <a:gd name="connsiteX4-9" fmla="*/ 781050 w 800100"/>
                <a:gd name="connsiteY4-10" fmla="*/ 4763 h 1490663"/>
                <a:gd name="connsiteX5-11" fmla="*/ 681038 w 800100"/>
                <a:gd name="connsiteY5-12" fmla="*/ 23813 h 1490663"/>
                <a:gd name="connsiteX6-13" fmla="*/ 647700 w 800100"/>
                <a:gd name="connsiteY6-14" fmla="*/ 85725 h 1490663"/>
                <a:gd name="connsiteX7-15" fmla="*/ 614363 w 800100"/>
                <a:gd name="connsiteY7-16" fmla="*/ 161925 h 1490663"/>
                <a:gd name="connsiteX8-17" fmla="*/ 619125 w 800100"/>
                <a:gd name="connsiteY8-18" fmla="*/ 319088 h 1490663"/>
                <a:gd name="connsiteX9-19" fmla="*/ 766763 w 800100"/>
                <a:gd name="connsiteY9-20" fmla="*/ 519113 h 1490663"/>
                <a:gd name="connsiteX10-21" fmla="*/ 800100 w 800100"/>
                <a:gd name="connsiteY10-22" fmla="*/ 619125 h 1490663"/>
                <a:gd name="connsiteX11-23" fmla="*/ 766763 w 800100"/>
                <a:gd name="connsiteY11-24" fmla="*/ 671513 h 1490663"/>
                <a:gd name="connsiteX12-25" fmla="*/ 709613 w 800100"/>
                <a:gd name="connsiteY12-26" fmla="*/ 700088 h 1490663"/>
                <a:gd name="connsiteX13-27" fmla="*/ 671513 w 800100"/>
                <a:gd name="connsiteY13-28" fmla="*/ 714375 h 1490663"/>
                <a:gd name="connsiteX14-29" fmla="*/ 666750 w 800100"/>
                <a:gd name="connsiteY14-30" fmla="*/ 1433513 h 1490663"/>
                <a:gd name="connsiteX15-31" fmla="*/ 633413 w 800100"/>
                <a:gd name="connsiteY15-32" fmla="*/ 1466850 h 1490663"/>
                <a:gd name="connsiteX16-33" fmla="*/ 590550 w 800100"/>
                <a:gd name="connsiteY16-34" fmla="*/ 1490663 h 1490663"/>
                <a:gd name="connsiteX17-35" fmla="*/ 542925 w 800100"/>
                <a:gd name="connsiteY17-36" fmla="*/ 1481138 h 1490663"/>
                <a:gd name="connsiteX18-37" fmla="*/ 519113 w 800100"/>
                <a:gd name="connsiteY18-38" fmla="*/ 1433513 h 1490663"/>
                <a:gd name="connsiteX19-39" fmla="*/ 523875 w 800100"/>
                <a:gd name="connsiteY19-40" fmla="*/ 981075 h 1490663"/>
                <a:gd name="connsiteX20-41" fmla="*/ 490538 w 800100"/>
                <a:gd name="connsiteY20-42" fmla="*/ 981075 h 1490663"/>
                <a:gd name="connsiteX21-43" fmla="*/ 490538 w 800100"/>
                <a:gd name="connsiteY21-44" fmla="*/ 1133475 h 1490663"/>
                <a:gd name="connsiteX22-45" fmla="*/ 423863 w 800100"/>
                <a:gd name="connsiteY22-46" fmla="*/ 1190625 h 1490663"/>
                <a:gd name="connsiteX23-47" fmla="*/ 366713 w 800100"/>
                <a:gd name="connsiteY23-48" fmla="*/ 1162050 h 1490663"/>
                <a:gd name="connsiteX24-49" fmla="*/ 347663 w 800100"/>
                <a:gd name="connsiteY24-50" fmla="*/ 1138238 h 1490663"/>
                <a:gd name="connsiteX25-51" fmla="*/ 347663 w 800100"/>
                <a:gd name="connsiteY25-52" fmla="*/ 981075 h 1490663"/>
                <a:gd name="connsiteX26-53" fmla="*/ 314325 w 800100"/>
                <a:gd name="connsiteY26-54" fmla="*/ 981075 h 1490663"/>
                <a:gd name="connsiteX27-55" fmla="*/ 314325 w 800100"/>
                <a:gd name="connsiteY27-56" fmla="*/ 1090613 h 1490663"/>
                <a:gd name="connsiteX28-57" fmla="*/ 257175 w 800100"/>
                <a:gd name="connsiteY28-58" fmla="*/ 1147763 h 1490663"/>
                <a:gd name="connsiteX29-59" fmla="*/ 176213 w 800100"/>
                <a:gd name="connsiteY29-60" fmla="*/ 1114425 h 1490663"/>
                <a:gd name="connsiteX30-61" fmla="*/ 171450 w 800100"/>
                <a:gd name="connsiteY30-62" fmla="*/ 981075 h 1490663"/>
                <a:gd name="connsiteX31-63" fmla="*/ 142875 w 800100"/>
                <a:gd name="connsiteY31-64" fmla="*/ 981075 h 1490663"/>
                <a:gd name="connsiteX32-65" fmla="*/ 133350 w 800100"/>
                <a:gd name="connsiteY32-66" fmla="*/ 1076325 h 1490663"/>
                <a:gd name="connsiteX33-67" fmla="*/ 80963 w 800100"/>
                <a:gd name="connsiteY33-68" fmla="*/ 1128713 h 1490663"/>
                <a:gd name="connsiteX34-69" fmla="*/ 9525 w 800100"/>
                <a:gd name="connsiteY34-70" fmla="*/ 1071563 h 1490663"/>
                <a:gd name="connsiteX35-71" fmla="*/ 0 w 800100"/>
                <a:gd name="connsiteY35-72" fmla="*/ 990600 h 1490663"/>
                <a:gd name="connsiteX0-73" fmla="*/ 0 w 800100"/>
                <a:gd name="connsiteY0-74" fmla="*/ 990600 h 1490663"/>
                <a:gd name="connsiteX1-75" fmla="*/ 0 w 800100"/>
                <a:gd name="connsiteY1-76" fmla="*/ 381000 h 1490663"/>
                <a:gd name="connsiteX2-77" fmla="*/ 42863 w 800100"/>
                <a:gd name="connsiteY2-78" fmla="*/ 228600 h 1490663"/>
                <a:gd name="connsiteX3-79" fmla="*/ 204788 w 800100"/>
                <a:gd name="connsiteY3-80" fmla="*/ 0 h 1490663"/>
                <a:gd name="connsiteX4-81" fmla="*/ 781050 w 800100"/>
                <a:gd name="connsiteY4-82" fmla="*/ 4763 h 1490663"/>
                <a:gd name="connsiteX5-83" fmla="*/ 681038 w 800100"/>
                <a:gd name="connsiteY5-84" fmla="*/ 23813 h 1490663"/>
                <a:gd name="connsiteX6-85" fmla="*/ 647700 w 800100"/>
                <a:gd name="connsiteY6-86" fmla="*/ 85725 h 1490663"/>
                <a:gd name="connsiteX7-87" fmla="*/ 614363 w 800100"/>
                <a:gd name="connsiteY7-88" fmla="*/ 161925 h 1490663"/>
                <a:gd name="connsiteX8-89" fmla="*/ 619125 w 800100"/>
                <a:gd name="connsiteY8-90" fmla="*/ 319088 h 1490663"/>
                <a:gd name="connsiteX9-91" fmla="*/ 766763 w 800100"/>
                <a:gd name="connsiteY9-92" fmla="*/ 519113 h 1490663"/>
                <a:gd name="connsiteX10-93" fmla="*/ 800100 w 800100"/>
                <a:gd name="connsiteY10-94" fmla="*/ 619125 h 1490663"/>
                <a:gd name="connsiteX11-95" fmla="*/ 766763 w 800100"/>
                <a:gd name="connsiteY11-96" fmla="*/ 671513 h 1490663"/>
                <a:gd name="connsiteX12-97" fmla="*/ 709613 w 800100"/>
                <a:gd name="connsiteY12-98" fmla="*/ 700088 h 1490663"/>
                <a:gd name="connsiteX13-99" fmla="*/ 671513 w 800100"/>
                <a:gd name="connsiteY13-100" fmla="*/ 714375 h 1490663"/>
                <a:gd name="connsiteX14-101" fmla="*/ 666750 w 800100"/>
                <a:gd name="connsiteY14-102" fmla="*/ 1433513 h 1490663"/>
                <a:gd name="connsiteX15-103" fmla="*/ 633413 w 800100"/>
                <a:gd name="connsiteY15-104" fmla="*/ 1466850 h 1490663"/>
                <a:gd name="connsiteX16-105" fmla="*/ 590550 w 800100"/>
                <a:gd name="connsiteY16-106" fmla="*/ 1490663 h 1490663"/>
                <a:gd name="connsiteX17-107" fmla="*/ 542925 w 800100"/>
                <a:gd name="connsiteY17-108" fmla="*/ 1481138 h 1490663"/>
                <a:gd name="connsiteX18-109" fmla="*/ 519113 w 800100"/>
                <a:gd name="connsiteY18-110" fmla="*/ 1433513 h 1490663"/>
                <a:gd name="connsiteX19-111" fmla="*/ 523875 w 800100"/>
                <a:gd name="connsiteY19-112" fmla="*/ 981075 h 1490663"/>
                <a:gd name="connsiteX20-113" fmla="*/ 490538 w 800100"/>
                <a:gd name="connsiteY20-114" fmla="*/ 981075 h 1490663"/>
                <a:gd name="connsiteX21-115" fmla="*/ 490538 w 800100"/>
                <a:gd name="connsiteY21-116" fmla="*/ 1133475 h 1490663"/>
                <a:gd name="connsiteX22-117" fmla="*/ 423863 w 800100"/>
                <a:gd name="connsiteY22-118" fmla="*/ 1190625 h 1490663"/>
                <a:gd name="connsiteX23-119" fmla="*/ 347663 w 800100"/>
                <a:gd name="connsiteY23-120" fmla="*/ 1138238 h 1490663"/>
                <a:gd name="connsiteX24-121" fmla="*/ 347663 w 800100"/>
                <a:gd name="connsiteY24-122" fmla="*/ 981075 h 1490663"/>
                <a:gd name="connsiteX25-123" fmla="*/ 314325 w 800100"/>
                <a:gd name="connsiteY25-124" fmla="*/ 981075 h 1490663"/>
                <a:gd name="connsiteX26-125" fmla="*/ 314325 w 800100"/>
                <a:gd name="connsiteY26-126" fmla="*/ 1090613 h 1490663"/>
                <a:gd name="connsiteX27-127" fmla="*/ 257175 w 800100"/>
                <a:gd name="connsiteY27-128" fmla="*/ 1147763 h 1490663"/>
                <a:gd name="connsiteX28-129" fmla="*/ 176213 w 800100"/>
                <a:gd name="connsiteY28-130" fmla="*/ 1114425 h 1490663"/>
                <a:gd name="connsiteX29-131" fmla="*/ 171450 w 800100"/>
                <a:gd name="connsiteY29-132" fmla="*/ 981075 h 1490663"/>
                <a:gd name="connsiteX30-133" fmla="*/ 142875 w 800100"/>
                <a:gd name="connsiteY30-134" fmla="*/ 981075 h 1490663"/>
                <a:gd name="connsiteX31-135" fmla="*/ 133350 w 800100"/>
                <a:gd name="connsiteY31-136" fmla="*/ 1076325 h 1490663"/>
                <a:gd name="connsiteX32-137" fmla="*/ 80963 w 800100"/>
                <a:gd name="connsiteY32-138" fmla="*/ 1128713 h 1490663"/>
                <a:gd name="connsiteX33-139" fmla="*/ 9525 w 800100"/>
                <a:gd name="connsiteY33-140" fmla="*/ 1071563 h 1490663"/>
                <a:gd name="connsiteX34-141" fmla="*/ 0 w 800100"/>
                <a:gd name="connsiteY34-142" fmla="*/ 990600 h 1490663"/>
                <a:gd name="connsiteX0-143" fmla="*/ 0 w 800100"/>
                <a:gd name="connsiteY0-144" fmla="*/ 990600 h 1490663"/>
                <a:gd name="connsiteX1-145" fmla="*/ 0 w 800100"/>
                <a:gd name="connsiteY1-146" fmla="*/ 381000 h 1490663"/>
                <a:gd name="connsiteX2-147" fmla="*/ 42863 w 800100"/>
                <a:gd name="connsiteY2-148" fmla="*/ 228600 h 1490663"/>
                <a:gd name="connsiteX3-149" fmla="*/ 204788 w 800100"/>
                <a:gd name="connsiteY3-150" fmla="*/ 0 h 1490663"/>
                <a:gd name="connsiteX4-151" fmla="*/ 781050 w 800100"/>
                <a:gd name="connsiteY4-152" fmla="*/ 4763 h 1490663"/>
                <a:gd name="connsiteX5-153" fmla="*/ 681038 w 800100"/>
                <a:gd name="connsiteY5-154" fmla="*/ 23813 h 1490663"/>
                <a:gd name="connsiteX6-155" fmla="*/ 647700 w 800100"/>
                <a:gd name="connsiteY6-156" fmla="*/ 85725 h 1490663"/>
                <a:gd name="connsiteX7-157" fmla="*/ 614363 w 800100"/>
                <a:gd name="connsiteY7-158" fmla="*/ 161925 h 1490663"/>
                <a:gd name="connsiteX8-159" fmla="*/ 619125 w 800100"/>
                <a:gd name="connsiteY8-160" fmla="*/ 319088 h 1490663"/>
                <a:gd name="connsiteX9-161" fmla="*/ 766763 w 800100"/>
                <a:gd name="connsiteY9-162" fmla="*/ 519113 h 1490663"/>
                <a:gd name="connsiteX10-163" fmla="*/ 800100 w 800100"/>
                <a:gd name="connsiteY10-164" fmla="*/ 619125 h 1490663"/>
                <a:gd name="connsiteX11-165" fmla="*/ 766763 w 800100"/>
                <a:gd name="connsiteY11-166" fmla="*/ 671513 h 1490663"/>
                <a:gd name="connsiteX12-167" fmla="*/ 709613 w 800100"/>
                <a:gd name="connsiteY12-168" fmla="*/ 700088 h 1490663"/>
                <a:gd name="connsiteX13-169" fmla="*/ 671513 w 800100"/>
                <a:gd name="connsiteY13-170" fmla="*/ 714375 h 1490663"/>
                <a:gd name="connsiteX14-171" fmla="*/ 666750 w 800100"/>
                <a:gd name="connsiteY14-172" fmla="*/ 1433513 h 1490663"/>
                <a:gd name="connsiteX15-173" fmla="*/ 633413 w 800100"/>
                <a:gd name="connsiteY15-174" fmla="*/ 1466850 h 1490663"/>
                <a:gd name="connsiteX16-175" fmla="*/ 590550 w 800100"/>
                <a:gd name="connsiteY16-176" fmla="*/ 1490663 h 1490663"/>
                <a:gd name="connsiteX17-177" fmla="*/ 519113 w 800100"/>
                <a:gd name="connsiteY17-178" fmla="*/ 1433513 h 1490663"/>
                <a:gd name="connsiteX18-179" fmla="*/ 523875 w 800100"/>
                <a:gd name="connsiteY18-180" fmla="*/ 981075 h 1490663"/>
                <a:gd name="connsiteX19-181" fmla="*/ 490538 w 800100"/>
                <a:gd name="connsiteY19-182" fmla="*/ 981075 h 1490663"/>
                <a:gd name="connsiteX20-183" fmla="*/ 490538 w 800100"/>
                <a:gd name="connsiteY20-184" fmla="*/ 1133475 h 1490663"/>
                <a:gd name="connsiteX21-185" fmla="*/ 423863 w 800100"/>
                <a:gd name="connsiteY21-186" fmla="*/ 1190625 h 1490663"/>
                <a:gd name="connsiteX22-187" fmla="*/ 347663 w 800100"/>
                <a:gd name="connsiteY22-188" fmla="*/ 1138238 h 1490663"/>
                <a:gd name="connsiteX23-189" fmla="*/ 347663 w 800100"/>
                <a:gd name="connsiteY23-190" fmla="*/ 981075 h 1490663"/>
                <a:gd name="connsiteX24-191" fmla="*/ 314325 w 800100"/>
                <a:gd name="connsiteY24-192" fmla="*/ 981075 h 1490663"/>
                <a:gd name="connsiteX25-193" fmla="*/ 314325 w 800100"/>
                <a:gd name="connsiteY25-194" fmla="*/ 1090613 h 1490663"/>
                <a:gd name="connsiteX26-195" fmla="*/ 257175 w 800100"/>
                <a:gd name="connsiteY26-196" fmla="*/ 1147763 h 1490663"/>
                <a:gd name="connsiteX27-197" fmla="*/ 176213 w 800100"/>
                <a:gd name="connsiteY27-198" fmla="*/ 1114425 h 1490663"/>
                <a:gd name="connsiteX28-199" fmla="*/ 171450 w 800100"/>
                <a:gd name="connsiteY28-200" fmla="*/ 981075 h 1490663"/>
                <a:gd name="connsiteX29-201" fmla="*/ 142875 w 800100"/>
                <a:gd name="connsiteY29-202" fmla="*/ 981075 h 1490663"/>
                <a:gd name="connsiteX30-203" fmla="*/ 133350 w 800100"/>
                <a:gd name="connsiteY30-204" fmla="*/ 1076325 h 1490663"/>
                <a:gd name="connsiteX31-205" fmla="*/ 80963 w 800100"/>
                <a:gd name="connsiteY31-206" fmla="*/ 1128713 h 1490663"/>
                <a:gd name="connsiteX32-207" fmla="*/ 9525 w 800100"/>
                <a:gd name="connsiteY32-208" fmla="*/ 1071563 h 1490663"/>
                <a:gd name="connsiteX33-209" fmla="*/ 0 w 800100"/>
                <a:gd name="connsiteY33-210" fmla="*/ 990600 h 1490663"/>
                <a:gd name="connsiteX0-211" fmla="*/ 0 w 800100"/>
                <a:gd name="connsiteY0-212" fmla="*/ 990600 h 1490663"/>
                <a:gd name="connsiteX1-213" fmla="*/ 0 w 800100"/>
                <a:gd name="connsiteY1-214" fmla="*/ 381000 h 1490663"/>
                <a:gd name="connsiteX2-215" fmla="*/ 42863 w 800100"/>
                <a:gd name="connsiteY2-216" fmla="*/ 228600 h 1490663"/>
                <a:gd name="connsiteX3-217" fmla="*/ 204788 w 800100"/>
                <a:gd name="connsiteY3-218" fmla="*/ 0 h 1490663"/>
                <a:gd name="connsiteX4-219" fmla="*/ 781050 w 800100"/>
                <a:gd name="connsiteY4-220" fmla="*/ 4763 h 1490663"/>
                <a:gd name="connsiteX5-221" fmla="*/ 681038 w 800100"/>
                <a:gd name="connsiteY5-222" fmla="*/ 23813 h 1490663"/>
                <a:gd name="connsiteX6-223" fmla="*/ 647700 w 800100"/>
                <a:gd name="connsiteY6-224" fmla="*/ 85725 h 1490663"/>
                <a:gd name="connsiteX7-225" fmla="*/ 614363 w 800100"/>
                <a:gd name="connsiteY7-226" fmla="*/ 161925 h 1490663"/>
                <a:gd name="connsiteX8-227" fmla="*/ 619125 w 800100"/>
                <a:gd name="connsiteY8-228" fmla="*/ 319088 h 1490663"/>
                <a:gd name="connsiteX9-229" fmla="*/ 766763 w 800100"/>
                <a:gd name="connsiteY9-230" fmla="*/ 519113 h 1490663"/>
                <a:gd name="connsiteX10-231" fmla="*/ 800100 w 800100"/>
                <a:gd name="connsiteY10-232" fmla="*/ 619125 h 1490663"/>
                <a:gd name="connsiteX11-233" fmla="*/ 766763 w 800100"/>
                <a:gd name="connsiteY11-234" fmla="*/ 671513 h 1490663"/>
                <a:gd name="connsiteX12-235" fmla="*/ 709613 w 800100"/>
                <a:gd name="connsiteY12-236" fmla="*/ 700088 h 1490663"/>
                <a:gd name="connsiteX13-237" fmla="*/ 671513 w 800100"/>
                <a:gd name="connsiteY13-238" fmla="*/ 714375 h 1490663"/>
                <a:gd name="connsiteX14-239" fmla="*/ 666750 w 800100"/>
                <a:gd name="connsiteY14-240" fmla="*/ 1433513 h 1490663"/>
                <a:gd name="connsiteX15-241" fmla="*/ 590550 w 800100"/>
                <a:gd name="connsiteY15-242" fmla="*/ 1490663 h 1490663"/>
                <a:gd name="connsiteX16-243" fmla="*/ 519113 w 800100"/>
                <a:gd name="connsiteY16-244" fmla="*/ 1433513 h 1490663"/>
                <a:gd name="connsiteX17-245" fmla="*/ 523875 w 800100"/>
                <a:gd name="connsiteY17-246" fmla="*/ 981075 h 1490663"/>
                <a:gd name="connsiteX18-247" fmla="*/ 490538 w 800100"/>
                <a:gd name="connsiteY18-248" fmla="*/ 981075 h 1490663"/>
                <a:gd name="connsiteX19-249" fmla="*/ 490538 w 800100"/>
                <a:gd name="connsiteY19-250" fmla="*/ 1133475 h 1490663"/>
                <a:gd name="connsiteX20-251" fmla="*/ 423863 w 800100"/>
                <a:gd name="connsiteY20-252" fmla="*/ 1190625 h 1490663"/>
                <a:gd name="connsiteX21-253" fmla="*/ 347663 w 800100"/>
                <a:gd name="connsiteY21-254" fmla="*/ 1138238 h 1490663"/>
                <a:gd name="connsiteX22-255" fmla="*/ 347663 w 800100"/>
                <a:gd name="connsiteY22-256" fmla="*/ 981075 h 1490663"/>
                <a:gd name="connsiteX23-257" fmla="*/ 314325 w 800100"/>
                <a:gd name="connsiteY23-258" fmla="*/ 981075 h 1490663"/>
                <a:gd name="connsiteX24-259" fmla="*/ 314325 w 800100"/>
                <a:gd name="connsiteY24-260" fmla="*/ 1090613 h 1490663"/>
                <a:gd name="connsiteX25-261" fmla="*/ 257175 w 800100"/>
                <a:gd name="connsiteY25-262" fmla="*/ 1147763 h 1490663"/>
                <a:gd name="connsiteX26-263" fmla="*/ 176213 w 800100"/>
                <a:gd name="connsiteY26-264" fmla="*/ 1114425 h 1490663"/>
                <a:gd name="connsiteX27-265" fmla="*/ 171450 w 800100"/>
                <a:gd name="connsiteY27-266" fmla="*/ 981075 h 1490663"/>
                <a:gd name="connsiteX28-267" fmla="*/ 142875 w 800100"/>
                <a:gd name="connsiteY28-268" fmla="*/ 981075 h 1490663"/>
                <a:gd name="connsiteX29-269" fmla="*/ 133350 w 800100"/>
                <a:gd name="connsiteY29-270" fmla="*/ 1076325 h 1490663"/>
                <a:gd name="connsiteX30-271" fmla="*/ 80963 w 800100"/>
                <a:gd name="connsiteY30-272" fmla="*/ 1128713 h 1490663"/>
                <a:gd name="connsiteX31-273" fmla="*/ 9525 w 800100"/>
                <a:gd name="connsiteY31-274" fmla="*/ 1071563 h 1490663"/>
                <a:gd name="connsiteX32-275" fmla="*/ 0 w 800100"/>
                <a:gd name="connsiteY32-276" fmla="*/ 990600 h 1490663"/>
                <a:gd name="connsiteX0-277" fmla="*/ 3725 w 803825"/>
                <a:gd name="connsiteY0-278" fmla="*/ 990600 h 1490663"/>
                <a:gd name="connsiteX1-279" fmla="*/ 3725 w 803825"/>
                <a:gd name="connsiteY1-280" fmla="*/ 381000 h 1490663"/>
                <a:gd name="connsiteX2-281" fmla="*/ 46588 w 803825"/>
                <a:gd name="connsiteY2-282" fmla="*/ 228600 h 1490663"/>
                <a:gd name="connsiteX3-283" fmla="*/ 208513 w 803825"/>
                <a:gd name="connsiteY3-284" fmla="*/ 0 h 1490663"/>
                <a:gd name="connsiteX4-285" fmla="*/ 784775 w 803825"/>
                <a:gd name="connsiteY4-286" fmla="*/ 4763 h 1490663"/>
                <a:gd name="connsiteX5-287" fmla="*/ 684763 w 803825"/>
                <a:gd name="connsiteY5-288" fmla="*/ 23813 h 1490663"/>
                <a:gd name="connsiteX6-289" fmla="*/ 651425 w 803825"/>
                <a:gd name="connsiteY6-290" fmla="*/ 85725 h 1490663"/>
                <a:gd name="connsiteX7-291" fmla="*/ 618088 w 803825"/>
                <a:gd name="connsiteY7-292" fmla="*/ 161925 h 1490663"/>
                <a:gd name="connsiteX8-293" fmla="*/ 622850 w 803825"/>
                <a:gd name="connsiteY8-294" fmla="*/ 319088 h 1490663"/>
                <a:gd name="connsiteX9-295" fmla="*/ 770488 w 803825"/>
                <a:gd name="connsiteY9-296" fmla="*/ 519113 h 1490663"/>
                <a:gd name="connsiteX10-297" fmla="*/ 803825 w 803825"/>
                <a:gd name="connsiteY10-298" fmla="*/ 619125 h 1490663"/>
                <a:gd name="connsiteX11-299" fmla="*/ 770488 w 803825"/>
                <a:gd name="connsiteY11-300" fmla="*/ 671513 h 1490663"/>
                <a:gd name="connsiteX12-301" fmla="*/ 713338 w 803825"/>
                <a:gd name="connsiteY12-302" fmla="*/ 700088 h 1490663"/>
                <a:gd name="connsiteX13-303" fmla="*/ 675238 w 803825"/>
                <a:gd name="connsiteY13-304" fmla="*/ 714375 h 1490663"/>
                <a:gd name="connsiteX14-305" fmla="*/ 670475 w 803825"/>
                <a:gd name="connsiteY14-306" fmla="*/ 1433513 h 1490663"/>
                <a:gd name="connsiteX15-307" fmla="*/ 594275 w 803825"/>
                <a:gd name="connsiteY15-308" fmla="*/ 1490663 h 1490663"/>
                <a:gd name="connsiteX16-309" fmla="*/ 522838 w 803825"/>
                <a:gd name="connsiteY16-310" fmla="*/ 1433513 h 1490663"/>
                <a:gd name="connsiteX17-311" fmla="*/ 527600 w 803825"/>
                <a:gd name="connsiteY17-312" fmla="*/ 981075 h 1490663"/>
                <a:gd name="connsiteX18-313" fmla="*/ 494263 w 803825"/>
                <a:gd name="connsiteY18-314" fmla="*/ 981075 h 1490663"/>
                <a:gd name="connsiteX19-315" fmla="*/ 494263 w 803825"/>
                <a:gd name="connsiteY19-316" fmla="*/ 1133475 h 1490663"/>
                <a:gd name="connsiteX20-317" fmla="*/ 427588 w 803825"/>
                <a:gd name="connsiteY20-318" fmla="*/ 1190625 h 1490663"/>
                <a:gd name="connsiteX21-319" fmla="*/ 351388 w 803825"/>
                <a:gd name="connsiteY21-320" fmla="*/ 1138238 h 1490663"/>
                <a:gd name="connsiteX22-321" fmla="*/ 351388 w 803825"/>
                <a:gd name="connsiteY22-322" fmla="*/ 981075 h 1490663"/>
                <a:gd name="connsiteX23-323" fmla="*/ 318050 w 803825"/>
                <a:gd name="connsiteY23-324" fmla="*/ 981075 h 1490663"/>
                <a:gd name="connsiteX24-325" fmla="*/ 318050 w 803825"/>
                <a:gd name="connsiteY24-326" fmla="*/ 1090613 h 1490663"/>
                <a:gd name="connsiteX25-327" fmla="*/ 260900 w 803825"/>
                <a:gd name="connsiteY25-328" fmla="*/ 1147763 h 1490663"/>
                <a:gd name="connsiteX26-329" fmla="*/ 179938 w 803825"/>
                <a:gd name="connsiteY26-330" fmla="*/ 1114425 h 1490663"/>
                <a:gd name="connsiteX27-331" fmla="*/ 175175 w 803825"/>
                <a:gd name="connsiteY27-332" fmla="*/ 981075 h 1490663"/>
                <a:gd name="connsiteX28-333" fmla="*/ 146600 w 803825"/>
                <a:gd name="connsiteY28-334" fmla="*/ 981075 h 1490663"/>
                <a:gd name="connsiteX29-335" fmla="*/ 137075 w 803825"/>
                <a:gd name="connsiteY29-336" fmla="*/ 1076325 h 1490663"/>
                <a:gd name="connsiteX30-337" fmla="*/ 84688 w 803825"/>
                <a:gd name="connsiteY30-338" fmla="*/ 1128713 h 1490663"/>
                <a:gd name="connsiteX31-339" fmla="*/ 13250 w 803825"/>
                <a:gd name="connsiteY31-340" fmla="*/ 1071563 h 1490663"/>
                <a:gd name="connsiteX32-341" fmla="*/ 3725 w 803825"/>
                <a:gd name="connsiteY32-342" fmla="*/ 990600 h 1490663"/>
                <a:gd name="connsiteX0-343" fmla="*/ 0 w 800100"/>
                <a:gd name="connsiteY0-344" fmla="*/ 990600 h 1490663"/>
                <a:gd name="connsiteX1-345" fmla="*/ 0 w 800100"/>
                <a:gd name="connsiteY1-346" fmla="*/ 381000 h 1490663"/>
                <a:gd name="connsiteX2-347" fmla="*/ 42863 w 800100"/>
                <a:gd name="connsiteY2-348" fmla="*/ 228600 h 1490663"/>
                <a:gd name="connsiteX3-349" fmla="*/ 204788 w 800100"/>
                <a:gd name="connsiteY3-350" fmla="*/ 0 h 1490663"/>
                <a:gd name="connsiteX4-351" fmla="*/ 781050 w 800100"/>
                <a:gd name="connsiteY4-352" fmla="*/ 4763 h 1490663"/>
                <a:gd name="connsiteX5-353" fmla="*/ 681038 w 800100"/>
                <a:gd name="connsiteY5-354" fmla="*/ 23813 h 1490663"/>
                <a:gd name="connsiteX6-355" fmla="*/ 647700 w 800100"/>
                <a:gd name="connsiteY6-356" fmla="*/ 85725 h 1490663"/>
                <a:gd name="connsiteX7-357" fmla="*/ 614363 w 800100"/>
                <a:gd name="connsiteY7-358" fmla="*/ 161925 h 1490663"/>
                <a:gd name="connsiteX8-359" fmla="*/ 619125 w 800100"/>
                <a:gd name="connsiteY8-360" fmla="*/ 319088 h 1490663"/>
                <a:gd name="connsiteX9-361" fmla="*/ 766763 w 800100"/>
                <a:gd name="connsiteY9-362" fmla="*/ 519113 h 1490663"/>
                <a:gd name="connsiteX10-363" fmla="*/ 800100 w 800100"/>
                <a:gd name="connsiteY10-364" fmla="*/ 619125 h 1490663"/>
                <a:gd name="connsiteX11-365" fmla="*/ 766763 w 800100"/>
                <a:gd name="connsiteY11-366" fmla="*/ 671513 h 1490663"/>
                <a:gd name="connsiteX12-367" fmla="*/ 709613 w 800100"/>
                <a:gd name="connsiteY12-368" fmla="*/ 700088 h 1490663"/>
                <a:gd name="connsiteX13-369" fmla="*/ 671513 w 800100"/>
                <a:gd name="connsiteY13-370" fmla="*/ 714375 h 1490663"/>
                <a:gd name="connsiteX14-371" fmla="*/ 666750 w 800100"/>
                <a:gd name="connsiteY14-372" fmla="*/ 1433513 h 1490663"/>
                <a:gd name="connsiteX15-373" fmla="*/ 590550 w 800100"/>
                <a:gd name="connsiteY15-374" fmla="*/ 1490663 h 1490663"/>
                <a:gd name="connsiteX16-375" fmla="*/ 519113 w 800100"/>
                <a:gd name="connsiteY16-376" fmla="*/ 1433513 h 1490663"/>
                <a:gd name="connsiteX17-377" fmla="*/ 523875 w 800100"/>
                <a:gd name="connsiteY17-378" fmla="*/ 981075 h 1490663"/>
                <a:gd name="connsiteX18-379" fmla="*/ 490538 w 800100"/>
                <a:gd name="connsiteY18-380" fmla="*/ 981075 h 1490663"/>
                <a:gd name="connsiteX19-381" fmla="*/ 490538 w 800100"/>
                <a:gd name="connsiteY19-382" fmla="*/ 1133475 h 1490663"/>
                <a:gd name="connsiteX20-383" fmla="*/ 423863 w 800100"/>
                <a:gd name="connsiteY20-384" fmla="*/ 1190625 h 1490663"/>
                <a:gd name="connsiteX21-385" fmla="*/ 347663 w 800100"/>
                <a:gd name="connsiteY21-386" fmla="*/ 1138238 h 1490663"/>
                <a:gd name="connsiteX22-387" fmla="*/ 347663 w 800100"/>
                <a:gd name="connsiteY22-388" fmla="*/ 981075 h 1490663"/>
                <a:gd name="connsiteX23-389" fmla="*/ 314325 w 800100"/>
                <a:gd name="connsiteY23-390" fmla="*/ 981075 h 1490663"/>
                <a:gd name="connsiteX24-391" fmla="*/ 314325 w 800100"/>
                <a:gd name="connsiteY24-392" fmla="*/ 1090613 h 1490663"/>
                <a:gd name="connsiteX25-393" fmla="*/ 257175 w 800100"/>
                <a:gd name="connsiteY25-394" fmla="*/ 1147763 h 1490663"/>
                <a:gd name="connsiteX26-395" fmla="*/ 176213 w 800100"/>
                <a:gd name="connsiteY26-396" fmla="*/ 1114425 h 1490663"/>
                <a:gd name="connsiteX27-397" fmla="*/ 171450 w 800100"/>
                <a:gd name="connsiteY27-398" fmla="*/ 981075 h 1490663"/>
                <a:gd name="connsiteX28-399" fmla="*/ 142875 w 800100"/>
                <a:gd name="connsiteY28-400" fmla="*/ 981075 h 1490663"/>
                <a:gd name="connsiteX29-401" fmla="*/ 133350 w 800100"/>
                <a:gd name="connsiteY29-402" fmla="*/ 1076325 h 1490663"/>
                <a:gd name="connsiteX30-403" fmla="*/ 80963 w 800100"/>
                <a:gd name="connsiteY30-404" fmla="*/ 1128713 h 1490663"/>
                <a:gd name="connsiteX31-405" fmla="*/ 9525 w 800100"/>
                <a:gd name="connsiteY31-406" fmla="*/ 1071563 h 1490663"/>
                <a:gd name="connsiteX32-407" fmla="*/ 0 w 800100"/>
                <a:gd name="connsiteY32-408" fmla="*/ 990600 h 1490663"/>
                <a:gd name="connsiteX0-409" fmla="*/ 0 w 800100"/>
                <a:gd name="connsiteY0-410" fmla="*/ 990600 h 1490663"/>
                <a:gd name="connsiteX1-411" fmla="*/ 0 w 800100"/>
                <a:gd name="connsiteY1-412" fmla="*/ 381000 h 1490663"/>
                <a:gd name="connsiteX2-413" fmla="*/ 42863 w 800100"/>
                <a:gd name="connsiteY2-414" fmla="*/ 228600 h 1490663"/>
                <a:gd name="connsiteX3-415" fmla="*/ 204788 w 800100"/>
                <a:gd name="connsiteY3-416" fmla="*/ 0 h 1490663"/>
                <a:gd name="connsiteX4-417" fmla="*/ 781050 w 800100"/>
                <a:gd name="connsiteY4-418" fmla="*/ 4763 h 1490663"/>
                <a:gd name="connsiteX5-419" fmla="*/ 681038 w 800100"/>
                <a:gd name="connsiteY5-420" fmla="*/ 23813 h 1490663"/>
                <a:gd name="connsiteX6-421" fmla="*/ 647700 w 800100"/>
                <a:gd name="connsiteY6-422" fmla="*/ 85725 h 1490663"/>
                <a:gd name="connsiteX7-423" fmla="*/ 614363 w 800100"/>
                <a:gd name="connsiteY7-424" fmla="*/ 161925 h 1490663"/>
                <a:gd name="connsiteX8-425" fmla="*/ 619125 w 800100"/>
                <a:gd name="connsiteY8-426" fmla="*/ 319088 h 1490663"/>
                <a:gd name="connsiteX9-427" fmla="*/ 766763 w 800100"/>
                <a:gd name="connsiteY9-428" fmla="*/ 519113 h 1490663"/>
                <a:gd name="connsiteX10-429" fmla="*/ 800100 w 800100"/>
                <a:gd name="connsiteY10-430" fmla="*/ 619125 h 1490663"/>
                <a:gd name="connsiteX11-431" fmla="*/ 766763 w 800100"/>
                <a:gd name="connsiteY11-432" fmla="*/ 671513 h 1490663"/>
                <a:gd name="connsiteX12-433" fmla="*/ 709613 w 800100"/>
                <a:gd name="connsiteY12-434" fmla="*/ 700088 h 1490663"/>
                <a:gd name="connsiteX13-435" fmla="*/ 671513 w 800100"/>
                <a:gd name="connsiteY13-436" fmla="*/ 714375 h 1490663"/>
                <a:gd name="connsiteX14-437" fmla="*/ 666750 w 800100"/>
                <a:gd name="connsiteY14-438" fmla="*/ 1433513 h 1490663"/>
                <a:gd name="connsiteX15-439" fmla="*/ 590550 w 800100"/>
                <a:gd name="connsiteY15-440" fmla="*/ 1490663 h 1490663"/>
                <a:gd name="connsiteX16-441" fmla="*/ 519113 w 800100"/>
                <a:gd name="connsiteY16-442" fmla="*/ 1433513 h 1490663"/>
                <a:gd name="connsiteX17-443" fmla="*/ 523875 w 800100"/>
                <a:gd name="connsiteY17-444" fmla="*/ 981075 h 1490663"/>
                <a:gd name="connsiteX18-445" fmla="*/ 490538 w 800100"/>
                <a:gd name="connsiteY18-446" fmla="*/ 981075 h 1490663"/>
                <a:gd name="connsiteX19-447" fmla="*/ 490538 w 800100"/>
                <a:gd name="connsiteY19-448" fmla="*/ 1133475 h 1490663"/>
                <a:gd name="connsiteX20-449" fmla="*/ 423863 w 800100"/>
                <a:gd name="connsiteY20-450" fmla="*/ 1190625 h 1490663"/>
                <a:gd name="connsiteX21-451" fmla="*/ 347663 w 800100"/>
                <a:gd name="connsiteY21-452" fmla="*/ 1138238 h 1490663"/>
                <a:gd name="connsiteX22-453" fmla="*/ 347663 w 800100"/>
                <a:gd name="connsiteY22-454" fmla="*/ 981075 h 1490663"/>
                <a:gd name="connsiteX23-455" fmla="*/ 314325 w 800100"/>
                <a:gd name="connsiteY23-456" fmla="*/ 981075 h 1490663"/>
                <a:gd name="connsiteX24-457" fmla="*/ 314325 w 800100"/>
                <a:gd name="connsiteY24-458" fmla="*/ 1090613 h 1490663"/>
                <a:gd name="connsiteX25-459" fmla="*/ 257175 w 800100"/>
                <a:gd name="connsiteY25-460" fmla="*/ 1147763 h 1490663"/>
                <a:gd name="connsiteX26-461" fmla="*/ 176213 w 800100"/>
                <a:gd name="connsiteY26-462" fmla="*/ 1114425 h 1490663"/>
                <a:gd name="connsiteX27-463" fmla="*/ 171450 w 800100"/>
                <a:gd name="connsiteY27-464" fmla="*/ 981075 h 1490663"/>
                <a:gd name="connsiteX28-465" fmla="*/ 142875 w 800100"/>
                <a:gd name="connsiteY28-466" fmla="*/ 981075 h 1490663"/>
                <a:gd name="connsiteX29-467" fmla="*/ 133350 w 800100"/>
                <a:gd name="connsiteY29-468" fmla="*/ 1076325 h 1490663"/>
                <a:gd name="connsiteX30-469" fmla="*/ 80963 w 800100"/>
                <a:gd name="connsiteY30-470" fmla="*/ 1128713 h 1490663"/>
                <a:gd name="connsiteX31-471" fmla="*/ 0 w 800100"/>
                <a:gd name="connsiteY31-472" fmla="*/ 990600 h 1490663"/>
                <a:gd name="connsiteX0-473" fmla="*/ 0 w 800100"/>
                <a:gd name="connsiteY0-474" fmla="*/ 990600 h 1490663"/>
                <a:gd name="connsiteX1-475" fmla="*/ 0 w 800100"/>
                <a:gd name="connsiteY1-476" fmla="*/ 381000 h 1490663"/>
                <a:gd name="connsiteX2-477" fmla="*/ 42863 w 800100"/>
                <a:gd name="connsiteY2-478" fmla="*/ 228600 h 1490663"/>
                <a:gd name="connsiteX3-479" fmla="*/ 204788 w 800100"/>
                <a:gd name="connsiteY3-480" fmla="*/ 0 h 1490663"/>
                <a:gd name="connsiteX4-481" fmla="*/ 781050 w 800100"/>
                <a:gd name="connsiteY4-482" fmla="*/ 4763 h 1490663"/>
                <a:gd name="connsiteX5-483" fmla="*/ 681038 w 800100"/>
                <a:gd name="connsiteY5-484" fmla="*/ 23813 h 1490663"/>
                <a:gd name="connsiteX6-485" fmla="*/ 647700 w 800100"/>
                <a:gd name="connsiteY6-486" fmla="*/ 85725 h 1490663"/>
                <a:gd name="connsiteX7-487" fmla="*/ 614363 w 800100"/>
                <a:gd name="connsiteY7-488" fmla="*/ 161925 h 1490663"/>
                <a:gd name="connsiteX8-489" fmla="*/ 619125 w 800100"/>
                <a:gd name="connsiteY8-490" fmla="*/ 319088 h 1490663"/>
                <a:gd name="connsiteX9-491" fmla="*/ 766763 w 800100"/>
                <a:gd name="connsiteY9-492" fmla="*/ 519113 h 1490663"/>
                <a:gd name="connsiteX10-493" fmla="*/ 800100 w 800100"/>
                <a:gd name="connsiteY10-494" fmla="*/ 619125 h 1490663"/>
                <a:gd name="connsiteX11-495" fmla="*/ 766763 w 800100"/>
                <a:gd name="connsiteY11-496" fmla="*/ 671513 h 1490663"/>
                <a:gd name="connsiteX12-497" fmla="*/ 709613 w 800100"/>
                <a:gd name="connsiteY12-498" fmla="*/ 700088 h 1490663"/>
                <a:gd name="connsiteX13-499" fmla="*/ 671513 w 800100"/>
                <a:gd name="connsiteY13-500" fmla="*/ 714375 h 1490663"/>
                <a:gd name="connsiteX14-501" fmla="*/ 666750 w 800100"/>
                <a:gd name="connsiteY14-502" fmla="*/ 1433513 h 1490663"/>
                <a:gd name="connsiteX15-503" fmla="*/ 590550 w 800100"/>
                <a:gd name="connsiteY15-504" fmla="*/ 1490663 h 1490663"/>
                <a:gd name="connsiteX16-505" fmla="*/ 519113 w 800100"/>
                <a:gd name="connsiteY16-506" fmla="*/ 1433513 h 1490663"/>
                <a:gd name="connsiteX17-507" fmla="*/ 523875 w 800100"/>
                <a:gd name="connsiteY17-508" fmla="*/ 981075 h 1490663"/>
                <a:gd name="connsiteX18-509" fmla="*/ 490538 w 800100"/>
                <a:gd name="connsiteY18-510" fmla="*/ 981075 h 1490663"/>
                <a:gd name="connsiteX19-511" fmla="*/ 490538 w 800100"/>
                <a:gd name="connsiteY19-512" fmla="*/ 1133475 h 1490663"/>
                <a:gd name="connsiteX20-513" fmla="*/ 423863 w 800100"/>
                <a:gd name="connsiteY20-514" fmla="*/ 1190625 h 1490663"/>
                <a:gd name="connsiteX21-515" fmla="*/ 347663 w 800100"/>
                <a:gd name="connsiteY21-516" fmla="*/ 1138238 h 1490663"/>
                <a:gd name="connsiteX22-517" fmla="*/ 347663 w 800100"/>
                <a:gd name="connsiteY22-518" fmla="*/ 981075 h 1490663"/>
                <a:gd name="connsiteX23-519" fmla="*/ 314325 w 800100"/>
                <a:gd name="connsiteY23-520" fmla="*/ 981075 h 1490663"/>
                <a:gd name="connsiteX24-521" fmla="*/ 314325 w 800100"/>
                <a:gd name="connsiteY24-522" fmla="*/ 1090613 h 1490663"/>
                <a:gd name="connsiteX25-523" fmla="*/ 257175 w 800100"/>
                <a:gd name="connsiteY25-524" fmla="*/ 1147763 h 1490663"/>
                <a:gd name="connsiteX26-525" fmla="*/ 176213 w 800100"/>
                <a:gd name="connsiteY26-526" fmla="*/ 1114425 h 1490663"/>
                <a:gd name="connsiteX27-527" fmla="*/ 171450 w 800100"/>
                <a:gd name="connsiteY27-528" fmla="*/ 981075 h 1490663"/>
                <a:gd name="connsiteX28-529" fmla="*/ 142875 w 800100"/>
                <a:gd name="connsiteY28-530" fmla="*/ 981075 h 1490663"/>
                <a:gd name="connsiteX29-531" fmla="*/ 80963 w 800100"/>
                <a:gd name="connsiteY29-532" fmla="*/ 1128713 h 1490663"/>
                <a:gd name="connsiteX30-533" fmla="*/ 0 w 800100"/>
                <a:gd name="connsiteY30-534" fmla="*/ 990600 h 1490663"/>
                <a:gd name="connsiteX0-535" fmla="*/ 0 w 800100"/>
                <a:gd name="connsiteY0-536" fmla="*/ 990600 h 1490663"/>
                <a:gd name="connsiteX1-537" fmla="*/ 0 w 800100"/>
                <a:gd name="connsiteY1-538" fmla="*/ 381000 h 1490663"/>
                <a:gd name="connsiteX2-539" fmla="*/ 42863 w 800100"/>
                <a:gd name="connsiteY2-540" fmla="*/ 228600 h 1490663"/>
                <a:gd name="connsiteX3-541" fmla="*/ 204788 w 800100"/>
                <a:gd name="connsiteY3-542" fmla="*/ 0 h 1490663"/>
                <a:gd name="connsiteX4-543" fmla="*/ 781050 w 800100"/>
                <a:gd name="connsiteY4-544" fmla="*/ 4763 h 1490663"/>
                <a:gd name="connsiteX5-545" fmla="*/ 681038 w 800100"/>
                <a:gd name="connsiteY5-546" fmla="*/ 23813 h 1490663"/>
                <a:gd name="connsiteX6-547" fmla="*/ 647700 w 800100"/>
                <a:gd name="connsiteY6-548" fmla="*/ 85725 h 1490663"/>
                <a:gd name="connsiteX7-549" fmla="*/ 614363 w 800100"/>
                <a:gd name="connsiteY7-550" fmla="*/ 161925 h 1490663"/>
                <a:gd name="connsiteX8-551" fmla="*/ 619125 w 800100"/>
                <a:gd name="connsiteY8-552" fmla="*/ 319088 h 1490663"/>
                <a:gd name="connsiteX9-553" fmla="*/ 766763 w 800100"/>
                <a:gd name="connsiteY9-554" fmla="*/ 519113 h 1490663"/>
                <a:gd name="connsiteX10-555" fmla="*/ 800100 w 800100"/>
                <a:gd name="connsiteY10-556" fmla="*/ 619125 h 1490663"/>
                <a:gd name="connsiteX11-557" fmla="*/ 766763 w 800100"/>
                <a:gd name="connsiteY11-558" fmla="*/ 671513 h 1490663"/>
                <a:gd name="connsiteX12-559" fmla="*/ 709613 w 800100"/>
                <a:gd name="connsiteY12-560" fmla="*/ 700088 h 1490663"/>
                <a:gd name="connsiteX13-561" fmla="*/ 671513 w 800100"/>
                <a:gd name="connsiteY13-562" fmla="*/ 714375 h 1490663"/>
                <a:gd name="connsiteX14-563" fmla="*/ 666750 w 800100"/>
                <a:gd name="connsiteY14-564" fmla="*/ 1433513 h 1490663"/>
                <a:gd name="connsiteX15-565" fmla="*/ 590550 w 800100"/>
                <a:gd name="connsiteY15-566" fmla="*/ 1490663 h 1490663"/>
                <a:gd name="connsiteX16-567" fmla="*/ 519113 w 800100"/>
                <a:gd name="connsiteY16-568" fmla="*/ 1433513 h 1490663"/>
                <a:gd name="connsiteX17-569" fmla="*/ 523875 w 800100"/>
                <a:gd name="connsiteY17-570" fmla="*/ 981075 h 1490663"/>
                <a:gd name="connsiteX18-571" fmla="*/ 490538 w 800100"/>
                <a:gd name="connsiteY18-572" fmla="*/ 981075 h 1490663"/>
                <a:gd name="connsiteX19-573" fmla="*/ 490538 w 800100"/>
                <a:gd name="connsiteY19-574" fmla="*/ 1133475 h 1490663"/>
                <a:gd name="connsiteX20-575" fmla="*/ 423863 w 800100"/>
                <a:gd name="connsiteY20-576" fmla="*/ 1190625 h 1490663"/>
                <a:gd name="connsiteX21-577" fmla="*/ 347663 w 800100"/>
                <a:gd name="connsiteY21-578" fmla="*/ 1138238 h 1490663"/>
                <a:gd name="connsiteX22-579" fmla="*/ 347663 w 800100"/>
                <a:gd name="connsiteY22-580" fmla="*/ 981075 h 1490663"/>
                <a:gd name="connsiteX23-581" fmla="*/ 314325 w 800100"/>
                <a:gd name="connsiteY23-582" fmla="*/ 981075 h 1490663"/>
                <a:gd name="connsiteX24-583" fmla="*/ 314325 w 800100"/>
                <a:gd name="connsiteY24-584" fmla="*/ 1090613 h 1490663"/>
                <a:gd name="connsiteX25-585" fmla="*/ 257175 w 800100"/>
                <a:gd name="connsiteY25-586" fmla="*/ 1147763 h 1490663"/>
                <a:gd name="connsiteX26-587" fmla="*/ 176213 w 800100"/>
                <a:gd name="connsiteY26-588" fmla="*/ 1114425 h 1490663"/>
                <a:gd name="connsiteX27-589" fmla="*/ 171450 w 800100"/>
                <a:gd name="connsiteY27-590" fmla="*/ 981075 h 1490663"/>
                <a:gd name="connsiteX28-591" fmla="*/ 142875 w 800100"/>
                <a:gd name="connsiteY28-592" fmla="*/ 981075 h 1490663"/>
                <a:gd name="connsiteX29-593" fmla="*/ 80963 w 800100"/>
                <a:gd name="connsiteY29-594" fmla="*/ 1128713 h 1490663"/>
                <a:gd name="connsiteX30-595" fmla="*/ 0 w 800100"/>
                <a:gd name="connsiteY30-596" fmla="*/ 990600 h 1490663"/>
                <a:gd name="connsiteX0-597" fmla="*/ 0 w 800100"/>
                <a:gd name="connsiteY0-598" fmla="*/ 990600 h 1490663"/>
                <a:gd name="connsiteX1-599" fmla="*/ 0 w 800100"/>
                <a:gd name="connsiteY1-600" fmla="*/ 381000 h 1490663"/>
                <a:gd name="connsiteX2-601" fmla="*/ 42863 w 800100"/>
                <a:gd name="connsiteY2-602" fmla="*/ 228600 h 1490663"/>
                <a:gd name="connsiteX3-603" fmla="*/ 204788 w 800100"/>
                <a:gd name="connsiteY3-604" fmla="*/ 0 h 1490663"/>
                <a:gd name="connsiteX4-605" fmla="*/ 781050 w 800100"/>
                <a:gd name="connsiteY4-606" fmla="*/ 4763 h 1490663"/>
                <a:gd name="connsiteX5-607" fmla="*/ 681038 w 800100"/>
                <a:gd name="connsiteY5-608" fmla="*/ 23813 h 1490663"/>
                <a:gd name="connsiteX6-609" fmla="*/ 647700 w 800100"/>
                <a:gd name="connsiteY6-610" fmla="*/ 85725 h 1490663"/>
                <a:gd name="connsiteX7-611" fmla="*/ 614363 w 800100"/>
                <a:gd name="connsiteY7-612" fmla="*/ 161925 h 1490663"/>
                <a:gd name="connsiteX8-613" fmla="*/ 619125 w 800100"/>
                <a:gd name="connsiteY8-614" fmla="*/ 319088 h 1490663"/>
                <a:gd name="connsiteX9-615" fmla="*/ 766763 w 800100"/>
                <a:gd name="connsiteY9-616" fmla="*/ 519113 h 1490663"/>
                <a:gd name="connsiteX10-617" fmla="*/ 800100 w 800100"/>
                <a:gd name="connsiteY10-618" fmla="*/ 619125 h 1490663"/>
                <a:gd name="connsiteX11-619" fmla="*/ 766763 w 800100"/>
                <a:gd name="connsiteY11-620" fmla="*/ 671513 h 1490663"/>
                <a:gd name="connsiteX12-621" fmla="*/ 709613 w 800100"/>
                <a:gd name="connsiteY12-622" fmla="*/ 700088 h 1490663"/>
                <a:gd name="connsiteX13-623" fmla="*/ 671513 w 800100"/>
                <a:gd name="connsiteY13-624" fmla="*/ 714375 h 1490663"/>
                <a:gd name="connsiteX14-625" fmla="*/ 666750 w 800100"/>
                <a:gd name="connsiteY14-626" fmla="*/ 1433513 h 1490663"/>
                <a:gd name="connsiteX15-627" fmla="*/ 590550 w 800100"/>
                <a:gd name="connsiteY15-628" fmla="*/ 1490663 h 1490663"/>
                <a:gd name="connsiteX16-629" fmla="*/ 519113 w 800100"/>
                <a:gd name="connsiteY16-630" fmla="*/ 1433513 h 1490663"/>
                <a:gd name="connsiteX17-631" fmla="*/ 523875 w 800100"/>
                <a:gd name="connsiteY17-632" fmla="*/ 981075 h 1490663"/>
                <a:gd name="connsiteX18-633" fmla="*/ 490538 w 800100"/>
                <a:gd name="connsiteY18-634" fmla="*/ 981075 h 1490663"/>
                <a:gd name="connsiteX19-635" fmla="*/ 490538 w 800100"/>
                <a:gd name="connsiteY19-636" fmla="*/ 1133475 h 1490663"/>
                <a:gd name="connsiteX20-637" fmla="*/ 423863 w 800100"/>
                <a:gd name="connsiteY20-638" fmla="*/ 1190625 h 1490663"/>
                <a:gd name="connsiteX21-639" fmla="*/ 347663 w 800100"/>
                <a:gd name="connsiteY21-640" fmla="*/ 1138238 h 1490663"/>
                <a:gd name="connsiteX22-641" fmla="*/ 347663 w 800100"/>
                <a:gd name="connsiteY22-642" fmla="*/ 981075 h 1490663"/>
                <a:gd name="connsiteX23-643" fmla="*/ 314325 w 800100"/>
                <a:gd name="connsiteY23-644" fmla="*/ 981075 h 1490663"/>
                <a:gd name="connsiteX24-645" fmla="*/ 314325 w 800100"/>
                <a:gd name="connsiteY24-646" fmla="*/ 1090613 h 1490663"/>
                <a:gd name="connsiteX25-647" fmla="*/ 257175 w 800100"/>
                <a:gd name="connsiteY25-648" fmla="*/ 1147763 h 1490663"/>
                <a:gd name="connsiteX26-649" fmla="*/ 176213 w 800100"/>
                <a:gd name="connsiteY26-650" fmla="*/ 1114425 h 1490663"/>
                <a:gd name="connsiteX27-651" fmla="*/ 171450 w 800100"/>
                <a:gd name="connsiteY27-652" fmla="*/ 981075 h 1490663"/>
                <a:gd name="connsiteX28-653" fmla="*/ 142875 w 800100"/>
                <a:gd name="connsiteY28-654" fmla="*/ 981075 h 1490663"/>
                <a:gd name="connsiteX29-655" fmla="*/ 69057 w 800100"/>
                <a:gd name="connsiteY29-656" fmla="*/ 1133476 h 1490663"/>
                <a:gd name="connsiteX30-657" fmla="*/ 0 w 800100"/>
                <a:gd name="connsiteY30-658" fmla="*/ 990600 h 1490663"/>
                <a:gd name="connsiteX0-659" fmla="*/ 0 w 800100"/>
                <a:gd name="connsiteY0-660" fmla="*/ 990600 h 1490663"/>
                <a:gd name="connsiteX1-661" fmla="*/ 0 w 800100"/>
                <a:gd name="connsiteY1-662" fmla="*/ 381000 h 1490663"/>
                <a:gd name="connsiteX2-663" fmla="*/ 42863 w 800100"/>
                <a:gd name="connsiteY2-664" fmla="*/ 228600 h 1490663"/>
                <a:gd name="connsiteX3-665" fmla="*/ 204788 w 800100"/>
                <a:gd name="connsiteY3-666" fmla="*/ 0 h 1490663"/>
                <a:gd name="connsiteX4-667" fmla="*/ 781050 w 800100"/>
                <a:gd name="connsiteY4-668" fmla="*/ 4763 h 1490663"/>
                <a:gd name="connsiteX5-669" fmla="*/ 681038 w 800100"/>
                <a:gd name="connsiteY5-670" fmla="*/ 23813 h 1490663"/>
                <a:gd name="connsiteX6-671" fmla="*/ 647700 w 800100"/>
                <a:gd name="connsiteY6-672" fmla="*/ 85725 h 1490663"/>
                <a:gd name="connsiteX7-673" fmla="*/ 614363 w 800100"/>
                <a:gd name="connsiteY7-674" fmla="*/ 161925 h 1490663"/>
                <a:gd name="connsiteX8-675" fmla="*/ 619125 w 800100"/>
                <a:gd name="connsiteY8-676" fmla="*/ 319088 h 1490663"/>
                <a:gd name="connsiteX9-677" fmla="*/ 766763 w 800100"/>
                <a:gd name="connsiteY9-678" fmla="*/ 519113 h 1490663"/>
                <a:gd name="connsiteX10-679" fmla="*/ 800100 w 800100"/>
                <a:gd name="connsiteY10-680" fmla="*/ 619125 h 1490663"/>
                <a:gd name="connsiteX11-681" fmla="*/ 766763 w 800100"/>
                <a:gd name="connsiteY11-682" fmla="*/ 671513 h 1490663"/>
                <a:gd name="connsiteX12-683" fmla="*/ 709613 w 800100"/>
                <a:gd name="connsiteY12-684" fmla="*/ 700088 h 1490663"/>
                <a:gd name="connsiteX13-685" fmla="*/ 671513 w 800100"/>
                <a:gd name="connsiteY13-686" fmla="*/ 714375 h 1490663"/>
                <a:gd name="connsiteX14-687" fmla="*/ 666750 w 800100"/>
                <a:gd name="connsiteY14-688" fmla="*/ 1433513 h 1490663"/>
                <a:gd name="connsiteX15-689" fmla="*/ 590550 w 800100"/>
                <a:gd name="connsiteY15-690" fmla="*/ 1490663 h 1490663"/>
                <a:gd name="connsiteX16-691" fmla="*/ 519113 w 800100"/>
                <a:gd name="connsiteY16-692" fmla="*/ 1433513 h 1490663"/>
                <a:gd name="connsiteX17-693" fmla="*/ 523875 w 800100"/>
                <a:gd name="connsiteY17-694" fmla="*/ 981075 h 1490663"/>
                <a:gd name="connsiteX18-695" fmla="*/ 490538 w 800100"/>
                <a:gd name="connsiteY18-696" fmla="*/ 981075 h 1490663"/>
                <a:gd name="connsiteX19-697" fmla="*/ 490538 w 800100"/>
                <a:gd name="connsiteY19-698" fmla="*/ 1133475 h 1490663"/>
                <a:gd name="connsiteX20-699" fmla="*/ 423863 w 800100"/>
                <a:gd name="connsiteY20-700" fmla="*/ 1190625 h 1490663"/>
                <a:gd name="connsiteX21-701" fmla="*/ 347663 w 800100"/>
                <a:gd name="connsiteY21-702" fmla="*/ 1138238 h 1490663"/>
                <a:gd name="connsiteX22-703" fmla="*/ 347663 w 800100"/>
                <a:gd name="connsiteY22-704" fmla="*/ 981075 h 1490663"/>
                <a:gd name="connsiteX23-705" fmla="*/ 314325 w 800100"/>
                <a:gd name="connsiteY23-706" fmla="*/ 981075 h 1490663"/>
                <a:gd name="connsiteX24-707" fmla="*/ 314325 w 800100"/>
                <a:gd name="connsiteY24-708" fmla="*/ 1090613 h 1490663"/>
                <a:gd name="connsiteX25-709" fmla="*/ 257175 w 800100"/>
                <a:gd name="connsiteY25-710" fmla="*/ 1147763 h 1490663"/>
                <a:gd name="connsiteX26-711" fmla="*/ 176213 w 800100"/>
                <a:gd name="connsiteY26-712" fmla="*/ 1114425 h 1490663"/>
                <a:gd name="connsiteX27-713" fmla="*/ 171450 w 800100"/>
                <a:gd name="connsiteY27-714" fmla="*/ 981075 h 1490663"/>
                <a:gd name="connsiteX28-715" fmla="*/ 142875 w 800100"/>
                <a:gd name="connsiteY28-716" fmla="*/ 981075 h 1490663"/>
                <a:gd name="connsiteX29-717" fmla="*/ 69057 w 800100"/>
                <a:gd name="connsiteY29-718" fmla="*/ 1133476 h 1490663"/>
                <a:gd name="connsiteX30-719" fmla="*/ 0 w 800100"/>
                <a:gd name="connsiteY30-720" fmla="*/ 990600 h 1490663"/>
                <a:gd name="connsiteX0-721" fmla="*/ 0 w 800100"/>
                <a:gd name="connsiteY0-722" fmla="*/ 990600 h 1490663"/>
                <a:gd name="connsiteX1-723" fmla="*/ 0 w 800100"/>
                <a:gd name="connsiteY1-724" fmla="*/ 381000 h 1490663"/>
                <a:gd name="connsiteX2-725" fmla="*/ 42863 w 800100"/>
                <a:gd name="connsiteY2-726" fmla="*/ 228600 h 1490663"/>
                <a:gd name="connsiteX3-727" fmla="*/ 204788 w 800100"/>
                <a:gd name="connsiteY3-728" fmla="*/ 0 h 1490663"/>
                <a:gd name="connsiteX4-729" fmla="*/ 781050 w 800100"/>
                <a:gd name="connsiteY4-730" fmla="*/ 4763 h 1490663"/>
                <a:gd name="connsiteX5-731" fmla="*/ 681038 w 800100"/>
                <a:gd name="connsiteY5-732" fmla="*/ 23813 h 1490663"/>
                <a:gd name="connsiteX6-733" fmla="*/ 647700 w 800100"/>
                <a:gd name="connsiteY6-734" fmla="*/ 85725 h 1490663"/>
                <a:gd name="connsiteX7-735" fmla="*/ 614363 w 800100"/>
                <a:gd name="connsiteY7-736" fmla="*/ 161925 h 1490663"/>
                <a:gd name="connsiteX8-737" fmla="*/ 619125 w 800100"/>
                <a:gd name="connsiteY8-738" fmla="*/ 319088 h 1490663"/>
                <a:gd name="connsiteX9-739" fmla="*/ 766763 w 800100"/>
                <a:gd name="connsiteY9-740" fmla="*/ 519113 h 1490663"/>
                <a:gd name="connsiteX10-741" fmla="*/ 800100 w 800100"/>
                <a:gd name="connsiteY10-742" fmla="*/ 619125 h 1490663"/>
                <a:gd name="connsiteX11-743" fmla="*/ 766763 w 800100"/>
                <a:gd name="connsiteY11-744" fmla="*/ 671513 h 1490663"/>
                <a:gd name="connsiteX12-745" fmla="*/ 709613 w 800100"/>
                <a:gd name="connsiteY12-746" fmla="*/ 700088 h 1490663"/>
                <a:gd name="connsiteX13-747" fmla="*/ 671513 w 800100"/>
                <a:gd name="connsiteY13-748" fmla="*/ 714375 h 1490663"/>
                <a:gd name="connsiteX14-749" fmla="*/ 666750 w 800100"/>
                <a:gd name="connsiteY14-750" fmla="*/ 1433513 h 1490663"/>
                <a:gd name="connsiteX15-751" fmla="*/ 590550 w 800100"/>
                <a:gd name="connsiteY15-752" fmla="*/ 1490663 h 1490663"/>
                <a:gd name="connsiteX16-753" fmla="*/ 519113 w 800100"/>
                <a:gd name="connsiteY16-754" fmla="*/ 1433513 h 1490663"/>
                <a:gd name="connsiteX17-755" fmla="*/ 523875 w 800100"/>
                <a:gd name="connsiteY17-756" fmla="*/ 981075 h 1490663"/>
                <a:gd name="connsiteX18-757" fmla="*/ 490538 w 800100"/>
                <a:gd name="connsiteY18-758" fmla="*/ 981075 h 1490663"/>
                <a:gd name="connsiteX19-759" fmla="*/ 490538 w 800100"/>
                <a:gd name="connsiteY19-760" fmla="*/ 1133475 h 1490663"/>
                <a:gd name="connsiteX20-761" fmla="*/ 423863 w 800100"/>
                <a:gd name="connsiteY20-762" fmla="*/ 1190625 h 1490663"/>
                <a:gd name="connsiteX21-763" fmla="*/ 347663 w 800100"/>
                <a:gd name="connsiteY21-764" fmla="*/ 1138238 h 1490663"/>
                <a:gd name="connsiteX22-765" fmla="*/ 347663 w 800100"/>
                <a:gd name="connsiteY22-766" fmla="*/ 981075 h 1490663"/>
                <a:gd name="connsiteX23-767" fmla="*/ 314325 w 800100"/>
                <a:gd name="connsiteY23-768" fmla="*/ 981075 h 1490663"/>
                <a:gd name="connsiteX24-769" fmla="*/ 314325 w 800100"/>
                <a:gd name="connsiteY24-770" fmla="*/ 1090613 h 1490663"/>
                <a:gd name="connsiteX25-771" fmla="*/ 257175 w 800100"/>
                <a:gd name="connsiteY25-772" fmla="*/ 1147763 h 1490663"/>
                <a:gd name="connsiteX26-773" fmla="*/ 176213 w 800100"/>
                <a:gd name="connsiteY26-774" fmla="*/ 1114425 h 1490663"/>
                <a:gd name="connsiteX27-775" fmla="*/ 171450 w 800100"/>
                <a:gd name="connsiteY27-776" fmla="*/ 981075 h 1490663"/>
                <a:gd name="connsiteX28-777" fmla="*/ 142875 w 800100"/>
                <a:gd name="connsiteY28-778" fmla="*/ 981075 h 1490663"/>
                <a:gd name="connsiteX29-779" fmla="*/ 69057 w 800100"/>
                <a:gd name="connsiteY29-780" fmla="*/ 1133476 h 1490663"/>
                <a:gd name="connsiteX30-781" fmla="*/ 0 w 800100"/>
                <a:gd name="connsiteY30-782" fmla="*/ 990600 h 1490663"/>
                <a:gd name="connsiteX0-783" fmla="*/ 0 w 800100"/>
                <a:gd name="connsiteY0-784" fmla="*/ 990600 h 1490663"/>
                <a:gd name="connsiteX1-785" fmla="*/ 0 w 800100"/>
                <a:gd name="connsiteY1-786" fmla="*/ 381000 h 1490663"/>
                <a:gd name="connsiteX2-787" fmla="*/ 42863 w 800100"/>
                <a:gd name="connsiteY2-788" fmla="*/ 228600 h 1490663"/>
                <a:gd name="connsiteX3-789" fmla="*/ 204788 w 800100"/>
                <a:gd name="connsiteY3-790" fmla="*/ 0 h 1490663"/>
                <a:gd name="connsiteX4-791" fmla="*/ 781050 w 800100"/>
                <a:gd name="connsiteY4-792" fmla="*/ 4763 h 1490663"/>
                <a:gd name="connsiteX5-793" fmla="*/ 681038 w 800100"/>
                <a:gd name="connsiteY5-794" fmla="*/ 23813 h 1490663"/>
                <a:gd name="connsiteX6-795" fmla="*/ 647700 w 800100"/>
                <a:gd name="connsiteY6-796" fmla="*/ 85725 h 1490663"/>
                <a:gd name="connsiteX7-797" fmla="*/ 614363 w 800100"/>
                <a:gd name="connsiteY7-798" fmla="*/ 161925 h 1490663"/>
                <a:gd name="connsiteX8-799" fmla="*/ 619125 w 800100"/>
                <a:gd name="connsiteY8-800" fmla="*/ 319088 h 1490663"/>
                <a:gd name="connsiteX9-801" fmla="*/ 766763 w 800100"/>
                <a:gd name="connsiteY9-802" fmla="*/ 519113 h 1490663"/>
                <a:gd name="connsiteX10-803" fmla="*/ 800100 w 800100"/>
                <a:gd name="connsiteY10-804" fmla="*/ 619125 h 1490663"/>
                <a:gd name="connsiteX11-805" fmla="*/ 766763 w 800100"/>
                <a:gd name="connsiteY11-806" fmla="*/ 671513 h 1490663"/>
                <a:gd name="connsiteX12-807" fmla="*/ 709613 w 800100"/>
                <a:gd name="connsiteY12-808" fmla="*/ 700088 h 1490663"/>
                <a:gd name="connsiteX13-809" fmla="*/ 671513 w 800100"/>
                <a:gd name="connsiteY13-810" fmla="*/ 714375 h 1490663"/>
                <a:gd name="connsiteX14-811" fmla="*/ 666750 w 800100"/>
                <a:gd name="connsiteY14-812" fmla="*/ 1433513 h 1490663"/>
                <a:gd name="connsiteX15-813" fmla="*/ 590550 w 800100"/>
                <a:gd name="connsiteY15-814" fmla="*/ 1490663 h 1490663"/>
                <a:gd name="connsiteX16-815" fmla="*/ 519113 w 800100"/>
                <a:gd name="connsiteY16-816" fmla="*/ 1433513 h 1490663"/>
                <a:gd name="connsiteX17-817" fmla="*/ 523875 w 800100"/>
                <a:gd name="connsiteY17-818" fmla="*/ 981075 h 1490663"/>
                <a:gd name="connsiteX18-819" fmla="*/ 490538 w 800100"/>
                <a:gd name="connsiteY18-820" fmla="*/ 981075 h 1490663"/>
                <a:gd name="connsiteX19-821" fmla="*/ 490538 w 800100"/>
                <a:gd name="connsiteY19-822" fmla="*/ 1133475 h 1490663"/>
                <a:gd name="connsiteX20-823" fmla="*/ 423863 w 800100"/>
                <a:gd name="connsiteY20-824" fmla="*/ 1190625 h 1490663"/>
                <a:gd name="connsiteX21-825" fmla="*/ 347663 w 800100"/>
                <a:gd name="connsiteY21-826" fmla="*/ 1138238 h 1490663"/>
                <a:gd name="connsiteX22-827" fmla="*/ 347663 w 800100"/>
                <a:gd name="connsiteY22-828" fmla="*/ 981075 h 1490663"/>
                <a:gd name="connsiteX23-829" fmla="*/ 314325 w 800100"/>
                <a:gd name="connsiteY23-830" fmla="*/ 981075 h 1490663"/>
                <a:gd name="connsiteX24-831" fmla="*/ 314325 w 800100"/>
                <a:gd name="connsiteY24-832" fmla="*/ 1090613 h 1490663"/>
                <a:gd name="connsiteX25-833" fmla="*/ 257175 w 800100"/>
                <a:gd name="connsiteY25-834" fmla="*/ 1147763 h 1490663"/>
                <a:gd name="connsiteX26-835" fmla="*/ 176213 w 800100"/>
                <a:gd name="connsiteY26-836" fmla="*/ 1114425 h 1490663"/>
                <a:gd name="connsiteX27-837" fmla="*/ 171450 w 800100"/>
                <a:gd name="connsiteY27-838" fmla="*/ 981075 h 1490663"/>
                <a:gd name="connsiteX28-839" fmla="*/ 142875 w 800100"/>
                <a:gd name="connsiteY28-840" fmla="*/ 981075 h 1490663"/>
                <a:gd name="connsiteX29-841" fmla="*/ 69057 w 800100"/>
                <a:gd name="connsiteY29-842" fmla="*/ 1133476 h 1490663"/>
                <a:gd name="connsiteX30-843" fmla="*/ 0 w 800100"/>
                <a:gd name="connsiteY30-844" fmla="*/ 990600 h 1490663"/>
                <a:gd name="connsiteX0-845" fmla="*/ 3624 w 803724"/>
                <a:gd name="connsiteY0-846" fmla="*/ 990600 h 1490663"/>
                <a:gd name="connsiteX1-847" fmla="*/ 3624 w 803724"/>
                <a:gd name="connsiteY1-848" fmla="*/ 381000 h 1490663"/>
                <a:gd name="connsiteX2-849" fmla="*/ 46487 w 803724"/>
                <a:gd name="connsiteY2-850" fmla="*/ 228600 h 1490663"/>
                <a:gd name="connsiteX3-851" fmla="*/ 208412 w 803724"/>
                <a:gd name="connsiteY3-852" fmla="*/ 0 h 1490663"/>
                <a:gd name="connsiteX4-853" fmla="*/ 784674 w 803724"/>
                <a:gd name="connsiteY4-854" fmla="*/ 4763 h 1490663"/>
                <a:gd name="connsiteX5-855" fmla="*/ 684662 w 803724"/>
                <a:gd name="connsiteY5-856" fmla="*/ 23813 h 1490663"/>
                <a:gd name="connsiteX6-857" fmla="*/ 651324 w 803724"/>
                <a:gd name="connsiteY6-858" fmla="*/ 85725 h 1490663"/>
                <a:gd name="connsiteX7-859" fmla="*/ 617987 w 803724"/>
                <a:gd name="connsiteY7-860" fmla="*/ 161925 h 1490663"/>
                <a:gd name="connsiteX8-861" fmla="*/ 622749 w 803724"/>
                <a:gd name="connsiteY8-862" fmla="*/ 319088 h 1490663"/>
                <a:gd name="connsiteX9-863" fmla="*/ 770387 w 803724"/>
                <a:gd name="connsiteY9-864" fmla="*/ 519113 h 1490663"/>
                <a:gd name="connsiteX10-865" fmla="*/ 803724 w 803724"/>
                <a:gd name="connsiteY10-866" fmla="*/ 619125 h 1490663"/>
                <a:gd name="connsiteX11-867" fmla="*/ 770387 w 803724"/>
                <a:gd name="connsiteY11-868" fmla="*/ 671513 h 1490663"/>
                <a:gd name="connsiteX12-869" fmla="*/ 713237 w 803724"/>
                <a:gd name="connsiteY12-870" fmla="*/ 700088 h 1490663"/>
                <a:gd name="connsiteX13-871" fmla="*/ 675137 w 803724"/>
                <a:gd name="connsiteY13-872" fmla="*/ 714375 h 1490663"/>
                <a:gd name="connsiteX14-873" fmla="*/ 670374 w 803724"/>
                <a:gd name="connsiteY14-874" fmla="*/ 1433513 h 1490663"/>
                <a:gd name="connsiteX15-875" fmla="*/ 594174 w 803724"/>
                <a:gd name="connsiteY15-876" fmla="*/ 1490663 h 1490663"/>
                <a:gd name="connsiteX16-877" fmla="*/ 522737 w 803724"/>
                <a:gd name="connsiteY16-878" fmla="*/ 1433513 h 1490663"/>
                <a:gd name="connsiteX17-879" fmla="*/ 527499 w 803724"/>
                <a:gd name="connsiteY17-880" fmla="*/ 981075 h 1490663"/>
                <a:gd name="connsiteX18-881" fmla="*/ 494162 w 803724"/>
                <a:gd name="connsiteY18-882" fmla="*/ 981075 h 1490663"/>
                <a:gd name="connsiteX19-883" fmla="*/ 494162 w 803724"/>
                <a:gd name="connsiteY19-884" fmla="*/ 1133475 h 1490663"/>
                <a:gd name="connsiteX20-885" fmla="*/ 427487 w 803724"/>
                <a:gd name="connsiteY20-886" fmla="*/ 1190625 h 1490663"/>
                <a:gd name="connsiteX21-887" fmla="*/ 351287 w 803724"/>
                <a:gd name="connsiteY21-888" fmla="*/ 1138238 h 1490663"/>
                <a:gd name="connsiteX22-889" fmla="*/ 351287 w 803724"/>
                <a:gd name="connsiteY22-890" fmla="*/ 981075 h 1490663"/>
                <a:gd name="connsiteX23-891" fmla="*/ 317949 w 803724"/>
                <a:gd name="connsiteY23-892" fmla="*/ 981075 h 1490663"/>
                <a:gd name="connsiteX24-893" fmla="*/ 317949 w 803724"/>
                <a:gd name="connsiteY24-894" fmla="*/ 1090613 h 1490663"/>
                <a:gd name="connsiteX25-895" fmla="*/ 260799 w 803724"/>
                <a:gd name="connsiteY25-896" fmla="*/ 1147763 h 1490663"/>
                <a:gd name="connsiteX26-897" fmla="*/ 179837 w 803724"/>
                <a:gd name="connsiteY26-898" fmla="*/ 1114425 h 1490663"/>
                <a:gd name="connsiteX27-899" fmla="*/ 175074 w 803724"/>
                <a:gd name="connsiteY27-900" fmla="*/ 981075 h 1490663"/>
                <a:gd name="connsiteX28-901" fmla="*/ 146499 w 803724"/>
                <a:gd name="connsiteY28-902" fmla="*/ 981075 h 1490663"/>
                <a:gd name="connsiteX29-903" fmla="*/ 72681 w 803724"/>
                <a:gd name="connsiteY29-904" fmla="*/ 1133476 h 1490663"/>
                <a:gd name="connsiteX30-905" fmla="*/ 3624 w 803724"/>
                <a:gd name="connsiteY30-906" fmla="*/ 990600 h 1490663"/>
                <a:gd name="connsiteX0-907" fmla="*/ 0 w 800100"/>
                <a:gd name="connsiteY0-908" fmla="*/ 990600 h 1490663"/>
                <a:gd name="connsiteX1-909" fmla="*/ 0 w 800100"/>
                <a:gd name="connsiteY1-910" fmla="*/ 381000 h 1490663"/>
                <a:gd name="connsiteX2-911" fmla="*/ 42863 w 800100"/>
                <a:gd name="connsiteY2-912" fmla="*/ 228600 h 1490663"/>
                <a:gd name="connsiteX3-913" fmla="*/ 204788 w 800100"/>
                <a:gd name="connsiteY3-914" fmla="*/ 0 h 1490663"/>
                <a:gd name="connsiteX4-915" fmla="*/ 781050 w 800100"/>
                <a:gd name="connsiteY4-916" fmla="*/ 4763 h 1490663"/>
                <a:gd name="connsiteX5-917" fmla="*/ 681038 w 800100"/>
                <a:gd name="connsiteY5-918" fmla="*/ 23813 h 1490663"/>
                <a:gd name="connsiteX6-919" fmla="*/ 647700 w 800100"/>
                <a:gd name="connsiteY6-920" fmla="*/ 85725 h 1490663"/>
                <a:gd name="connsiteX7-921" fmla="*/ 614363 w 800100"/>
                <a:gd name="connsiteY7-922" fmla="*/ 161925 h 1490663"/>
                <a:gd name="connsiteX8-923" fmla="*/ 619125 w 800100"/>
                <a:gd name="connsiteY8-924" fmla="*/ 319088 h 1490663"/>
                <a:gd name="connsiteX9-925" fmla="*/ 766763 w 800100"/>
                <a:gd name="connsiteY9-926" fmla="*/ 519113 h 1490663"/>
                <a:gd name="connsiteX10-927" fmla="*/ 800100 w 800100"/>
                <a:gd name="connsiteY10-928" fmla="*/ 619125 h 1490663"/>
                <a:gd name="connsiteX11-929" fmla="*/ 766763 w 800100"/>
                <a:gd name="connsiteY11-930" fmla="*/ 671513 h 1490663"/>
                <a:gd name="connsiteX12-931" fmla="*/ 709613 w 800100"/>
                <a:gd name="connsiteY12-932" fmla="*/ 700088 h 1490663"/>
                <a:gd name="connsiteX13-933" fmla="*/ 671513 w 800100"/>
                <a:gd name="connsiteY13-934" fmla="*/ 714375 h 1490663"/>
                <a:gd name="connsiteX14-935" fmla="*/ 666750 w 800100"/>
                <a:gd name="connsiteY14-936" fmla="*/ 1433513 h 1490663"/>
                <a:gd name="connsiteX15-937" fmla="*/ 590550 w 800100"/>
                <a:gd name="connsiteY15-938" fmla="*/ 1490663 h 1490663"/>
                <a:gd name="connsiteX16-939" fmla="*/ 519113 w 800100"/>
                <a:gd name="connsiteY16-940" fmla="*/ 1433513 h 1490663"/>
                <a:gd name="connsiteX17-941" fmla="*/ 523875 w 800100"/>
                <a:gd name="connsiteY17-942" fmla="*/ 981075 h 1490663"/>
                <a:gd name="connsiteX18-943" fmla="*/ 490538 w 800100"/>
                <a:gd name="connsiteY18-944" fmla="*/ 981075 h 1490663"/>
                <a:gd name="connsiteX19-945" fmla="*/ 490538 w 800100"/>
                <a:gd name="connsiteY19-946" fmla="*/ 1133475 h 1490663"/>
                <a:gd name="connsiteX20-947" fmla="*/ 423863 w 800100"/>
                <a:gd name="connsiteY20-948" fmla="*/ 1190625 h 1490663"/>
                <a:gd name="connsiteX21-949" fmla="*/ 347663 w 800100"/>
                <a:gd name="connsiteY21-950" fmla="*/ 1138238 h 1490663"/>
                <a:gd name="connsiteX22-951" fmla="*/ 347663 w 800100"/>
                <a:gd name="connsiteY22-952" fmla="*/ 981075 h 1490663"/>
                <a:gd name="connsiteX23-953" fmla="*/ 314325 w 800100"/>
                <a:gd name="connsiteY23-954" fmla="*/ 981075 h 1490663"/>
                <a:gd name="connsiteX24-955" fmla="*/ 314325 w 800100"/>
                <a:gd name="connsiteY24-956" fmla="*/ 1090613 h 1490663"/>
                <a:gd name="connsiteX25-957" fmla="*/ 257175 w 800100"/>
                <a:gd name="connsiteY25-958" fmla="*/ 1147763 h 1490663"/>
                <a:gd name="connsiteX26-959" fmla="*/ 176213 w 800100"/>
                <a:gd name="connsiteY26-960" fmla="*/ 1114425 h 1490663"/>
                <a:gd name="connsiteX27-961" fmla="*/ 171450 w 800100"/>
                <a:gd name="connsiteY27-962" fmla="*/ 981075 h 1490663"/>
                <a:gd name="connsiteX28-963" fmla="*/ 142875 w 800100"/>
                <a:gd name="connsiteY28-964" fmla="*/ 981075 h 1490663"/>
                <a:gd name="connsiteX29-965" fmla="*/ 69057 w 800100"/>
                <a:gd name="connsiteY29-966" fmla="*/ 1133476 h 1490663"/>
                <a:gd name="connsiteX30-967" fmla="*/ 0 w 800100"/>
                <a:gd name="connsiteY30-968" fmla="*/ 990600 h 1490663"/>
                <a:gd name="connsiteX0-969" fmla="*/ 2214 w 802314"/>
                <a:gd name="connsiteY0-970" fmla="*/ 990600 h 1490663"/>
                <a:gd name="connsiteX1-971" fmla="*/ 2214 w 802314"/>
                <a:gd name="connsiteY1-972" fmla="*/ 381000 h 1490663"/>
                <a:gd name="connsiteX2-973" fmla="*/ 45077 w 802314"/>
                <a:gd name="connsiteY2-974" fmla="*/ 228600 h 1490663"/>
                <a:gd name="connsiteX3-975" fmla="*/ 207002 w 802314"/>
                <a:gd name="connsiteY3-976" fmla="*/ 0 h 1490663"/>
                <a:gd name="connsiteX4-977" fmla="*/ 783264 w 802314"/>
                <a:gd name="connsiteY4-978" fmla="*/ 4763 h 1490663"/>
                <a:gd name="connsiteX5-979" fmla="*/ 683252 w 802314"/>
                <a:gd name="connsiteY5-980" fmla="*/ 23813 h 1490663"/>
                <a:gd name="connsiteX6-981" fmla="*/ 649914 w 802314"/>
                <a:gd name="connsiteY6-982" fmla="*/ 85725 h 1490663"/>
                <a:gd name="connsiteX7-983" fmla="*/ 616577 w 802314"/>
                <a:gd name="connsiteY7-984" fmla="*/ 161925 h 1490663"/>
                <a:gd name="connsiteX8-985" fmla="*/ 621339 w 802314"/>
                <a:gd name="connsiteY8-986" fmla="*/ 319088 h 1490663"/>
                <a:gd name="connsiteX9-987" fmla="*/ 768977 w 802314"/>
                <a:gd name="connsiteY9-988" fmla="*/ 519113 h 1490663"/>
                <a:gd name="connsiteX10-989" fmla="*/ 802314 w 802314"/>
                <a:gd name="connsiteY10-990" fmla="*/ 619125 h 1490663"/>
                <a:gd name="connsiteX11-991" fmla="*/ 768977 w 802314"/>
                <a:gd name="connsiteY11-992" fmla="*/ 671513 h 1490663"/>
                <a:gd name="connsiteX12-993" fmla="*/ 711827 w 802314"/>
                <a:gd name="connsiteY12-994" fmla="*/ 700088 h 1490663"/>
                <a:gd name="connsiteX13-995" fmla="*/ 673727 w 802314"/>
                <a:gd name="connsiteY13-996" fmla="*/ 714375 h 1490663"/>
                <a:gd name="connsiteX14-997" fmla="*/ 668964 w 802314"/>
                <a:gd name="connsiteY14-998" fmla="*/ 1433513 h 1490663"/>
                <a:gd name="connsiteX15-999" fmla="*/ 592764 w 802314"/>
                <a:gd name="connsiteY15-1000" fmla="*/ 1490663 h 1490663"/>
                <a:gd name="connsiteX16-1001" fmla="*/ 521327 w 802314"/>
                <a:gd name="connsiteY16-1002" fmla="*/ 1433513 h 1490663"/>
                <a:gd name="connsiteX17-1003" fmla="*/ 526089 w 802314"/>
                <a:gd name="connsiteY17-1004" fmla="*/ 981075 h 1490663"/>
                <a:gd name="connsiteX18-1005" fmla="*/ 492752 w 802314"/>
                <a:gd name="connsiteY18-1006" fmla="*/ 981075 h 1490663"/>
                <a:gd name="connsiteX19-1007" fmla="*/ 492752 w 802314"/>
                <a:gd name="connsiteY19-1008" fmla="*/ 1133475 h 1490663"/>
                <a:gd name="connsiteX20-1009" fmla="*/ 426077 w 802314"/>
                <a:gd name="connsiteY20-1010" fmla="*/ 1190625 h 1490663"/>
                <a:gd name="connsiteX21-1011" fmla="*/ 349877 w 802314"/>
                <a:gd name="connsiteY21-1012" fmla="*/ 1138238 h 1490663"/>
                <a:gd name="connsiteX22-1013" fmla="*/ 349877 w 802314"/>
                <a:gd name="connsiteY22-1014" fmla="*/ 981075 h 1490663"/>
                <a:gd name="connsiteX23-1015" fmla="*/ 316539 w 802314"/>
                <a:gd name="connsiteY23-1016" fmla="*/ 981075 h 1490663"/>
                <a:gd name="connsiteX24-1017" fmla="*/ 316539 w 802314"/>
                <a:gd name="connsiteY24-1018" fmla="*/ 1090613 h 1490663"/>
                <a:gd name="connsiteX25-1019" fmla="*/ 259389 w 802314"/>
                <a:gd name="connsiteY25-1020" fmla="*/ 1147763 h 1490663"/>
                <a:gd name="connsiteX26-1021" fmla="*/ 178427 w 802314"/>
                <a:gd name="connsiteY26-1022" fmla="*/ 1114425 h 1490663"/>
                <a:gd name="connsiteX27-1023" fmla="*/ 173664 w 802314"/>
                <a:gd name="connsiteY27-1024" fmla="*/ 981075 h 1490663"/>
                <a:gd name="connsiteX28-1025" fmla="*/ 145089 w 802314"/>
                <a:gd name="connsiteY28-1026" fmla="*/ 981075 h 1490663"/>
                <a:gd name="connsiteX29-1027" fmla="*/ 71271 w 802314"/>
                <a:gd name="connsiteY29-1028" fmla="*/ 1133476 h 1490663"/>
                <a:gd name="connsiteX30-1029" fmla="*/ 2214 w 802314"/>
                <a:gd name="connsiteY30-1030" fmla="*/ 990600 h 1490663"/>
                <a:gd name="connsiteX0-1031" fmla="*/ 1157 w 801257"/>
                <a:gd name="connsiteY0-1032" fmla="*/ 990600 h 1490663"/>
                <a:gd name="connsiteX1-1033" fmla="*/ 1157 w 801257"/>
                <a:gd name="connsiteY1-1034" fmla="*/ 381000 h 1490663"/>
                <a:gd name="connsiteX2-1035" fmla="*/ 44020 w 801257"/>
                <a:gd name="connsiteY2-1036" fmla="*/ 228600 h 1490663"/>
                <a:gd name="connsiteX3-1037" fmla="*/ 205945 w 801257"/>
                <a:gd name="connsiteY3-1038" fmla="*/ 0 h 1490663"/>
                <a:gd name="connsiteX4-1039" fmla="*/ 782207 w 801257"/>
                <a:gd name="connsiteY4-1040" fmla="*/ 4763 h 1490663"/>
                <a:gd name="connsiteX5-1041" fmla="*/ 682195 w 801257"/>
                <a:gd name="connsiteY5-1042" fmla="*/ 23813 h 1490663"/>
                <a:gd name="connsiteX6-1043" fmla="*/ 648857 w 801257"/>
                <a:gd name="connsiteY6-1044" fmla="*/ 85725 h 1490663"/>
                <a:gd name="connsiteX7-1045" fmla="*/ 615520 w 801257"/>
                <a:gd name="connsiteY7-1046" fmla="*/ 161925 h 1490663"/>
                <a:gd name="connsiteX8-1047" fmla="*/ 620282 w 801257"/>
                <a:gd name="connsiteY8-1048" fmla="*/ 319088 h 1490663"/>
                <a:gd name="connsiteX9-1049" fmla="*/ 767920 w 801257"/>
                <a:gd name="connsiteY9-1050" fmla="*/ 519113 h 1490663"/>
                <a:gd name="connsiteX10-1051" fmla="*/ 801257 w 801257"/>
                <a:gd name="connsiteY10-1052" fmla="*/ 619125 h 1490663"/>
                <a:gd name="connsiteX11-1053" fmla="*/ 767920 w 801257"/>
                <a:gd name="connsiteY11-1054" fmla="*/ 671513 h 1490663"/>
                <a:gd name="connsiteX12-1055" fmla="*/ 710770 w 801257"/>
                <a:gd name="connsiteY12-1056" fmla="*/ 700088 h 1490663"/>
                <a:gd name="connsiteX13-1057" fmla="*/ 672670 w 801257"/>
                <a:gd name="connsiteY13-1058" fmla="*/ 714375 h 1490663"/>
                <a:gd name="connsiteX14-1059" fmla="*/ 667907 w 801257"/>
                <a:gd name="connsiteY14-1060" fmla="*/ 1433513 h 1490663"/>
                <a:gd name="connsiteX15-1061" fmla="*/ 591707 w 801257"/>
                <a:gd name="connsiteY15-1062" fmla="*/ 1490663 h 1490663"/>
                <a:gd name="connsiteX16-1063" fmla="*/ 520270 w 801257"/>
                <a:gd name="connsiteY16-1064" fmla="*/ 1433513 h 1490663"/>
                <a:gd name="connsiteX17-1065" fmla="*/ 525032 w 801257"/>
                <a:gd name="connsiteY17-1066" fmla="*/ 981075 h 1490663"/>
                <a:gd name="connsiteX18-1067" fmla="*/ 491695 w 801257"/>
                <a:gd name="connsiteY18-1068" fmla="*/ 981075 h 1490663"/>
                <a:gd name="connsiteX19-1069" fmla="*/ 491695 w 801257"/>
                <a:gd name="connsiteY19-1070" fmla="*/ 1133475 h 1490663"/>
                <a:gd name="connsiteX20-1071" fmla="*/ 425020 w 801257"/>
                <a:gd name="connsiteY20-1072" fmla="*/ 1190625 h 1490663"/>
                <a:gd name="connsiteX21-1073" fmla="*/ 348820 w 801257"/>
                <a:gd name="connsiteY21-1074" fmla="*/ 1138238 h 1490663"/>
                <a:gd name="connsiteX22-1075" fmla="*/ 348820 w 801257"/>
                <a:gd name="connsiteY22-1076" fmla="*/ 981075 h 1490663"/>
                <a:gd name="connsiteX23-1077" fmla="*/ 315482 w 801257"/>
                <a:gd name="connsiteY23-1078" fmla="*/ 981075 h 1490663"/>
                <a:gd name="connsiteX24-1079" fmla="*/ 315482 w 801257"/>
                <a:gd name="connsiteY24-1080" fmla="*/ 1090613 h 1490663"/>
                <a:gd name="connsiteX25-1081" fmla="*/ 258332 w 801257"/>
                <a:gd name="connsiteY25-1082" fmla="*/ 1147763 h 1490663"/>
                <a:gd name="connsiteX26-1083" fmla="*/ 177370 w 801257"/>
                <a:gd name="connsiteY26-1084" fmla="*/ 1114425 h 1490663"/>
                <a:gd name="connsiteX27-1085" fmla="*/ 172607 w 801257"/>
                <a:gd name="connsiteY27-1086" fmla="*/ 981075 h 1490663"/>
                <a:gd name="connsiteX28-1087" fmla="*/ 144032 w 801257"/>
                <a:gd name="connsiteY28-1088" fmla="*/ 981075 h 1490663"/>
                <a:gd name="connsiteX29-1089" fmla="*/ 70214 w 801257"/>
                <a:gd name="connsiteY29-1090" fmla="*/ 1133476 h 1490663"/>
                <a:gd name="connsiteX30-1091" fmla="*/ 1157 w 801257"/>
                <a:gd name="connsiteY30-1092" fmla="*/ 990600 h 1490663"/>
                <a:gd name="connsiteX0-1093" fmla="*/ 1157 w 801257"/>
                <a:gd name="connsiteY0-1094" fmla="*/ 990600 h 1490663"/>
                <a:gd name="connsiteX1-1095" fmla="*/ 1157 w 801257"/>
                <a:gd name="connsiteY1-1096" fmla="*/ 381000 h 1490663"/>
                <a:gd name="connsiteX2-1097" fmla="*/ 44020 w 801257"/>
                <a:gd name="connsiteY2-1098" fmla="*/ 228600 h 1490663"/>
                <a:gd name="connsiteX3-1099" fmla="*/ 205945 w 801257"/>
                <a:gd name="connsiteY3-1100" fmla="*/ 0 h 1490663"/>
                <a:gd name="connsiteX4-1101" fmla="*/ 782207 w 801257"/>
                <a:gd name="connsiteY4-1102" fmla="*/ 4763 h 1490663"/>
                <a:gd name="connsiteX5-1103" fmla="*/ 682195 w 801257"/>
                <a:gd name="connsiteY5-1104" fmla="*/ 23813 h 1490663"/>
                <a:gd name="connsiteX6-1105" fmla="*/ 648857 w 801257"/>
                <a:gd name="connsiteY6-1106" fmla="*/ 85725 h 1490663"/>
                <a:gd name="connsiteX7-1107" fmla="*/ 615520 w 801257"/>
                <a:gd name="connsiteY7-1108" fmla="*/ 161925 h 1490663"/>
                <a:gd name="connsiteX8-1109" fmla="*/ 620282 w 801257"/>
                <a:gd name="connsiteY8-1110" fmla="*/ 319088 h 1490663"/>
                <a:gd name="connsiteX9-1111" fmla="*/ 767920 w 801257"/>
                <a:gd name="connsiteY9-1112" fmla="*/ 519113 h 1490663"/>
                <a:gd name="connsiteX10-1113" fmla="*/ 801257 w 801257"/>
                <a:gd name="connsiteY10-1114" fmla="*/ 619125 h 1490663"/>
                <a:gd name="connsiteX11-1115" fmla="*/ 767920 w 801257"/>
                <a:gd name="connsiteY11-1116" fmla="*/ 671513 h 1490663"/>
                <a:gd name="connsiteX12-1117" fmla="*/ 710770 w 801257"/>
                <a:gd name="connsiteY12-1118" fmla="*/ 700088 h 1490663"/>
                <a:gd name="connsiteX13-1119" fmla="*/ 672670 w 801257"/>
                <a:gd name="connsiteY13-1120" fmla="*/ 714375 h 1490663"/>
                <a:gd name="connsiteX14-1121" fmla="*/ 667907 w 801257"/>
                <a:gd name="connsiteY14-1122" fmla="*/ 1433513 h 1490663"/>
                <a:gd name="connsiteX15-1123" fmla="*/ 591707 w 801257"/>
                <a:gd name="connsiteY15-1124" fmla="*/ 1490663 h 1490663"/>
                <a:gd name="connsiteX16-1125" fmla="*/ 520270 w 801257"/>
                <a:gd name="connsiteY16-1126" fmla="*/ 1433513 h 1490663"/>
                <a:gd name="connsiteX17-1127" fmla="*/ 525032 w 801257"/>
                <a:gd name="connsiteY17-1128" fmla="*/ 981075 h 1490663"/>
                <a:gd name="connsiteX18-1129" fmla="*/ 491695 w 801257"/>
                <a:gd name="connsiteY18-1130" fmla="*/ 981075 h 1490663"/>
                <a:gd name="connsiteX19-1131" fmla="*/ 491695 w 801257"/>
                <a:gd name="connsiteY19-1132" fmla="*/ 1133475 h 1490663"/>
                <a:gd name="connsiteX20-1133" fmla="*/ 425020 w 801257"/>
                <a:gd name="connsiteY20-1134" fmla="*/ 1190625 h 1490663"/>
                <a:gd name="connsiteX21-1135" fmla="*/ 348820 w 801257"/>
                <a:gd name="connsiteY21-1136" fmla="*/ 1138238 h 1490663"/>
                <a:gd name="connsiteX22-1137" fmla="*/ 348820 w 801257"/>
                <a:gd name="connsiteY22-1138" fmla="*/ 981075 h 1490663"/>
                <a:gd name="connsiteX23-1139" fmla="*/ 315482 w 801257"/>
                <a:gd name="connsiteY23-1140" fmla="*/ 981075 h 1490663"/>
                <a:gd name="connsiteX24-1141" fmla="*/ 315482 w 801257"/>
                <a:gd name="connsiteY24-1142" fmla="*/ 1090613 h 1490663"/>
                <a:gd name="connsiteX25-1143" fmla="*/ 258332 w 801257"/>
                <a:gd name="connsiteY25-1144" fmla="*/ 1147763 h 1490663"/>
                <a:gd name="connsiteX26-1145" fmla="*/ 177370 w 801257"/>
                <a:gd name="connsiteY26-1146" fmla="*/ 1114425 h 1490663"/>
                <a:gd name="connsiteX27-1147" fmla="*/ 172607 w 801257"/>
                <a:gd name="connsiteY27-1148" fmla="*/ 981075 h 1490663"/>
                <a:gd name="connsiteX28-1149" fmla="*/ 144032 w 801257"/>
                <a:gd name="connsiteY28-1150" fmla="*/ 981075 h 1490663"/>
                <a:gd name="connsiteX29-1151" fmla="*/ 70214 w 801257"/>
                <a:gd name="connsiteY29-1152" fmla="*/ 1133476 h 1490663"/>
                <a:gd name="connsiteX30-1153" fmla="*/ 1157 w 801257"/>
                <a:gd name="connsiteY30-1154" fmla="*/ 990600 h 1490663"/>
                <a:gd name="connsiteX0-1155" fmla="*/ 1157 w 801257"/>
                <a:gd name="connsiteY0-1156" fmla="*/ 990600 h 1490663"/>
                <a:gd name="connsiteX1-1157" fmla="*/ 1157 w 801257"/>
                <a:gd name="connsiteY1-1158" fmla="*/ 381000 h 1490663"/>
                <a:gd name="connsiteX2-1159" fmla="*/ 44020 w 801257"/>
                <a:gd name="connsiteY2-1160" fmla="*/ 228600 h 1490663"/>
                <a:gd name="connsiteX3-1161" fmla="*/ 205945 w 801257"/>
                <a:gd name="connsiteY3-1162" fmla="*/ 0 h 1490663"/>
                <a:gd name="connsiteX4-1163" fmla="*/ 782207 w 801257"/>
                <a:gd name="connsiteY4-1164" fmla="*/ 4763 h 1490663"/>
                <a:gd name="connsiteX5-1165" fmla="*/ 682195 w 801257"/>
                <a:gd name="connsiteY5-1166" fmla="*/ 23813 h 1490663"/>
                <a:gd name="connsiteX6-1167" fmla="*/ 648857 w 801257"/>
                <a:gd name="connsiteY6-1168" fmla="*/ 85725 h 1490663"/>
                <a:gd name="connsiteX7-1169" fmla="*/ 615520 w 801257"/>
                <a:gd name="connsiteY7-1170" fmla="*/ 161925 h 1490663"/>
                <a:gd name="connsiteX8-1171" fmla="*/ 620282 w 801257"/>
                <a:gd name="connsiteY8-1172" fmla="*/ 319088 h 1490663"/>
                <a:gd name="connsiteX9-1173" fmla="*/ 767920 w 801257"/>
                <a:gd name="connsiteY9-1174" fmla="*/ 519113 h 1490663"/>
                <a:gd name="connsiteX10-1175" fmla="*/ 801257 w 801257"/>
                <a:gd name="connsiteY10-1176" fmla="*/ 619125 h 1490663"/>
                <a:gd name="connsiteX11-1177" fmla="*/ 767920 w 801257"/>
                <a:gd name="connsiteY11-1178" fmla="*/ 671513 h 1490663"/>
                <a:gd name="connsiteX12-1179" fmla="*/ 710770 w 801257"/>
                <a:gd name="connsiteY12-1180" fmla="*/ 700088 h 1490663"/>
                <a:gd name="connsiteX13-1181" fmla="*/ 672670 w 801257"/>
                <a:gd name="connsiteY13-1182" fmla="*/ 714375 h 1490663"/>
                <a:gd name="connsiteX14-1183" fmla="*/ 667907 w 801257"/>
                <a:gd name="connsiteY14-1184" fmla="*/ 1433513 h 1490663"/>
                <a:gd name="connsiteX15-1185" fmla="*/ 591707 w 801257"/>
                <a:gd name="connsiteY15-1186" fmla="*/ 1490663 h 1490663"/>
                <a:gd name="connsiteX16-1187" fmla="*/ 520270 w 801257"/>
                <a:gd name="connsiteY16-1188" fmla="*/ 1433513 h 1490663"/>
                <a:gd name="connsiteX17-1189" fmla="*/ 525032 w 801257"/>
                <a:gd name="connsiteY17-1190" fmla="*/ 981075 h 1490663"/>
                <a:gd name="connsiteX18-1191" fmla="*/ 491695 w 801257"/>
                <a:gd name="connsiteY18-1192" fmla="*/ 981075 h 1490663"/>
                <a:gd name="connsiteX19-1193" fmla="*/ 491695 w 801257"/>
                <a:gd name="connsiteY19-1194" fmla="*/ 1133475 h 1490663"/>
                <a:gd name="connsiteX20-1195" fmla="*/ 425020 w 801257"/>
                <a:gd name="connsiteY20-1196" fmla="*/ 1190625 h 1490663"/>
                <a:gd name="connsiteX21-1197" fmla="*/ 348820 w 801257"/>
                <a:gd name="connsiteY21-1198" fmla="*/ 1138238 h 1490663"/>
                <a:gd name="connsiteX22-1199" fmla="*/ 348820 w 801257"/>
                <a:gd name="connsiteY22-1200" fmla="*/ 981075 h 1490663"/>
                <a:gd name="connsiteX23-1201" fmla="*/ 315482 w 801257"/>
                <a:gd name="connsiteY23-1202" fmla="*/ 981075 h 1490663"/>
                <a:gd name="connsiteX24-1203" fmla="*/ 315482 w 801257"/>
                <a:gd name="connsiteY24-1204" fmla="*/ 1090613 h 1490663"/>
                <a:gd name="connsiteX25-1205" fmla="*/ 258332 w 801257"/>
                <a:gd name="connsiteY25-1206" fmla="*/ 1147763 h 1490663"/>
                <a:gd name="connsiteX26-1207" fmla="*/ 177370 w 801257"/>
                <a:gd name="connsiteY26-1208" fmla="*/ 1114425 h 1490663"/>
                <a:gd name="connsiteX27-1209" fmla="*/ 172607 w 801257"/>
                <a:gd name="connsiteY27-1210" fmla="*/ 981075 h 1490663"/>
                <a:gd name="connsiteX28-1211" fmla="*/ 144032 w 801257"/>
                <a:gd name="connsiteY28-1212" fmla="*/ 981075 h 1490663"/>
                <a:gd name="connsiteX29-1213" fmla="*/ 70214 w 801257"/>
                <a:gd name="connsiteY29-1214" fmla="*/ 1133476 h 1490663"/>
                <a:gd name="connsiteX30-1215" fmla="*/ 1157 w 801257"/>
                <a:gd name="connsiteY30-1216" fmla="*/ 990600 h 1490663"/>
                <a:gd name="connsiteX0-1217" fmla="*/ 4938 w 805038"/>
                <a:gd name="connsiteY0-1218" fmla="*/ 990600 h 1490663"/>
                <a:gd name="connsiteX1-1219" fmla="*/ 4938 w 805038"/>
                <a:gd name="connsiteY1-1220" fmla="*/ 381000 h 1490663"/>
                <a:gd name="connsiteX2-1221" fmla="*/ 47801 w 805038"/>
                <a:gd name="connsiteY2-1222" fmla="*/ 228600 h 1490663"/>
                <a:gd name="connsiteX3-1223" fmla="*/ 209726 w 805038"/>
                <a:gd name="connsiteY3-1224" fmla="*/ 0 h 1490663"/>
                <a:gd name="connsiteX4-1225" fmla="*/ 785988 w 805038"/>
                <a:gd name="connsiteY4-1226" fmla="*/ 4763 h 1490663"/>
                <a:gd name="connsiteX5-1227" fmla="*/ 685976 w 805038"/>
                <a:gd name="connsiteY5-1228" fmla="*/ 23813 h 1490663"/>
                <a:gd name="connsiteX6-1229" fmla="*/ 652638 w 805038"/>
                <a:gd name="connsiteY6-1230" fmla="*/ 85725 h 1490663"/>
                <a:gd name="connsiteX7-1231" fmla="*/ 619301 w 805038"/>
                <a:gd name="connsiteY7-1232" fmla="*/ 161925 h 1490663"/>
                <a:gd name="connsiteX8-1233" fmla="*/ 624063 w 805038"/>
                <a:gd name="connsiteY8-1234" fmla="*/ 319088 h 1490663"/>
                <a:gd name="connsiteX9-1235" fmla="*/ 771701 w 805038"/>
                <a:gd name="connsiteY9-1236" fmla="*/ 519113 h 1490663"/>
                <a:gd name="connsiteX10-1237" fmla="*/ 805038 w 805038"/>
                <a:gd name="connsiteY10-1238" fmla="*/ 619125 h 1490663"/>
                <a:gd name="connsiteX11-1239" fmla="*/ 771701 w 805038"/>
                <a:gd name="connsiteY11-1240" fmla="*/ 671513 h 1490663"/>
                <a:gd name="connsiteX12-1241" fmla="*/ 714551 w 805038"/>
                <a:gd name="connsiteY12-1242" fmla="*/ 700088 h 1490663"/>
                <a:gd name="connsiteX13-1243" fmla="*/ 676451 w 805038"/>
                <a:gd name="connsiteY13-1244" fmla="*/ 714375 h 1490663"/>
                <a:gd name="connsiteX14-1245" fmla="*/ 671688 w 805038"/>
                <a:gd name="connsiteY14-1246" fmla="*/ 1433513 h 1490663"/>
                <a:gd name="connsiteX15-1247" fmla="*/ 595488 w 805038"/>
                <a:gd name="connsiteY15-1248" fmla="*/ 1490663 h 1490663"/>
                <a:gd name="connsiteX16-1249" fmla="*/ 524051 w 805038"/>
                <a:gd name="connsiteY16-1250" fmla="*/ 1433513 h 1490663"/>
                <a:gd name="connsiteX17-1251" fmla="*/ 528813 w 805038"/>
                <a:gd name="connsiteY17-1252" fmla="*/ 981075 h 1490663"/>
                <a:gd name="connsiteX18-1253" fmla="*/ 495476 w 805038"/>
                <a:gd name="connsiteY18-1254" fmla="*/ 981075 h 1490663"/>
                <a:gd name="connsiteX19-1255" fmla="*/ 495476 w 805038"/>
                <a:gd name="connsiteY19-1256" fmla="*/ 1133475 h 1490663"/>
                <a:gd name="connsiteX20-1257" fmla="*/ 428801 w 805038"/>
                <a:gd name="connsiteY20-1258" fmla="*/ 1190625 h 1490663"/>
                <a:gd name="connsiteX21-1259" fmla="*/ 352601 w 805038"/>
                <a:gd name="connsiteY21-1260" fmla="*/ 1138238 h 1490663"/>
                <a:gd name="connsiteX22-1261" fmla="*/ 352601 w 805038"/>
                <a:gd name="connsiteY22-1262" fmla="*/ 981075 h 1490663"/>
                <a:gd name="connsiteX23-1263" fmla="*/ 319263 w 805038"/>
                <a:gd name="connsiteY23-1264" fmla="*/ 981075 h 1490663"/>
                <a:gd name="connsiteX24-1265" fmla="*/ 319263 w 805038"/>
                <a:gd name="connsiteY24-1266" fmla="*/ 1090613 h 1490663"/>
                <a:gd name="connsiteX25-1267" fmla="*/ 262113 w 805038"/>
                <a:gd name="connsiteY25-1268" fmla="*/ 1147763 h 1490663"/>
                <a:gd name="connsiteX26-1269" fmla="*/ 181151 w 805038"/>
                <a:gd name="connsiteY26-1270" fmla="*/ 1114425 h 1490663"/>
                <a:gd name="connsiteX27-1271" fmla="*/ 176388 w 805038"/>
                <a:gd name="connsiteY27-1272" fmla="*/ 981075 h 1490663"/>
                <a:gd name="connsiteX28-1273" fmla="*/ 147813 w 805038"/>
                <a:gd name="connsiteY28-1274" fmla="*/ 981075 h 1490663"/>
                <a:gd name="connsiteX29-1275" fmla="*/ 71613 w 805038"/>
                <a:gd name="connsiteY29-1276" fmla="*/ 1131095 h 1490663"/>
                <a:gd name="connsiteX30-1277" fmla="*/ 4938 w 805038"/>
                <a:gd name="connsiteY30-1278" fmla="*/ 990600 h 1490663"/>
                <a:gd name="connsiteX0-1279" fmla="*/ 4938 w 805038"/>
                <a:gd name="connsiteY0-1280" fmla="*/ 990600 h 1490663"/>
                <a:gd name="connsiteX1-1281" fmla="*/ 4938 w 805038"/>
                <a:gd name="connsiteY1-1282" fmla="*/ 381000 h 1490663"/>
                <a:gd name="connsiteX2-1283" fmla="*/ 47801 w 805038"/>
                <a:gd name="connsiteY2-1284" fmla="*/ 228600 h 1490663"/>
                <a:gd name="connsiteX3-1285" fmla="*/ 209726 w 805038"/>
                <a:gd name="connsiteY3-1286" fmla="*/ 0 h 1490663"/>
                <a:gd name="connsiteX4-1287" fmla="*/ 785988 w 805038"/>
                <a:gd name="connsiteY4-1288" fmla="*/ 4763 h 1490663"/>
                <a:gd name="connsiteX5-1289" fmla="*/ 685976 w 805038"/>
                <a:gd name="connsiteY5-1290" fmla="*/ 23813 h 1490663"/>
                <a:gd name="connsiteX6-1291" fmla="*/ 652638 w 805038"/>
                <a:gd name="connsiteY6-1292" fmla="*/ 85725 h 1490663"/>
                <a:gd name="connsiteX7-1293" fmla="*/ 619301 w 805038"/>
                <a:gd name="connsiteY7-1294" fmla="*/ 161925 h 1490663"/>
                <a:gd name="connsiteX8-1295" fmla="*/ 624063 w 805038"/>
                <a:gd name="connsiteY8-1296" fmla="*/ 319088 h 1490663"/>
                <a:gd name="connsiteX9-1297" fmla="*/ 771701 w 805038"/>
                <a:gd name="connsiteY9-1298" fmla="*/ 519113 h 1490663"/>
                <a:gd name="connsiteX10-1299" fmla="*/ 805038 w 805038"/>
                <a:gd name="connsiteY10-1300" fmla="*/ 619125 h 1490663"/>
                <a:gd name="connsiteX11-1301" fmla="*/ 771701 w 805038"/>
                <a:gd name="connsiteY11-1302" fmla="*/ 671513 h 1490663"/>
                <a:gd name="connsiteX12-1303" fmla="*/ 714551 w 805038"/>
                <a:gd name="connsiteY12-1304" fmla="*/ 700088 h 1490663"/>
                <a:gd name="connsiteX13-1305" fmla="*/ 676451 w 805038"/>
                <a:gd name="connsiteY13-1306" fmla="*/ 714375 h 1490663"/>
                <a:gd name="connsiteX14-1307" fmla="*/ 671688 w 805038"/>
                <a:gd name="connsiteY14-1308" fmla="*/ 1433513 h 1490663"/>
                <a:gd name="connsiteX15-1309" fmla="*/ 595488 w 805038"/>
                <a:gd name="connsiteY15-1310" fmla="*/ 1490663 h 1490663"/>
                <a:gd name="connsiteX16-1311" fmla="*/ 524051 w 805038"/>
                <a:gd name="connsiteY16-1312" fmla="*/ 1433513 h 1490663"/>
                <a:gd name="connsiteX17-1313" fmla="*/ 528813 w 805038"/>
                <a:gd name="connsiteY17-1314" fmla="*/ 981075 h 1490663"/>
                <a:gd name="connsiteX18-1315" fmla="*/ 495476 w 805038"/>
                <a:gd name="connsiteY18-1316" fmla="*/ 981075 h 1490663"/>
                <a:gd name="connsiteX19-1317" fmla="*/ 495476 w 805038"/>
                <a:gd name="connsiteY19-1318" fmla="*/ 1133475 h 1490663"/>
                <a:gd name="connsiteX20-1319" fmla="*/ 428801 w 805038"/>
                <a:gd name="connsiteY20-1320" fmla="*/ 1190625 h 1490663"/>
                <a:gd name="connsiteX21-1321" fmla="*/ 352601 w 805038"/>
                <a:gd name="connsiteY21-1322" fmla="*/ 1138238 h 1490663"/>
                <a:gd name="connsiteX22-1323" fmla="*/ 352601 w 805038"/>
                <a:gd name="connsiteY22-1324" fmla="*/ 981075 h 1490663"/>
                <a:gd name="connsiteX23-1325" fmla="*/ 319263 w 805038"/>
                <a:gd name="connsiteY23-1326" fmla="*/ 981075 h 1490663"/>
                <a:gd name="connsiteX24-1327" fmla="*/ 319263 w 805038"/>
                <a:gd name="connsiteY24-1328" fmla="*/ 1090613 h 1490663"/>
                <a:gd name="connsiteX25-1329" fmla="*/ 262113 w 805038"/>
                <a:gd name="connsiteY25-1330" fmla="*/ 1147763 h 1490663"/>
                <a:gd name="connsiteX26-1331" fmla="*/ 181151 w 805038"/>
                <a:gd name="connsiteY26-1332" fmla="*/ 1114425 h 1490663"/>
                <a:gd name="connsiteX27-1333" fmla="*/ 176388 w 805038"/>
                <a:gd name="connsiteY27-1334" fmla="*/ 981075 h 1490663"/>
                <a:gd name="connsiteX28-1335" fmla="*/ 147813 w 805038"/>
                <a:gd name="connsiteY28-1336" fmla="*/ 981075 h 1490663"/>
                <a:gd name="connsiteX29-1337" fmla="*/ 71613 w 805038"/>
                <a:gd name="connsiteY29-1338" fmla="*/ 1131095 h 1490663"/>
                <a:gd name="connsiteX30-1339" fmla="*/ 4938 w 805038"/>
                <a:gd name="connsiteY30-1340" fmla="*/ 990600 h 1490663"/>
                <a:gd name="connsiteX0-1341" fmla="*/ 4938 w 805038"/>
                <a:gd name="connsiteY0-1342" fmla="*/ 990600 h 1490663"/>
                <a:gd name="connsiteX1-1343" fmla="*/ 4938 w 805038"/>
                <a:gd name="connsiteY1-1344" fmla="*/ 381000 h 1490663"/>
                <a:gd name="connsiteX2-1345" fmla="*/ 47801 w 805038"/>
                <a:gd name="connsiteY2-1346" fmla="*/ 228600 h 1490663"/>
                <a:gd name="connsiteX3-1347" fmla="*/ 209726 w 805038"/>
                <a:gd name="connsiteY3-1348" fmla="*/ 0 h 1490663"/>
                <a:gd name="connsiteX4-1349" fmla="*/ 785988 w 805038"/>
                <a:gd name="connsiteY4-1350" fmla="*/ 4763 h 1490663"/>
                <a:gd name="connsiteX5-1351" fmla="*/ 685976 w 805038"/>
                <a:gd name="connsiteY5-1352" fmla="*/ 23813 h 1490663"/>
                <a:gd name="connsiteX6-1353" fmla="*/ 652638 w 805038"/>
                <a:gd name="connsiteY6-1354" fmla="*/ 85725 h 1490663"/>
                <a:gd name="connsiteX7-1355" fmla="*/ 619301 w 805038"/>
                <a:gd name="connsiteY7-1356" fmla="*/ 161925 h 1490663"/>
                <a:gd name="connsiteX8-1357" fmla="*/ 624063 w 805038"/>
                <a:gd name="connsiteY8-1358" fmla="*/ 319088 h 1490663"/>
                <a:gd name="connsiteX9-1359" fmla="*/ 771701 w 805038"/>
                <a:gd name="connsiteY9-1360" fmla="*/ 519113 h 1490663"/>
                <a:gd name="connsiteX10-1361" fmla="*/ 805038 w 805038"/>
                <a:gd name="connsiteY10-1362" fmla="*/ 619125 h 1490663"/>
                <a:gd name="connsiteX11-1363" fmla="*/ 771701 w 805038"/>
                <a:gd name="connsiteY11-1364" fmla="*/ 671513 h 1490663"/>
                <a:gd name="connsiteX12-1365" fmla="*/ 714551 w 805038"/>
                <a:gd name="connsiteY12-1366" fmla="*/ 700088 h 1490663"/>
                <a:gd name="connsiteX13-1367" fmla="*/ 676451 w 805038"/>
                <a:gd name="connsiteY13-1368" fmla="*/ 714375 h 1490663"/>
                <a:gd name="connsiteX14-1369" fmla="*/ 671688 w 805038"/>
                <a:gd name="connsiteY14-1370" fmla="*/ 1433513 h 1490663"/>
                <a:gd name="connsiteX15-1371" fmla="*/ 595488 w 805038"/>
                <a:gd name="connsiteY15-1372" fmla="*/ 1490663 h 1490663"/>
                <a:gd name="connsiteX16-1373" fmla="*/ 524051 w 805038"/>
                <a:gd name="connsiteY16-1374" fmla="*/ 1433513 h 1490663"/>
                <a:gd name="connsiteX17-1375" fmla="*/ 528813 w 805038"/>
                <a:gd name="connsiteY17-1376" fmla="*/ 981075 h 1490663"/>
                <a:gd name="connsiteX18-1377" fmla="*/ 495476 w 805038"/>
                <a:gd name="connsiteY18-1378" fmla="*/ 981075 h 1490663"/>
                <a:gd name="connsiteX19-1379" fmla="*/ 495476 w 805038"/>
                <a:gd name="connsiteY19-1380" fmla="*/ 1133475 h 1490663"/>
                <a:gd name="connsiteX20-1381" fmla="*/ 428801 w 805038"/>
                <a:gd name="connsiteY20-1382" fmla="*/ 1190625 h 1490663"/>
                <a:gd name="connsiteX21-1383" fmla="*/ 352601 w 805038"/>
                <a:gd name="connsiteY21-1384" fmla="*/ 1138238 h 1490663"/>
                <a:gd name="connsiteX22-1385" fmla="*/ 352601 w 805038"/>
                <a:gd name="connsiteY22-1386" fmla="*/ 981075 h 1490663"/>
                <a:gd name="connsiteX23-1387" fmla="*/ 319263 w 805038"/>
                <a:gd name="connsiteY23-1388" fmla="*/ 981075 h 1490663"/>
                <a:gd name="connsiteX24-1389" fmla="*/ 319263 w 805038"/>
                <a:gd name="connsiteY24-1390" fmla="*/ 1090613 h 1490663"/>
                <a:gd name="connsiteX25-1391" fmla="*/ 262113 w 805038"/>
                <a:gd name="connsiteY25-1392" fmla="*/ 1147763 h 1490663"/>
                <a:gd name="connsiteX26-1393" fmla="*/ 181151 w 805038"/>
                <a:gd name="connsiteY26-1394" fmla="*/ 1114425 h 1490663"/>
                <a:gd name="connsiteX27-1395" fmla="*/ 176388 w 805038"/>
                <a:gd name="connsiteY27-1396" fmla="*/ 981075 h 1490663"/>
                <a:gd name="connsiteX28-1397" fmla="*/ 147813 w 805038"/>
                <a:gd name="connsiteY28-1398" fmla="*/ 981075 h 1490663"/>
                <a:gd name="connsiteX29-1399" fmla="*/ 71613 w 805038"/>
                <a:gd name="connsiteY29-1400" fmla="*/ 1131095 h 1490663"/>
                <a:gd name="connsiteX30-1401" fmla="*/ 4938 w 805038"/>
                <a:gd name="connsiteY30-1402" fmla="*/ 990600 h 1490663"/>
                <a:gd name="connsiteX0-1403" fmla="*/ 4938 w 805038"/>
                <a:gd name="connsiteY0-1404" fmla="*/ 990600 h 1490663"/>
                <a:gd name="connsiteX1-1405" fmla="*/ 4938 w 805038"/>
                <a:gd name="connsiteY1-1406" fmla="*/ 381000 h 1490663"/>
                <a:gd name="connsiteX2-1407" fmla="*/ 47801 w 805038"/>
                <a:gd name="connsiteY2-1408" fmla="*/ 228600 h 1490663"/>
                <a:gd name="connsiteX3-1409" fmla="*/ 209726 w 805038"/>
                <a:gd name="connsiteY3-1410" fmla="*/ 0 h 1490663"/>
                <a:gd name="connsiteX4-1411" fmla="*/ 785988 w 805038"/>
                <a:gd name="connsiteY4-1412" fmla="*/ 4763 h 1490663"/>
                <a:gd name="connsiteX5-1413" fmla="*/ 685976 w 805038"/>
                <a:gd name="connsiteY5-1414" fmla="*/ 23813 h 1490663"/>
                <a:gd name="connsiteX6-1415" fmla="*/ 652638 w 805038"/>
                <a:gd name="connsiteY6-1416" fmla="*/ 85725 h 1490663"/>
                <a:gd name="connsiteX7-1417" fmla="*/ 619301 w 805038"/>
                <a:gd name="connsiteY7-1418" fmla="*/ 161925 h 1490663"/>
                <a:gd name="connsiteX8-1419" fmla="*/ 624063 w 805038"/>
                <a:gd name="connsiteY8-1420" fmla="*/ 319088 h 1490663"/>
                <a:gd name="connsiteX9-1421" fmla="*/ 771701 w 805038"/>
                <a:gd name="connsiteY9-1422" fmla="*/ 519113 h 1490663"/>
                <a:gd name="connsiteX10-1423" fmla="*/ 805038 w 805038"/>
                <a:gd name="connsiteY10-1424" fmla="*/ 619125 h 1490663"/>
                <a:gd name="connsiteX11-1425" fmla="*/ 771701 w 805038"/>
                <a:gd name="connsiteY11-1426" fmla="*/ 671513 h 1490663"/>
                <a:gd name="connsiteX12-1427" fmla="*/ 714551 w 805038"/>
                <a:gd name="connsiteY12-1428" fmla="*/ 700088 h 1490663"/>
                <a:gd name="connsiteX13-1429" fmla="*/ 676451 w 805038"/>
                <a:gd name="connsiteY13-1430" fmla="*/ 714375 h 1490663"/>
                <a:gd name="connsiteX14-1431" fmla="*/ 671688 w 805038"/>
                <a:gd name="connsiteY14-1432" fmla="*/ 1433513 h 1490663"/>
                <a:gd name="connsiteX15-1433" fmla="*/ 595488 w 805038"/>
                <a:gd name="connsiteY15-1434" fmla="*/ 1490663 h 1490663"/>
                <a:gd name="connsiteX16-1435" fmla="*/ 524051 w 805038"/>
                <a:gd name="connsiteY16-1436" fmla="*/ 1433513 h 1490663"/>
                <a:gd name="connsiteX17-1437" fmla="*/ 528813 w 805038"/>
                <a:gd name="connsiteY17-1438" fmla="*/ 981075 h 1490663"/>
                <a:gd name="connsiteX18-1439" fmla="*/ 495476 w 805038"/>
                <a:gd name="connsiteY18-1440" fmla="*/ 981075 h 1490663"/>
                <a:gd name="connsiteX19-1441" fmla="*/ 495476 w 805038"/>
                <a:gd name="connsiteY19-1442" fmla="*/ 1133475 h 1490663"/>
                <a:gd name="connsiteX20-1443" fmla="*/ 428801 w 805038"/>
                <a:gd name="connsiteY20-1444" fmla="*/ 1190625 h 1490663"/>
                <a:gd name="connsiteX21-1445" fmla="*/ 352601 w 805038"/>
                <a:gd name="connsiteY21-1446" fmla="*/ 1138238 h 1490663"/>
                <a:gd name="connsiteX22-1447" fmla="*/ 352601 w 805038"/>
                <a:gd name="connsiteY22-1448" fmla="*/ 981075 h 1490663"/>
                <a:gd name="connsiteX23-1449" fmla="*/ 319263 w 805038"/>
                <a:gd name="connsiteY23-1450" fmla="*/ 981075 h 1490663"/>
                <a:gd name="connsiteX24-1451" fmla="*/ 319263 w 805038"/>
                <a:gd name="connsiteY24-1452" fmla="*/ 1090613 h 1490663"/>
                <a:gd name="connsiteX25-1453" fmla="*/ 262113 w 805038"/>
                <a:gd name="connsiteY25-1454" fmla="*/ 1147763 h 1490663"/>
                <a:gd name="connsiteX26-1455" fmla="*/ 181151 w 805038"/>
                <a:gd name="connsiteY26-1456" fmla="*/ 1114425 h 1490663"/>
                <a:gd name="connsiteX27-1457" fmla="*/ 176388 w 805038"/>
                <a:gd name="connsiteY27-1458" fmla="*/ 981075 h 1490663"/>
                <a:gd name="connsiteX28-1459" fmla="*/ 147813 w 805038"/>
                <a:gd name="connsiteY28-1460" fmla="*/ 981075 h 1490663"/>
                <a:gd name="connsiteX29-1461" fmla="*/ 71613 w 805038"/>
                <a:gd name="connsiteY29-1462" fmla="*/ 1131095 h 1490663"/>
                <a:gd name="connsiteX30-1463" fmla="*/ 4938 w 805038"/>
                <a:gd name="connsiteY30-1464" fmla="*/ 990600 h 1490663"/>
                <a:gd name="connsiteX0-1465" fmla="*/ 4938 w 805038"/>
                <a:gd name="connsiteY0-1466" fmla="*/ 990600 h 1490663"/>
                <a:gd name="connsiteX1-1467" fmla="*/ 4938 w 805038"/>
                <a:gd name="connsiteY1-1468" fmla="*/ 381000 h 1490663"/>
                <a:gd name="connsiteX2-1469" fmla="*/ 47801 w 805038"/>
                <a:gd name="connsiteY2-1470" fmla="*/ 228600 h 1490663"/>
                <a:gd name="connsiteX3-1471" fmla="*/ 209726 w 805038"/>
                <a:gd name="connsiteY3-1472" fmla="*/ 0 h 1490663"/>
                <a:gd name="connsiteX4-1473" fmla="*/ 785988 w 805038"/>
                <a:gd name="connsiteY4-1474" fmla="*/ 4763 h 1490663"/>
                <a:gd name="connsiteX5-1475" fmla="*/ 685976 w 805038"/>
                <a:gd name="connsiteY5-1476" fmla="*/ 23813 h 1490663"/>
                <a:gd name="connsiteX6-1477" fmla="*/ 652638 w 805038"/>
                <a:gd name="connsiteY6-1478" fmla="*/ 85725 h 1490663"/>
                <a:gd name="connsiteX7-1479" fmla="*/ 619301 w 805038"/>
                <a:gd name="connsiteY7-1480" fmla="*/ 161925 h 1490663"/>
                <a:gd name="connsiteX8-1481" fmla="*/ 624063 w 805038"/>
                <a:gd name="connsiteY8-1482" fmla="*/ 319088 h 1490663"/>
                <a:gd name="connsiteX9-1483" fmla="*/ 771701 w 805038"/>
                <a:gd name="connsiteY9-1484" fmla="*/ 519113 h 1490663"/>
                <a:gd name="connsiteX10-1485" fmla="*/ 805038 w 805038"/>
                <a:gd name="connsiteY10-1486" fmla="*/ 619125 h 1490663"/>
                <a:gd name="connsiteX11-1487" fmla="*/ 771701 w 805038"/>
                <a:gd name="connsiteY11-1488" fmla="*/ 671513 h 1490663"/>
                <a:gd name="connsiteX12-1489" fmla="*/ 714551 w 805038"/>
                <a:gd name="connsiteY12-1490" fmla="*/ 700088 h 1490663"/>
                <a:gd name="connsiteX13-1491" fmla="*/ 676451 w 805038"/>
                <a:gd name="connsiteY13-1492" fmla="*/ 714375 h 1490663"/>
                <a:gd name="connsiteX14-1493" fmla="*/ 671688 w 805038"/>
                <a:gd name="connsiteY14-1494" fmla="*/ 1433513 h 1490663"/>
                <a:gd name="connsiteX15-1495" fmla="*/ 595488 w 805038"/>
                <a:gd name="connsiteY15-1496" fmla="*/ 1490663 h 1490663"/>
                <a:gd name="connsiteX16-1497" fmla="*/ 524051 w 805038"/>
                <a:gd name="connsiteY16-1498" fmla="*/ 1433513 h 1490663"/>
                <a:gd name="connsiteX17-1499" fmla="*/ 528813 w 805038"/>
                <a:gd name="connsiteY17-1500" fmla="*/ 981075 h 1490663"/>
                <a:gd name="connsiteX18-1501" fmla="*/ 495476 w 805038"/>
                <a:gd name="connsiteY18-1502" fmla="*/ 981075 h 1490663"/>
                <a:gd name="connsiteX19-1503" fmla="*/ 495476 w 805038"/>
                <a:gd name="connsiteY19-1504" fmla="*/ 1133475 h 1490663"/>
                <a:gd name="connsiteX20-1505" fmla="*/ 428801 w 805038"/>
                <a:gd name="connsiteY20-1506" fmla="*/ 1190625 h 1490663"/>
                <a:gd name="connsiteX21-1507" fmla="*/ 352601 w 805038"/>
                <a:gd name="connsiteY21-1508" fmla="*/ 1138238 h 1490663"/>
                <a:gd name="connsiteX22-1509" fmla="*/ 352601 w 805038"/>
                <a:gd name="connsiteY22-1510" fmla="*/ 981075 h 1490663"/>
                <a:gd name="connsiteX23-1511" fmla="*/ 319263 w 805038"/>
                <a:gd name="connsiteY23-1512" fmla="*/ 981075 h 1490663"/>
                <a:gd name="connsiteX24-1513" fmla="*/ 319263 w 805038"/>
                <a:gd name="connsiteY24-1514" fmla="*/ 1090613 h 1490663"/>
                <a:gd name="connsiteX25-1515" fmla="*/ 262113 w 805038"/>
                <a:gd name="connsiteY25-1516" fmla="*/ 1147763 h 1490663"/>
                <a:gd name="connsiteX26-1517" fmla="*/ 181151 w 805038"/>
                <a:gd name="connsiteY26-1518" fmla="*/ 1114425 h 1490663"/>
                <a:gd name="connsiteX27-1519" fmla="*/ 176388 w 805038"/>
                <a:gd name="connsiteY27-1520" fmla="*/ 981075 h 1490663"/>
                <a:gd name="connsiteX28-1521" fmla="*/ 147813 w 805038"/>
                <a:gd name="connsiteY28-1522" fmla="*/ 981075 h 1490663"/>
                <a:gd name="connsiteX29-1523" fmla="*/ 71613 w 805038"/>
                <a:gd name="connsiteY29-1524" fmla="*/ 1131095 h 1490663"/>
                <a:gd name="connsiteX30-1525" fmla="*/ 4938 w 805038"/>
                <a:gd name="connsiteY30-1526" fmla="*/ 990600 h 1490663"/>
                <a:gd name="connsiteX0-1527" fmla="*/ 4938 w 805038"/>
                <a:gd name="connsiteY0-1528" fmla="*/ 990600 h 1490663"/>
                <a:gd name="connsiteX1-1529" fmla="*/ 4938 w 805038"/>
                <a:gd name="connsiteY1-1530" fmla="*/ 381000 h 1490663"/>
                <a:gd name="connsiteX2-1531" fmla="*/ 47801 w 805038"/>
                <a:gd name="connsiteY2-1532" fmla="*/ 228600 h 1490663"/>
                <a:gd name="connsiteX3-1533" fmla="*/ 209726 w 805038"/>
                <a:gd name="connsiteY3-1534" fmla="*/ 0 h 1490663"/>
                <a:gd name="connsiteX4-1535" fmla="*/ 785988 w 805038"/>
                <a:gd name="connsiteY4-1536" fmla="*/ 4763 h 1490663"/>
                <a:gd name="connsiteX5-1537" fmla="*/ 685976 w 805038"/>
                <a:gd name="connsiteY5-1538" fmla="*/ 23813 h 1490663"/>
                <a:gd name="connsiteX6-1539" fmla="*/ 652638 w 805038"/>
                <a:gd name="connsiteY6-1540" fmla="*/ 85725 h 1490663"/>
                <a:gd name="connsiteX7-1541" fmla="*/ 619301 w 805038"/>
                <a:gd name="connsiteY7-1542" fmla="*/ 161925 h 1490663"/>
                <a:gd name="connsiteX8-1543" fmla="*/ 624063 w 805038"/>
                <a:gd name="connsiteY8-1544" fmla="*/ 319088 h 1490663"/>
                <a:gd name="connsiteX9-1545" fmla="*/ 771701 w 805038"/>
                <a:gd name="connsiteY9-1546" fmla="*/ 519113 h 1490663"/>
                <a:gd name="connsiteX10-1547" fmla="*/ 805038 w 805038"/>
                <a:gd name="connsiteY10-1548" fmla="*/ 619125 h 1490663"/>
                <a:gd name="connsiteX11-1549" fmla="*/ 771701 w 805038"/>
                <a:gd name="connsiteY11-1550" fmla="*/ 671513 h 1490663"/>
                <a:gd name="connsiteX12-1551" fmla="*/ 714551 w 805038"/>
                <a:gd name="connsiteY12-1552" fmla="*/ 700088 h 1490663"/>
                <a:gd name="connsiteX13-1553" fmla="*/ 676451 w 805038"/>
                <a:gd name="connsiteY13-1554" fmla="*/ 714375 h 1490663"/>
                <a:gd name="connsiteX14-1555" fmla="*/ 671688 w 805038"/>
                <a:gd name="connsiteY14-1556" fmla="*/ 1433513 h 1490663"/>
                <a:gd name="connsiteX15-1557" fmla="*/ 595488 w 805038"/>
                <a:gd name="connsiteY15-1558" fmla="*/ 1490663 h 1490663"/>
                <a:gd name="connsiteX16-1559" fmla="*/ 524051 w 805038"/>
                <a:gd name="connsiteY16-1560" fmla="*/ 1433513 h 1490663"/>
                <a:gd name="connsiteX17-1561" fmla="*/ 528813 w 805038"/>
                <a:gd name="connsiteY17-1562" fmla="*/ 981075 h 1490663"/>
                <a:gd name="connsiteX18-1563" fmla="*/ 495476 w 805038"/>
                <a:gd name="connsiteY18-1564" fmla="*/ 981075 h 1490663"/>
                <a:gd name="connsiteX19-1565" fmla="*/ 495476 w 805038"/>
                <a:gd name="connsiteY19-1566" fmla="*/ 1133475 h 1490663"/>
                <a:gd name="connsiteX20-1567" fmla="*/ 428801 w 805038"/>
                <a:gd name="connsiteY20-1568" fmla="*/ 1190625 h 1490663"/>
                <a:gd name="connsiteX21-1569" fmla="*/ 352601 w 805038"/>
                <a:gd name="connsiteY21-1570" fmla="*/ 1138238 h 1490663"/>
                <a:gd name="connsiteX22-1571" fmla="*/ 352601 w 805038"/>
                <a:gd name="connsiteY22-1572" fmla="*/ 981075 h 1490663"/>
                <a:gd name="connsiteX23-1573" fmla="*/ 319263 w 805038"/>
                <a:gd name="connsiteY23-1574" fmla="*/ 981075 h 1490663"/>
                <a:gd name="connsiteX24-1575" fmla="*/ 319263 w 805038"/>
                <a:gd name="connsiteY24-1576" fmla="*/ 1090613 h 1490663"/>
                <a:gd name="connsiteX25-1577" fmla="*/ 262113 w 805038"/>
                <a:gd name="connsiteY25-1578" fmla="*/ 1147763 h 1490663"/>
                <a:gd name="connsiteX26-1579" fmla="*/ 176388 w 805038"/>
                <a:gd name="connsiteY26-1580" fmla="*/ 981075 h 1490663"/>
                <a:gd name="connsiteX27-1581" fmla="*/ 147813 w 805038"/>
                <a:gd name="connsiteY27-1582" fmla="*/ 981075 h 1490663"/>
                <a:gd name="connsiteX28-1583" fmla="*/ 71613 w 805038"/>
                <a:gd name="connsiteY28-1584" fmla="*/ 1131095 h 1490663"/>
                <a:gd name="connsiteX29-1585" fmla="*/ 4938 w 805038"/>
                <a:gd name="connsiteY29-1586" fmla="*/ 990600 h 1490663"/>
                <a:gd name="connsiteX0-1587" fmla="*/ 4938 w 805038"/>
                <a:gd name="connsiteY0-1588" fmla="*/ 990600 h 1490663"/>
                <a:gd name="connsiteX1-1589" fmla="*/ 4938 w 805038"/>
                <a:gd name="connsiteY1-1590" fmla="*/ 381000 h 1490663"/>
                <a:gd name="connsiteX2-1591" fmla="*/ 47801 w 805038"/>
                <a:gd name="connsiteY2-1592" fmla="*/ 228600 h 1490663"/>
                <a:gd name="connsiteX3-1593" fmla="*/ 209726 w 805038"/>
                <a:gd name="connsiteY3-1594" fmla="*/ 0 h 1490663"/>
                <a:gd name="connsiteX4-1595" fmla="*/ 785988 w 805038"/>
                <a:gd name="connsiteY4-1596" fmla="*/ 4763 h 1490663"/>
                <a:gd name="connsiteX5-1597" fmla="*/ 685976 w 805038"/>
                <a:gd name="connsiteY5-1598" fmla="*/ 23813 h 1490663"/>
                <a:gd name="connsiteX6-1599" fmla="*/ 652638 w 805038"/>
                <a:gd name="connsiteY6-1600" fmla="*/ 85725 h 1490663"/>
                <a:gd name="connsiteX7-1601" fmla="*/ 619301 w 805038"/>
                <a:gd name="connsiteY7-1602" fmla="*/ 161925 h 1490663"/>
                <a:gd name="connsiteX8-1603" fmla="*/ 624063 w 805038"/>
                <a:gd name="connsiteY8-1604" fmla="*/ 319088 h 1490663"/>
                <a:gd name="connsiteX9-1605" fmla="*/ 771701 w 805038"/>
                <a:gd name="connsiteY9-1606" fmla="*/ 519113 h 1490663"/>
                <a:gd name="connsiteX10-1607" fmla="*/ 805038 w 805038"/>
                <a:gd name="connsiteY10-1608" fmla="*/ 619125 h 1490663"/>
                <a:gd name="connsiteX11-1609" fmla="*/ 771701 w 805038"/>
                <a:gd name="connsiteY11-1610" fmla="*/ 671513 h 1490663"/>
                <a:gd name="connsiteX12-1611" fmla="*/ 714551 w 805038"/>
                <a:gd name="connsiteY12-1612" fmla="*/ 700088 h 1490663"/>
                <a:gd name="connsiteX13-1613" fmla="*/ 676451 w 805038"/>
                <a:gd name="connsiteY13-1614" fmla="*/ 714375 h 1490663"/>
                <a:gd name="connsiteX14-1615" fmla="*/ 671688 w 805038"/>
                <a:gd name="connsiteY14-1616" fmla="*/ 1433513 h 1490663"/>
                <a:gd name="connsiteX15-1617" fmla="*/ 595488 w 805038"/>
                <a:gd name="connsiteY15-1618" fmla="*/ 1490663 h 1490663"/>
                <a:gd name="connsiteX16-1619" fmla="*/ 524051 w 805038"/>
                <a:gd name="connsiteY16-1620" fmla="*/ 1433513 h 1490663"/>
                <a:gd name="connsiteX17-1621" fmla="*/ 528813 w 805038"/>
                <a:gd name="connsiteY17-1622" fmla="*/ 981075 h 1490663"/>
                <a:gd name="connsiteX18-1623" fmla="*/ 495476 w 805038"/>
                <a:gd name="connsiteY18-1624" fmla="*/ 981075 h 1490663"/>
                <a:gd name="connsiteX19-1625" fmla="*/ 495476 w 805038"/>
                <a:gd name="connsiteY19-1626" fmla="*/ 1133475 h 1490663"/>
                <a:gd name="connsiteX20-1627" fmla="*/ 428801 w 805038"/>
                <a:gd name="connsiteY20-1628" fmla="*/ 1190625 h 1490663"/>
                <a:gd name="connsiteX21-1629" fmla="*/ 352601 w 805038"/>
                <a:gd name="connsiteY21-1630" fmla="*/ 1138238 h 1490663"/>
                <a:gd name="connsiteX22-1631" fmla="*/ 352601 w 805038"/>
                <a:gd name="connsiteY22-1632" fmla="*/ 981075 h 1490663"/>
                <a:gd name="connsiteX23-1633" fmla="*/ 319263 w 805038"/>
                <a:gd name="connsiteY23-1634" fmla="*/ 981075 h 1490663"/>
                <a:gd name="connsiteX24-1635" fmla="*/ 262113 w 805038"/>
                <a:gd name="connsiteY24-1636" fmla="*/ 1147763 h 1490663"/>
                <a:gd name="connsiteX25-1637" fmla="*/ 176388 w 805038"/>
                <a:gd name="connsiteY25-1638" fmla="*/ 981075 h 1490663"/>
                <a:gd name="connsiteX26-1639" fmla="*/ 147813 w 805038"/>
                <a:gd name="connsiteY26-1640" fmla="*/ 981075 h 1490663"/>
                <a:gd name="connsiteX27-1641" fmla="*/ 71613 w 805038"/>
                <a:gd name="connsiteY27-1642" fmla="*/ 1131095 h 1490663"/>
                <a:gd name="connsiteX28-1643" fmla="*/ 4938 w 805038"/>
                <a:gd name="connsiteY28-1644" fmla="*/ 990600 h 1490663"/>
                <a:gd name="connsiteX0-1645" fmla="*/ 4938 w 805038"/>
                <a:gd name="connsiteY0-1646" fmla="*/ 990600 h 1490663"/>
                <a:gd name="connsiteX1-1647" fmla="*/ 4938 w 805038"/>
                <a:gd name="connsiteY1-1648" fmla="*/ 381000 h 1490663"/>
                <a:gd name="connsiteX2-1649" fmla="*/ 47801 w 805038"/>
                <a:gd name="connsiteY2-1650" fmla="*/ 228600 h 1490663"/>
                <a:gd name="connsiteX3-1651" fmla="*/ 209726 w 805038"/>
                <a:gd name="connsiteY3-1652" fmla="*/ 0 h 1490663"/>
                <a:gd name="connsiteX4-1653" fmla="*/ 785988 w 805038"/>
                <a:gd name="connsiteY4-1654" fmla="*/ 4763 h 1490663"/>
                <a:gd name="connsiteX5-1655" fmla="*/ 685976 w 805038"/>
                <a:gd name="connsiteY5-1656" fmla="*/ 23813 h 1490663"/>
                <a:gd name="connsiteX6-1657" fmla="*/ 652638 w 805038"/>
                <a:gd name="connsiteY6-1658" fmla="*/ 85725 h 1490663"/>
                <a:gd name="connsiteX7-1659" fmla="*/ 619301 w 805038"/>
                <a:gd name="connsiteY7-1660" fmla="*/ 161925 h 1490663"/>
                <a:gd name="connsiteX8-1661" fmla="*/ 624063 w 805038"/>
                <a:gd name="connsiteY8-1662" fmla="*/ 319088 h 1490663"/>
                <a:gd name="connsiteX9-1663" fmla="*/ 771701 w 805038"/>
                <a:gd name="connsiteY9-1664" fmla="*/ 519113 h 1490663"/>
                <a:gd name="connsiteX10-1665" fmla="*/ 805038 w 805038"/>
                <a:gd name="connsiteY10-1666" fmla="*/ 619125 h 1490663"/>
                <a:gd name="connsiteX11-1667" fmla="*/ 771701 w 805038"/>
                <a:gd name="connsiteY11-1668" fmla="*/ 671513 h 1490663"/>
                <a:gd name="connsiteX12-1669" fmla="*/ 714551 w 805038"/>
                <a:gd name="connsiteY12-1670" fmla="*/ 700088 h 1490663"/>
                <a:gd name="connsiteX13-1671" fmla="*/ 676451 w 805038"/>
                <a:gd name="connsiteY13-1672" fmla="*/ 714375 h 1490663"/>
                <a:gd name="connsiteX14-1673" fmla="*/ 671688 w 805038"/>
                <a:gd name="connsiteY14-1674" fmla="*/ 1433513 h 1490663"/>
                <a:gd name="connsiteX15-1675" fmla="*/ 595488 w 805038"/>
                <a:gd name="connsiteY15-1676" fmla="*/ 1490663 h 1490663"/>
                <a:gd name="connsiteX16-1677" fmla="*/ 524051 w 805038"/>
                <a:gd name="connsiteY16-1678" fmla="*/ 1433513 h 1490663"/>
                <a:gd name="connsiteX17-1679" fmla="*/ 528813 w 805038"/>
                <a:gd name="connsiteY17-1680" fmla="*/ 981075 h 1490663"/>
                <a:gd name="connsiteX18-1681" fmla="*/ 495476 w 805038"/>
                <a:gd name="connsiteY18-1682" fmla="*/ 981075 h 1490663"/>
                <a:gd name="connsiteX19-1683" fmla="*/ 495476 w 805038"/>
                <a:gd name="connsiteY19-1684" fmla="*/ 1133475 h 1490663"/>
                <a:gd name="connsiteX20-1685" fmla="*/ 428801 w 805038"/>
                <a:gd name="connsiteY20-1686" fmla="*/ 1190625 h 1490663"/>
                <a:gd name="connsiteX21-1687" fmla="*/ 352601 w 805038"/>
                <a:gd name="connsiteY21-1688" fmla="*/ 1138238 h 1490663"/>
                <a:gd name="connsiteX22-1689" fmla="*/ 352601 w 805038"/>
                <a:gd name="connsiteY22-1690" fmla="*/ 981075 h 1490663"/>
                <a:gd name="connsiteX23-1691" fmla="*/ 319263 w 805038"/>
                <a:gd name="connsiteY23-1692" fmla="*/ 981075 h 1490663"/>
                <a:gd name="connsiteX24-1693" fmla="*/ 262113 w 805038"/>
                <a:gd name="connsiteY24-1694" fmla="*/ 1147763 h 1490663"/>
                <a:gd name="connsiteX25-1695" fmla="*/ 176388 w 805038"/>
                <a:gd name="connsiteY25-1696" fmla="*/ 981075 h 1490663"/>
                <a:gd name="connsiteX26-1697" fmla="*/ 147813 w 805038"/>
                <a:gd name="connsiteY26-1698" fmla="*/ 981075 h 1490663"/>
                <a:gd name="connsiteX27-1699" fmla="*/ 71613 w 805038"/>
                <a:gd name="connsiteY27-1700" fmla="*/ 1131095 h 1490663"/>
                <a:gd name="connsiteX28-1701" fmla="*/ 4938 w 805038"/>
                <a:gd name="connsiteY28-1702" fmla="*/ 990600 h 1490663"/>
                <a:gd name="connsiteX0-1703" fmla="*/ 4938 w 805038"/>
                <a:gd name="connsiteY0-1704" fmla="*/ 990600 h 1490663"/>
                <a:gd name="connsiteX1-1705" fmla="*/ 4938 w 805038"/>
                <a:gd name="connsiteY1-1706" fmla="*/ 381000 h 1490663"/>
                <a:gd name="connsiteX2-1707" fmla="*/ 47801 w 805038"/>
                <a:gd name="connsiteY2-1708" fmla="*/ 228600 h 1490663"/>
                <a:gd name="connsiteX3-1709" fmla="*/ 209726 w 805038"/>
                <a:gd name="connsiteY3-1710" fmla="*/ 0 h 1490663"/>
                <a:gd name="connsiteX4-1711" fmla="*/ 785988 w 805038"/>
                <a:gd name="connsiteY4-1712" fmla="*/ 4763 h 1490663"/>
                <a:gd name="connsiteX5-1713" fmla="*/ 685976 w 805038"/>
                <a:gd name="connsiteY5-1714" fmla="*/ 23813 h 1490663"/>
                <a:gd name="connsiteX6-1715" fmla="*/ 652638 w 805038"/>
                <a:gd name="connsiteY6-1716" fmla="*/ 85725 h 1490663"/>
                <a:gd name="connsiteX7-1717" fmla="*/ 619301 w 805038"/>
                <a:gd name="connsiteY7-1718" fmla="*/ 161925 h 1490663"/>
                <a:gd name="connsiteX8-1719" fmla="*/ 624063 w 805038"/>
                <a:gd name="connsiteY8-1720" fmla="*/ 319088 h 1490663"/>
                <a:gd name="connsiteX9-1721" fmla="*/ 771701 w 805038"/>
                <a:gd name="connsiteY9-1722" fmla="*/ 519113 h 1490663"/>
                <a:gd name="connsiteX10-1723" fmla="*/ 805038 w 805038"/>
                <a:gd name="connsiteY10-1724" fmla="*/ 619125 h 1490663"/>
                <a:gd name="connsiteX11-1725" fmla="*/ 771701 w 805038"/>
                <a:gd name="connsiteY11-1726" fmla="*/ 671513 h 1490663"/>
                <a:gd name="connsiteX12-1727" fmla="*/ 714551 w 805038"/>
                <a:gd name="connsiteY12-1728" fmla="*/ 700088 h 1490663"/>
                <a:gd name="connsiteX13-1729" fmla="*/ 676451 w 805038"/>
                <a:gd name="connsiteY13-1730" fmla="*/ 714375 h 1490663"/>
                <a:gd name="connsiteX14-1731" fmla="*/ 671688 w 805038"/>
                <a:gd name="connsiteY14-1732" fmla="*/ 1433513 h 1490663"/>
                <a:gd name="connsiteX15-1733" fmla="*/ 595488 w 805038"/>
                <a:gd name="connsiteY15-1734" fmla="*/ 1490663 h 1490663"/>
                <a:gd name="connsiteX16-1735" fmla="*/ 524051 w 805038"/>
                <a:gd name="connsiteY16-1736" fmla="*/ 1433513 h 1490663"/>
                <a:gd name="connsiteX17-1737" fmla="*/ 528813 w 805038"/>
                <a:gd name="connsiteY17-1738" fmla="*/ 981075 h 1490663"/>
                <a:gd name="connsiteX18-1739" fmla="*/ 495476 w 805038"/>
                <a:gd name="connsiteY18-1740" fmla="*/ 981075 h 1490663"/>
                <a:gd name="connsiteX19-1741" fmla="*/ 495476 w 805038"/>
                <a:gd name="connsiteY19-1742" fmla="*/ 1133475 h 1490663"/>
                <a:gd name="connsiteX20-1743" fmla="*/ 428801 w 805038"/>
                <a:gd name="connsiteY20-1744" fmla="*/ 1190625 h 1490663"/>
                <a:gd name="connsiteX21-1745" fmla="*/ 352601 w 805038"/>
                <a:gd name="connsiteY21-1746" fmla="*/ 1138238 h 1490663"/>
                <a:gd name="connsiteX22-1747" fmla="*/ 352601 w 805038"/>
                <a:gd name="connsiteY22-1748" fmla="*/ 981075 h 1490663"/>
                <a:gd name="connsiteX23-1749" fmla="*/ 319263 w 805038"/>
                <a:gd name="connsiteY23-1750" fmla="*/ 981075 h 1490663"/>
                <a:gd name="connsiteX24-1751" fmla="*/ 262113 w 805038"/>
                <a:gd name="connsiteY24-1752" fmla="*/ 1147763 h 1490663"/>
                <a:gd name="connsiteX25-1753" fmla="*/ 176388 w 805038"/>
                <a:gd name="connsiteY25-1754" fmla="*/ 981075 h 1490663"/>
                <a:gd name="connsiteX26-1755" fmla="*/ 147813 w 805038"/>
                <a:gd name="connsiteY26-1756" fmla="*/ 981075 h 1490663"/>
                <a:gd name="connsiteX27-1757" fmla="*/ 71613 w 805038"/>
                <a:gd name="connsiteY27-1758" fmla="*/ 1131095 h 1490663"/>
                <a:gd name="connsiteX28-1759" fmla="*/ 4938 w 805038"/>
                <a:gd name="connsiteY28-1760" fmla="*/ 990600 h 1490663"/>
                <a:gd name="connsiteX0-1761" fmla="*/ 4938 w 805038"/>
                <a:gd name="connsiteY0-1762" fmla="*/ 990600 h 1490663"/>
                <a:gd name="connsiteX1-1763" fmla="*/ 4938 w 805038"/>
                <a:gd name="connsiteY1-1764" fmla="*/ 381000 h 1490663"/>
                <a:gd name="connsiteX2-1765" fmla="*/ 47801 w 805038"/>
                <a:gd name="connsiteY2-1766" fmla="*/ 228600 h 1490663"/>
                <a:gd name="connsiteX3-1767" fmla="*/ 209726 w 805038"/>
                <a:gd name="connsiteY3-1768" fmla="*/ 0 h 1490663"/>
                <a:gd name="connsiteX4-1769" fmla="*/ 785988 w 805038"/>
                <a:gd name="connsiteY4-1770" fmla="*/ 4763 h 1490663"/>
                <a:gd name="connsiteX5-1771" fmla="*/ 685976 w 805038"/>
                <a:gd name="connsiteY5-1772" fmla="*/ 23813 h 1490663"/>
                <a:gd name="connsiteX6-1773" fmla="*/ 652638 w 805038"/>
                <a:gd name="connsiteY6-1774" fmla="*/ 85725 h 1490663"/>
                <a:gd name="connsiteX7-1775" fmla="*/ 619301 w 805038"/>
                <a:gd name="connsiteY7-1776" fmla="*/ 161925 h 1490663"/>
                <a:gd name="connsiteX8-1777" fmla="*/ 624063 w 805038"/>
                <a:gd name="connsiteY8-1778" fmla="*/ 319088 h 1490663"/>
                <a:gd name="connsiteX9-1779" fmla="*/ 771701 w 805038"/>
                <a:gd name="connsiteY9-1780" fmla="*/ 519113 h 1490663"/>
                <a:gd name="connsiteX10-1781" fmla="*/ 805038 w 805038"/>
                <a:gd name="connsiteY10-1782" fmla="*/ 619125 h 1490663"/>
                <a:gd name="connsiteX11-1783" fmla="*/ 771701 w 805038"/>
                <a:gd name="connsiteY11-1784" fmla="*/ 671513 h 1490663"/>
                <a:gd name="connsiteX12-1785" fmla="*/ 714551 w 805038"/>
                <a:gd name="connsiteY12-1786" fmla="*/ 700088 h 1490663"/>
                <a:gd name="connsiteX13-1787" fmla="*/ 676451 w 805038"/>
                <a:gd name="connsiteY13-1788" fmla="*/ 714375 h 1490663"/>
                <a:gd name="connsiteX14-1789" fmla="*/ 671688 w 805038"/>
                <a:gd name="connsiteY14-1790" fmla="*/ 1433513 h 1490663"/>
                <a:gd name="connsiteX15-1791" fmla="*/ 595488 w 805038"/>
                <a:gd name="connsiteY15-1792" fmla="*/ 1490663 h 1490663"/>
                <a:gd name="connsiteX16-1793" fmla="*/ 524051 w 805038"/>
                <a:gd name="connsiteY16-1794" fmla="*/ 1433513 h 1490663"/>
                <a:gd name="connsiteX17-1795" fmla="*/ 528813 w 805038"/>
                <a:gd name="connsiteY17-1796" fmla="*/ 981075 h 1490663"/>
                <a:gd name="connsiteX18-1797" fmla="*/ 495476 w 805038"/>
                <a:gd name="connsiteY18-1798" fmla="*/ 981075 h 1490663"/>
                <a:gd name="connsiteX19-1799" fmla="*/ 495476 w 805038"/>
                <a:gd name="connsiteY19-1800" fmla="*/ 1133475 h 1490663"/>
                <a:gd name="connsiteX20-1801" fmla="*/ 428801 w 805038"/>
                <a:gd name="connsiteY20-1802" fmla="*/ 1190625 h 1490663"/>
                <a:gd name="connsiteX21-1803" fmla="*/ 352601 w 805038"/>
                <a:gd name="connsiteY21-1804" fmla="*/ 1138238 h 1490663"/>
                <a:gd name="connsiteX22-1805" fmla="*/ 352601 w 805038"/>
                <a:gd name="connsiteY22-1806" fmla="*/ 981075 h 1490663"/>
                <a:gd name="connsiteX23-1807" fmla="*/ 319263 w 805038"/>
                <a:gd name="connsiteY23-1808" fmla="*/ 981075 h 1490663"/>
                <a:gd name="connsiteX24-1809" fmla="*/ 262113 w 805038"/>
                <a:gd name="connsiteY24-1810" fmla="*/ 1147763 h 1490663"/>
                <a:gd name="connsiteX25-1811" fmla="*/ 176388 w 805038"/>
                <a:gd name="connsiteY25-1812" fmla="*/ 981075 h 1490663"/>
                <a:gd name="connsiteX26-1813" fmla="*/ 147813 w 805038"/>
                <a:gd name="connsiteY26-1814" fmla="*/ 981075 h 1490663"/>
                <a:gd name="connsiteX27-1815" fmla="*/ 71613 w 805038"/>
                <a:gd name="connsiteY27-1816" fmla="*/ 1131095 h 1490663"/>
                <a:gd name="connsiteX28-1817" fmla="*/ 4938 w 805038"/>
                <a:gd name="connsiteY28-1818" fmla="*/ 990600 h 1490663"/>
                <a:gd name="connsiteX0-1819" fmla="*/ 4938 w 805038"/>
                <a:gd name="connsiteY0-1820" fmla="*/ 990600 h 1490663"/>
                <a:gd name="connsiteX1-1821" fmla="*/ 4938 w 805038"/>
                <a:gd name="connsiteY1-1822" fmla="*/ 381000 h 1490663"/>
                <a:gd name="connsiteX2-1823" fmla="*/ 47801 w 805038"/>
                <a:gd name="connsiteY2-1824" fmla="*/ 228600 h 1490663"/>
                <a:gd name="connsiteX3-1825" fmla="*/ 209726 w 805038"/>
                <a:gd name="connsiteY3-1826" fmla="*/ 0 h 1490663"/>
                <a:gd name="connsiteX4-1827" fmla="*/ 785988 w 805038"/>
                <a:gd name="connsiteY4-1828" fmla="*/ 4763 h 1490663"/>
                <a:gd name="connsiteX5-1829" fmla="*/ 685976 w 805038"/>
                <a:gd name="connsiteY5-1830" fmla="*/ 23813 h 1490663"/>
                <a:gd name="connsiteX6-1831" fmla="*/ 652638 w 805038"/>
                <a:gd name="connsiteY6-1832" fmla="*/ 85725 h 1490663"/>
                <a:gd name="connsiteX7-1833" fmla="*/ 619301 w 805038"/>
                <a:gd name="connsiteY7-1834" fmla="*/ 161925 h 1490663"/>
                <a:gd name="connsiteX8-1835" fmla="*/ 624063 w 805038"/>
                <a:gd name="connsiteY8-1836" fmla="*/ 319088 h 1490663"/>
                <a:gd name="connsiteX9-1837" fmla="*/ 771701 w 805038"/>
                <a:gd name="connsiteY9-1838" fmla="*/ 519113 h 1490663"/>
                <a:gd name="connsiteX10-1839" fmla="*/ 805038 w 805038"/>
                <a:gd name="connsiteY10-1840" fmla="*/ 619125 h 1490663"/>
                <a:gd name="connsiteX11-1841" fmla="*/ 771701 w 805038"/>
                <a:gd name="connsiteY11-1842" fmla="*/ 671513 h 1490663"/>
                <a:gd name="connsiteX12-1843" fmla="*/ 714551 w 805038"/>
                <a:gd name="connsiteY12-1844" fmla="*/ 700088 h 1490663"/>
                <a:gd name="connsiteX13-1845" fmla="*/ 676451 w 805038"/>
                <a:gd name="connsiteY13-1846" fmla="*/ 714375 h 1490663"/>
                <a:gd name="connsiteX14-1847" fmla="*/ 671688 w 805038"/>
                <a:gd name="connsiteY14-1848" fmla="*/ 1433513 h 1490663"/>
                <a:gd name="connsiteX15-1849" fmla="*/ 595488 w 805038"/>
                <a:gd name="connsiteY15-1850" fmla="*/ 1490663 h 1490663"/>
                <a:gd name="connsiteX16-1851" fmla="*/ 524051 w 805038"/>
                <a:gd name="connsiteY16-1852" fmla="*/ 1433513 h 1490663"/>
                <a:gd name="connsiteX17-1853" fmla="*/ 528813 w 805038"/>
                <a:gd name="connsiteY17-1854" fmla="*/ 981075 h 1490663"/>
                <a:gd name="connsiteX18-1855" fmla="*/ 495476 w 805038"/>
                <a:gd name="connsiteY18-1856" fmla="*/ 981075 h 1490663"/>
                <a:gd name="connsiteX19-1857" fmla="*/ 495476 w 805038"/>
                <a:gd name="connsiteY19-1858" fmla="*/ 1133475 h 1490663"/>
                <a:gd name="connsiteX20-1859" fmla="*/ 428801 w 805038"/>
                <a:gd name="connsiteY20-1860" fmla="*/ 1190625 h 1490663"/>
                <a:gd name="connsiteX21-1861" fmla="*/ 352601 w 805038"/>
                <a:gd name="connsiteY21-1862" fmla="*/ 1138238 h 1490663"/>
                <a:gd name="connsiteX22-1863" fmla="*/ 352601 w 805038"/>
                <a:gd name="connsiteY22-1864" fmla="*/ 981075 h 1490663"/>
                <a:gd name="connsiteX23-1865" fmla="*/ 319263 w 805038"/>
                <a:gd name="connsiteY23-1866" fmla="*/ 981075 h 1490663"/>
                <a:gd name="connsiteX24-1867" fmla="*/ 262113 w 805038"/>
                <a:gd name="connsiteY24-1868" fmla="*/ 1147763 h 1490663"/>
                <a:gd name="connsiteX25-1869" fmla="*/ 176388 w 805038"/>
                <a:gd name="connsiteY25-1870" fmla="*/ 981075 h 1490663"/>
                <a:gd name="connsiteX26-1871" fmla="*/ 147813 w 805038"/>
                <a:gd name="connsiteY26-1872" fmla="*/ 981075 h 1490663"/>
                <a:gd name="connsiteX27-1873" fmla="*/ 71613 w 805038"/>
                <a:gd name="connsiteY27-1874" fmla="*/ 1131095 h 1490663"/>
                <a:gd name="connsiteX28-1875" fmla="*/ 4938 w 805038"/>
                <a:gd name="connsiteY28-1876" fmla="*/ 990600 h 1490663"/>
                <a:gd name="connsiteX0-1877" fmla="*/ 4938 w 805038"/>
                <a:gd name="connsiteY0-1878" fmla="*/ 990600 h 1490663"/>
                <a:gd name="connsiteX1-1879" fmla="*/ 4938 w 805038"/>
                <a:gd name="connsiteY1-1880" fmla="*/ 381000 h 1490663"/>
                <a:gd name="connsiteX2-1881" fmla="*/ 47801 w 805038"/>
                <a:gd name="connsiteY2-1882" fmla="*/ 228600 h 1490663"/>
                <a:gd name="connsiteX3-1883" fmla="*/ 209726 w 805038"/>
                <a:gd name="connsiteY3-1884" fmla="*/ 0 h 1490663"/>
                <a:gd name="connsiteX4-1885" fmla="*/ 785988 w 805038"/>
                <a:gd name="connsiteY4-1886" fmla="*/ 4763 h 1490663"/>
                <a:gd name="connsiteX5-1887" fmla="*/ 685976 w 805038"/>
                <a:gd name="connsiteY5-1888" fmla="*/ 23813 h 1490663"/>
                <a:gd name="connsiteX6-1889" fmla="*/ 652638 w 805038"/>
                <a:gd name="connsiteY6-1890" fmla="*/ 85725 h 1490663"/>
                <a:gd name="connsiteX7-1891" fmla="*/ 619301 w 805038"/>
                <a:gd name="connsiteY7-1892" fmla="*/ 161925 h 1490663"/>
                <a:gd name="connsiteX8-1893" fmla="*/ 624063 w 805038"/>
                <a:gd name="connsiteY8-1894" fmla="*/ 319088 h 1490663"/>
                <a:gd name="connsiteX9-1895" fmla="*/ 771701 w 805038"/>
                <a:gd name="connsiteY9-1896" fmla="*/ 519113 h 1490663"/>
                <a:gd name="connsiteX10-1897" fmla="*/ 805038 w 805038"/>
                <a:gd name="connsiteY10-1898" fmla="*/ 619125 h 1490663"/>
                <a:gd name="connsiteX11-1899" fmla="*/ 771701 w 805038"/>
                <a:gd name="connsiteY11-1900" fmla="*/ 671513 h 1490663"/>
                <a:gd name="connsiteX12-1901" fmla="*/ 714551 w 805038"/>
                <a:gd name="connsiteY12-1902" fmla="*/ 700088 h 1490663"/>
                <a:gd name="connsiteX13-1903" fmla="*/ 676451 w 805038"/>
                <a:gd name="connsiteY13-1904" fmla="*/ 714375 h 1490663"/>
                <a:gd name="connsiteX14-1905" fmla="*/ 671688 w 805038"/>
                <a:gd name="connsiteY14-1906" fmla="*/ 1433513 h 1490663"/>
                <a:gd name="connsiteX15-1907" fmla="*/ 595488 w 805038"/>
                <a:gd name="connsiteY15-1908" fmla="*/ 1490663 h 1490663"/>
                <a:gd name="connsiteX16-1909" fmla="*/ 524051 w 805038"/>
                <a:gd name="connsiteY16-1910" fmla="*/ 1433513 h 1490663"/>
                <a:gd name="connsiteX17-1911" fmla="*/ 528813 w 805038"/>
                <a:gd name="connsiteY17-1912" fmla="*/ 981075 h 1490663"/>
                <a:gd name="connsiteX18-1913" fmla="*/ 495476 w 805038"/>
                <a:gd name="connsiteY18-1914" fmla="*/ 981075 h 1490663"/>
                <a:gd name="connsiteX19-1915" fmla="*/ 495476 w 805038"/>
                <a:gd name="connsiteY19-1916" fmla="*/ 1133475 h 1490663"/>
                <a:gd name="connsiteX20-1917" fmla="*/ 428801 w 805038"/>
                <a:gd name="connsiteY20-1918" fmla="*/ 1190625 h 1490663"/>
                <a:gd name="connsiteX21-1919" fmla="*/ 352601 w 805038"/>
                <a:gd name="connsiteY21-1920" fmla="*/ 1138238 h 1490663"/>
                <a:gd name="connsiteX22-1921" fmla="*/ 352601 w 805038"/>
                <a:gd name="connsiteY22-1922" fmla="*/ 981075 h 1490663"/>
                <a:gd name="connsiteX23-1923" fmla="*/ 319263 w 805038"/>
                <a:gd name="connsiteY23-1924" fmla="*/ 981075 h 1490663"/>
                <a:gd name="connsiteX24-1925" fmla="*/ 262113 w 805038"/>
                <a:gd name="connsiteY24-1926" fmla="*/ 1147763 h 1490663"/>
                <a:gd name="connsiteX25-1927" fmla="*/ 176388 w 805038"/>
                <a:gd name="connsiteY25-1928" fmla="*/ 981075 h 1490663"/>
                <a:gd name="connsiteX26-1929" fmla="*/ 147813 w 805038"/>
                <a:gd name="connsiteY26-1930" fmla="*/ 981075 h 1490663"/>
                <a:gd name="connsiteX27-1931" fmla="*/ 71613 w 805038"/>
                <a:gd name="connsiteY27-1932" fmla="*/ 1131095 h 1490663"/>
                <a:gd name="connsiteX28-1933" fmla="*/ 4938 w 805038"/>
                <a:gd name="connsiteY28-1934" fmla="*/ 990600 h 1490663"/>
                <a:gd name="connsiteX0-1935" fmla="*/ 4938 w 805038"/>
                <a:gd name="connsiteY0-1936" fmla="*/ 990600 h 1490663"/>
                <a:gd name="connsiteX1-1937" fmla="*/ 4938 w 805038"/>
                <a:gd name="connsiteY1-1938" fmla="*/ 381000 h 1490663"/>
                <a:gd name="connsiteX2-1939" fmla="*/ 47801 w 805038"/>
                <a:gd name="connsiteY2-1940" fmla="*/ 228600 h 1490663"/>
                <a:gd name="connsiteX3-1941" fmla="*/ 209726 w 805038"/>
                <a:gd name="connsiteY3-1942" fmla="*/ 0 h 1490663"/>
                <a:gd name="connsiteX4-1943" fmla="*/ 785988 w 805038"/>
                <a:gd name="connsiteY4-1944" fmla="*/ 4763 h 1490663"/>
                <a:gd name="connsiteX5-1945" fmla="*/ 685976 w 805038"/>
                <a:gd name="connsiteY5-1946" fmla="*/ 23813 h 1490663"/>
                <a:gd name="connsiteX6-1947" fmla="*/ 652638 w 805038"/>
                <a:gd name="connsiteY6-1948" fmla="*/ 85725 h 1490663"/>
                <a:gd name="connsiteX7-1949" fmla="*/ 619301 w 805038"/>
                <a:gd name="connsiteY7-1950" fmla="*/ 161925 h 1490663"/>
                <a:gd name="connsiteX8-1951" fmla="*/ 624063 w 805038"/>
                <a:gd name="connsiteY8-1952" fmla="*/ 319088 h 1490663"/>
                <a:gd name="connsiteX9-1953" fmla="*/ 771701 w 805038"/>
                <a:gd name="connsiteY9-1954" fmla="*/ 519113 h 1490663"/>
                <a:gd name="connsiteX10-1955" fmla="*/ 805038 w 805038"/>
                <a:gd name="connsiteY10-1956" fmla="*/ 619125 h 1490663"/>
                <a:gd name="connsiteX11-1957" fmla="*/ 771701 w 805038"/>
                <a:gd name="connsiteY11-1958" fmla="*/ 671513 h 1490663"/>
                <a:gd name="connsiteX12-1959" fmla="*/ 714551 w 805038"/>
                <a:gd name="connsiteY12-1960" fmla="*/ 700088 h 1490663"/>
                <a:gd name="connsiteX13-1961" fmla="*/ 676451 w 805038"/>
                <a:gd name="connsiteY13-1962" fmla="*/ 714375 h 1490663"/>
                <a:gd name="connsiteX14-1963" fmla="*/ 671688 w 805038"/>
                <a:gd name="connsiteY14-1964" fmla="*/ 1433513 h 1490663"/>
                <a:gd name="connsiteX15-1965" fmla="*/ 595488 w 805038"/>
                <a:gd name="connsiteY15-1966" fmla="*/ 1490663 h 1490663"/>
                <a:gd name="connsiteX16-1967" fmla="*/ 524051 w 805038"/>
                <a:gd name="connsiteY16-1968" fmla="*/ 1433513 h 1490663"/>
                <a:gd name="connsiteX17-1969" fmla="*/ 528813 w 805038"/>
                <a:gd name="connsiteY17-1970" fmla="*/ 981075 h 1490663"/>
                <a:gd name="connsiteX18-1971" fmla="*/ 495476 w 805038"/>
                <a:gd name="connsiteY18-1972" fmla="*/ 981075 h 1490663"/>
                <a:gd name="connsiteX19-1973" fmla="*/ 495476 w 805038"/>
                <a:gd name="connsiteY19-1974" fmla="*/ 1133475 h 1490663"/>
                <a:gd name="connsiteX20-1975" fmla="*/ 428801 w 805038"/>
                <a:gd name="connsiteY20-1976" fmla="*/ 1190625 h 1490663"/>
                <a:gd name="connsiteX21-1977" fmla="*/ 362126 w 805038"/>
                <a:gd name="connsiteY21-1978" fmla="*/ 1145382 h 1490663"/>
                <a:gd name="connsiteX22-1979" fmla="*/ 352601 w 805038"/>
                <a:gd name="connsiteY22-1980" fmla="*/ 981075 h 1490663"/>
                <a:gd name="connsiteX23-1981" fmla="*/ 319263 w 805038"/>
                <a:gd name="connsiteY23-1982" fmla="*/ 981075 h 1490663"/>
                <a:gd name="connsiteX24-1983" fmla="*/ 262113 w 805038"/>
                <a:gd name="connsiteY24-1984" fmla="*/ 1147763 h 1490663"/>
                <a:gd name="connsiteX25-1985" fmla="*/ 176388 w 805038"/>
                <a:gd name="connsiteY25-1986" fmla="*/ 981075 h 1490663"/>
                <a:gd name="connsiteX26-1987" fmla="*/ 147813 w 805038"/>
                <a:gd name="connsiteY26-1988" fmla="*/ 981075 h 1490663"/>
                <a:gd name="connsiteX27-1989" fmla="*/ 71613 w 805038"/>
                <a:gd name="connsiteY27-1990" fmla="*/ 1131095 h 1490663"/>
                <a:gd name="connsiteX28-1991" fmla="*/ 4938 w 805038"/>
                <a:gd name="connsiteY28-1992" fmla="*/ 990600 h 1490663"/>
                <a:gd name="connsiteX0-1993" fmla="*/ 4938 w 805038"/>
                <a:gd name="connsiteY0-1994" fmla="*/ 990600 h 1490663"/>
                <a:gd name="connsiteX1-1995" fmla="*/ 4938 w 805038"/>
                <a:gd name="connsiteY1-1996" fmla="*/ 381000 h 1490663"/>
                <a:gd name="connsiteX2-1997" fmla="*/ 47801 w 805038"/>
                <a:gd name="connsiteY2-1998" fmla="*/ 228600 h 1490663"/>
                <a:gd name="connsiteX3-1999" fmla="*/ 209726 w 805038"/>
                <a:gd name="connsiteY3-2000" fmla="*/ 0 h 1490663"/>
                <a:gd name="connsiteX4-2001" fmla="*/ 785988 w 805038"/>
                <a:gd name="connsiteY4-2002" fmla="*/ 4763 h 1490663"/>
                <a:gd name="connsiteX5-2003" fmla="*/ 685976 w 805038"/>
                <a:gd name="connsiteY5-2004" fmla="*/ 23813 h 1490663"/>
                <a:gd name="connsiteX6-2005" fmla="*/ 652638 w 805038"/>
                <a:gd name="connsiteY6-2006" fmla="*/ 85725 h 1490663"/>
                <a:gd name="connsiteX7-2007" fmla="*/ 619301 w 805038"/>
                <a:gd name="connsiteY7-2008" fmla="*/ 161925 h 1490663"/>
                <a:gd name="connsiteX8-2009" fmla="*/ 624063 w 805038"/>
                <a:gd name="connsiteY8-2010" fmla="*/ 319088 h 1490663"/>
                <a:gd name="connsiteX9-2011" fmla="*/ 771701 w 805038"/>
                <a:gd name="connsiteY9-2012" fmla="*/ 519113 h 1490663"/>
                <a:gd name="connsiteX10-2013" fmla="*/ 805038 w 805038"/>
                <a:gd name="connsiteY10-2014" fmla="*/ 619125 h 1490663"/>
                <a:gd name="connsiteX11-2015" fmla="*/ 771701 w 805038"/>
                <a:gd name="connsiteY11-2016" fmla="*/ 671513 h 1490663"/>
                <a:gd name="connsiteX12-2017" fmla="*/ 714551 w 805038"/>
                <a:gd name="connsiteY12-2018" fmla="*/ 700088 h 1490663"/>
                <a:gd name="connsiteX13-2019" fmla="*/ 676451 w 805038"/>
                <a:gd name="connsiteY13-2020" fmla="*/ 714375 h 1490663"/>
                <a:gd name="connsiteX14-2021" fmla="*/ 671688 w 805038"/>
                <a:gd name="connsiteY14-2022" fmla="*/ 1433513 h 1490663"/>
                <a:gd name="connsiteX15-2023" fmla="*/ 595488 w 805038"/>
                <a:gd name="connsiteY15-2024" fmla="*/ 1490663 h 1490663"/>
                <a:gd name="connsiteX16-2025" fmla="*/ 524051 w 805038"/>
                <a:gd name="connsiteY16-2026" fmla="*/ 1433513 h 1490663"/>
                <a:gd name="connsiteX17-2027" fmla="*/ 528813 w 805038"/>
                <a:gd name="connsiteY17-2028" fmla="*/ 981075 h 1490663"/>
                <a:gd name="connsiteX18-2029" fmla="*/ 495476 w 805038"/>
                <a:gd name="connsiteY18-2030" fmla="*/ 981075 h 1490663"/>
                <a:gd name="connsiteX19-2031" fmla="*/ 495476 w 805038"/>
                <a:gd name="connsiteY19-2032" fmla="*/ 1133475 h 1490663"/>
                <a:gd name="connsiteX20-2033" fmla="*/ 428801 w 805038"/>
                <a:gd name="connsiteY20-2034" fmla="*/ 1190625 h 1490663"/>
                <a:gd name="connsiteX21-2035" fmla="*/ 347838 w 805038"/>
                <a:gd name="connsiteY21-2036" fmla="*/ 1147763 h 1490663"/>
                <a:gd name="connsiteX22-2037" fmla="*/ 352601 w 805038"/>
                <a:gd name="connsiteY22-2038" fmla="*/ 981075 h 1490663"/>
                <a:gd name="connsiteX23-2039" fmla="*/ 319263 w 805038"/>
                <a:gd name="connsiteY23-2040" fmla="*/ 981075 h 1490663"/>
                <a:gd name="connsiteX24-2041" fmla="*/ 262113 w 805038"/>
                <a:gd name="connsiteY24-2042" fmla="*/ 1147763 h 1490663"/>
                <a:gd name="connsiteX25-2043" fmla="*/ 176388 w 805038"/>
                <a:gd name="connsiteY25-2044" fmla="*/ 981075 h 1490663"/>
                <a:gd name="connsiteX26-2045" fmla="*/ 147813 w 805038"/>
                <a:gd name="connsiteY26-2046" fmla="*/ 981075 h 1490663"/>
                <a:gd name="connsiteX27-2047" fmla="*/ 71613 w 805038"/>
                <a:gd name="connsiteY27-2048" fmla="*/ 1131095 h 1490663"/>
                <a:gd name="connsiteX28-2049" fmla="*/ 4938 w 805038"/>
                <a:gd name="connsiteY28-2050" fmla="*/ 990600 h 1490663"/>
                <a:gd name="connsiteX0-2051" fmla="*/ 4938 w 805038"/>
                <a:gd name="connsiteY0-2052" fmla="*/ 990600 h 1490663"/>
                <a:gd name="connsiteX1-2053" fmla="*/ 4938 w 805038"/>
                <a:gd name="connsiteY1-2054" fmla="*/ 381000 h 1490663"/>
                <a:gd name="connsiteX2-2055" fmla="*/ 47801 w 805038"/>
                <a:gd name="connsiteY2-2056" fmla="*/ 228600 h 1490663"/>
                <a:gd name="connsiteX3-2057" fmla="*/ 209726 w 805038"/>
                <a:gd name="connsiteY3-2058" fmla="*/ 0 h 1490663"/>
                <a:gd name="connsiteX4-2059" fmla="*/ 785988 w 805038"/>
                <a:gd name="connsiteY4-2060" fmla="*/ 4763 h 1490663"/>
                <a:gd name="connsiteX5-2061" fmla="*/ 685976 w 805038"/>
                <a:gd name="connsiteY5-2062" fmla="*/ 23813 h 1490663"/>
                <a:gd name="connsiteX6-2063" fmla="*/ 652638 w 805038"/>
                <a:gd name="connsiteY6-2064" fmla="*/ 85725 h 1490663"/>
                <a:gd name="connsiteX7-2065" fmla="*/ 619301 w 805038"/>
                <a:gd name="connsiteY7-2066" fmla="*/ 161925 h 1490663"/>
                <a:gd name="connsiteX8-2067" fmla="*/ 624063 w 805038"/>
                <a:gd name="connsiteY8-2068" fmla="*/ 319088 h 1490663"/>
                <a:gd name="connsiteX9-2069" fmla="*/ 771701 w 805038"/>
                <a:gd name="connsiteY9-2070" fmla="*/ 519113 h 1490663"/>
                <a:gd name="connsiteX10-2071" fmla="*/ 805038 w 805038"/>
                <a:gd name="connsiteY10-2072" fmla="*/ 619125 h 1490663"/>
                <a:gd name="connsiteX11-2073" fmla="*/ 771701 w 805038"/>
                <a:gd name="connsiteY11-2074" fmla="*/ 671513 h 1490663"/>
                <a:gd name="connsiteX12-2075" fmla="*/ 714551 w 805038"/>
                <a:gd name="connsiteY12-2076" fmla="*/ 700088 h 1490663"/>
                <a:gd name="connsiteX13-2077" fmla="*/ 676451 w 805038"/>
                <a:gd name="connsiteY13-2078" fmla="*/ 714375 h 1490663"/>
                <a:gd name="connsiteX14-2079" fmla="*/ 671688 w 805038"/>
                <a:gd name="connsiteY14-2080" fmla="*/ 1433513 h 1490663"/>
                <a:gd name="connsiteX15-2081" fmla="*/ 595488 w 805038"/>
                <a:gd name="connsiteY15-2082" fmla="*/ 1490663 h 1490663"/>
                <a:gd name="connsiteX16-2083" fmla="*/ 524051 w 805038"/>
                <a:gd name="connsiteY16-2084" fmla="*/ 1433513 h 1490663"/>
                <a:gd name="connsiteX17-2085" fmla="*/ 528813 w 805038"/>
                <a:gd name="connsiteY17-2086" fmla="*/ 981075 h 1490663"/>
                <a:gd name="connsiteX18-2087" fmla="*/ 495476 w 805038"/>
                <a:gd name="connsiteY18-2088" fmla="*/ 981075 h 1490663"/>
                <a:gd name="connsiteX19-2089" fmla="*/ 495476 w 805038"/>
                <a:gd name="connsiteY19-2090" fmla="*/ 1133475 h 1490663"/>
                <a:gd name="connsiteX20-2091" fmla="*/ 428801 w 805038"/>
                <a:gd name="connsiteY20-2092" fmla="*/ 1190625 h 1490663"/>
                <a:gd name="connsiteX21-2093" fmla="*/ 347838 w 805038"/>
                <a:gd name="connsiteY21-2094" fmla="*/ 1147763 h 1490663"/>
                <a:gd name="connsiteX22-2095" fmla="*/ 352601 w 805038"/>
                <a:gd name="connsiteY22-2096" fmla="*/ 981075 h 1490663"/>
                <a:gd name="connsiteX23-2097" fmla="*/ 319263 w 805038"/>
                <a:gd name="connsiteY23-2098" fmla="*/ 981075 h 1490663"/>
                <a:gd name="connsiteX24-2099" fmla="*/ 262113 w 805038"/>
                <a:gd name="connsiteY24-2100" fmla="*/ 1147763 h 1490663"/>
                <a:gd name="connsiteX25-2101" fmla="*/ 176388 w 805038"/>
                <a:gd name="connsiteY25-2102" fmla="*/ 981075 h 1490663"/>
                <a:gd name="connsiteX26-2103" fmla="*/ 147813 w 805038"/>
                <a:gd name="connsiteY26-2104" fmla="*/ 981075 h 1490663"/>
                <a:gd name="connsiteX27-2105" fmla="*/ 71613 w 805038"/>
                <a:gd name="connsiteY27-2106" fmla="*/ 1131095 h 1490663"/>
                <a:gd name="connsiteX28-2107" fmla="*/ 4938 w 805038"/>
                <a:gd name="connsiteY28-2108" fmla="*/ 990600 h 1490663"/>
                <a:gd name="connsiteX0-2109" fmla="*/ 4938 w 805038"/>
                <a:gd name="connsiteY0-2110" fmla="*/ 990600 h 1490663"/>
                <a:gd name="connsiteX1-2111" fmla="*/ 4938 w 805038"/>
                <a:gd name="connsiteY1-2112" fmla="*/ 381000 h 1490663"/>
                <a:gd name="connsiteX2-2113" fmla="*/ 47801 w 805038"/>
                <a:gd name="connsiteY2-2114" fmla="*/ 228600 h 1490663"/>
                <a:gd name="connsiteX3-2115" fmla="*/ 209726 w 805038"/>
                <a:gd name="connsiteY3-2116" fmla="*/ 0 h 1490663"/>
                <a:gd name="connsiteX4-2117" fmla="*/ 785988 w 805038"/>
                <a:gd name="connsiteY4-2118" fmla="*/ 4763 h 1490663"/>
                <a:gd name="connsiteX5-2119" fmla="*/ 685976 w 805038"/>
                <a:gd name="connsiteY5-2120" fmla="*/ 23813 h 1490663"/>
                <a:gd name="connsiteX6-2121" fmla="*/ 652638 w 805038"/>
                <a:gd name="connsiteY6-2122" fmla="*/ 85725 h 1490663"/>
                <a:gd name="connsiteX7-2123" fmla="*/ 619301 w 805038"/>
                <a:gd name="connsiteY7-2124" fmla="*/ 161925 h 1490663"/>
                <a:gd name="connsiteX8-2125" fmla="*/ 624063 w 805038"/>
                <a:gd name="connsiteY8-2126" fmla="*/ 319088 h 1490663"/>
                <a:gd name="connsiteX9-2127" fmla="*/ 771701 w 805038"/>
                <a:gd name="connsiteY9-2128" fmla="*/ 519113 h 1490663"/>
                <a:gd name="connsiteX10-2129" fmla="*/ 805038 w 805038"/>
                <a:gd name="connsiteY10-2130" fmla="*/ 619125 h 1490663"/>
                <a:gd name="connsiteX11-2131" fmla="*/ 771701 w 805038"/>
                <a:gd name="connsiteY11-2132" fmla="*/ 671513 h 1490663"/>
                <a:gd name="connsiteX12-2133" fmla="*/ 714551 w 805038"/>
                <a:gd name="connsiteY12-2134" fmla="*/ 700088 h 1490663"/>
                <a:gd name="connsiteX13-2135" fmla="*/ 676451 w 805038"/>
                <a:gd name="connsiteY13-2136" fmla="*/ 714375 h 1490663"/>
                <a:gd name="connsiteX14-2137" fmla="*/ 671688 w 805038"/>
                <a:gd name="connsiteY14-2138" fmla="*/ 1433513 h 1490663"/>
                <a:gd name="connsiteX15-2139" fmla="*/ 595488 w 805038"/>
                <a:gd name="connsiteY15-2140" fmla="*/ 1490663 h 1490663"/>
                <a:gd name="connsiteX16-2141" fmla="*/ 524051 w 805038"/>
                <a:gd name="connsiteY16-2142" fmla="*/ 1433513 h 1490663"/>
                <a:gd name="connsiteX17-2143" fmla="*/ 528813 w 805038"/>
                <a:gd name="connsiteY17-2144" fmla="*/ 981075 h 1490663"/>
                <a:gd name="connsiteX18-2145" fmla="*/ 495476 w 805038"/>
                <a:gd name="connsiteY18-2146" fmla="*/ 981075 h 1490663"/>
                <a:gd name="connsiteX19-2147" fmla="*/ 495476 w 805038"/>
                <a:gd name="connsiteY19-2148" fmla="*/ 1133475 h 1490663"/>
                <a:gd name="connsiteX20-2149" fmla="*/ 428801 w 805038"/>
                <a:gd name="connsiteY20-2150" fmla="*/ 1190625 h 1490663"/>
                <a:gd name="connsiteX21-2151" fmla="*/ 347838 w 805038"/>
                <a:gd name="connsiteY21-2152" fmla="*/ 1147763 h 1490663"/>
                <a:gd name="connsiteX22-2153" fmla="*/ 352601 w 805038"/>
                <a:gd name="connsiteY22-2154" fmla="*/ 981075 h 1490663"/>
                <a:gd name="connsiteX23-2155" fmla="*/ 319263 w 805038"/>
                <a:gd name="connsiteY23-2156" fmla="*/ 981075 h 1490663"/>
                <a:gd name="connsiteX24-2157" fmla="*/ 262113 w 805038"/>
                <a:gd name="connsiteY24-2158" fmla="*/ 1147763 h 1490663"/>
                <a:gd name="connsiteX25-2159" fmla="*/ 176388 w 805038"/>
                <a:gd name="connsiteY25-2160" fmla="*/ 981075 h 1490663"/>
                <a:gd name="connsiteX26-2161" fmla="*/ 147813 w 805038"/>
                <a:gd name="connsiteY26-2162" fmla="*/ 981075 h 1490663"/>
                <a:gd name="connsiteX27-2163" fmla="*/ 71613 w 805038"/>
                <a:gd name="connsiteY27-2164" fmla="*/ 1131095 h 1490663"/>
                <a:gd name="connsiteX28-2165" fmla="*/ 4938 w 805038"/>
                <a:gd name="connsiteY28-2166" fmla="*/ 990600 h 1490663"/>
                <a:gd name="connsiteX0-2167" fmla="*/ 4938 w 805038"/>
                <a:gd name="connsiteY0-2168" fmla="*/ 990600 h 1490663"/>
                <a:gd name="connsiteX1-2169" fmla="*/ 4938 w 805038"/>
                <a:gd name="connsiteY1-2170" fmla="*/ 381000 h 1490663"/>
                <a:gd name="connsiteX2-2171" fmla="*/ 47801 w 805038"/>
                <a:gd name="connsiteY2-2172" fmla="*/ 228600 h 1490663"/>
                <a:gd name="connsiteX3-2173" fmla="*/ 209726 w 805038"/>
                <a:gd name="connsiteY3-2174" fmla="*/ 0 h 1490663"/>
                <a:gd name="connsiteX4-2175" fmla="*/ 785988 w 805038"/>
                <a:gd name="connsiteY4-2176" fmla="*/ 4763 h 1490663"/>
                <a:gd name="connsiteX5-2177" fmla="*/ 685976 w 805038"/>
                <a:gd name="connsiteY5-2178" fmla="*/ 23813 h 1490663"/>
                <a:gd name="connsiteX6-2179" fmla="*/ 652638 w 805038"/>
                <a:gd name="connsiteY6-2180" fmla="*/ 85725 h 1490663"/>
                <a:gd name="connsiteX7-2181" fmla="*/ 619301 w 805038"/>
                <a:gd name="connsiteY7-2182" fmla="*/ 161925 h 1490663"/>
                <a:gd name="connsiteX8-2183" fmla="*/ 624063 w 805038"/>
                <a:gd name="connsiteY8-2184" fmla="*/ 319088 h 1490663"/>
                <a:gd name="connsiteX9-2185" fmla="*/ 771701 w 805038"/>
                <a:gd name="connsiteY9-2186" fmla="*/ 519113 h 1490663"/>
                <a:gd name="connsiteX10-2187" fmla="*/ 805038 w 805038"/>
                <a:gd name="connsiteY10-2188" fmla="*/ 619125 h 1490663"/>
                <a:gd name="connsiteX11-2189" fmla="*/ 771701 w 805038"/>
                <a:gd name="connsiteY11-2190" fmla="*/ 671513 h 1490663"/>
                <a:gd name="connsiteX12-2191" fmla="*/ 714551 w 805038"/>
                <a:gd name="connsiteY12-2192" fmla="*/ 700088 h 1490663"/>
                <a:gd name="connsiteX13-2193" fmla="*/ 676451 w 805038"/>
                <a:gd name="connsiteY13-2194" fmla="*/ 714375 h 1490663"/>
                <a:gd name="connsiteX14-2195" fmla="*/ 671688 w 805038"/>
                <a:gd name="connsiteY14-2196" fmla="*/ 1433513 h 1490663"/>
                <a:gd name="connsiteX15-2197" fmla="*/ 595488 w 805038"/>
                <a:gd name="connsiteY15-2198" fmla="*/ 1490663 h 1490663"/>
                <a:gd name="connsiteX16-2199" fmla="*/ 524051 w 805038"/>
                <a:gd name="connsiteY16-2200" fmla="*/ 1433513 h 1490663"/>
                <a:gd name="connsiteX17-2201" fmla="*/ 528813 w 805038"/>
                <a:gd name="connsiteY17-2202" fmla="*/ 981075 h 1490663"/>
                <a:gd name="connsiteX18-2203" fmla="*/ 495476 w 805038"/>
                <a:gd name="connsiteY18-2204" fmla="*/ 981075 h 1490663"/>
                <a:gd name="connsiteX19-2205" fmla="*/ 495476 w 805038"/>
                <a:gd name="connsiteY19-2206" fmla="*/ 1133475 h 1490663"/>
                <a:gd name="connsiteX20-2207" fmla="*/ 428801 w 805038"/>
                <a:gd name="connsiteY20-2208" fmla="*/ 1190625 h 1490663"/>
                <a:gd name="connsiteX21-2209" fmla="*/ 347838 w 805038"/>
                <a:gd name="connsiteY21-2210" fmla="*/ 1147763 h 1490663"/>
                <a:gd name="connsiteX22-2211" fmla="*/ 352601 w 805038"/>
                <a:gd name="connsiteY22-2212" fmla="*/ 981075 h 1490663"/>
                <a:gd name="connsiteX23-2213" fmla="*/ 319263 w 805038"/>
                <a:gd name="connsiteY23-2214" fmla="*/ 981075 h 1490663"/>
                <a:gd name="connsiteX24-2215" fmla="*/ 247826 w 805038"/>
                <a:gd name="connsiteY24-2216" fmla="*/ 1147763 h 1490663"/>
                <a:gd name="connsiteX25-2217" fmla="*/ 176388 w 805038"/>
                <a:gd name="connsiteY25-2218" fmla="*/ 981075 h 1490663"/>
                <a:gd name="connsiteX26-2219" fmla="*/ 147813 w 805038"/>
                <a:gd name="connsiteY26-2220" fmla="*/ 981075 h 1490663"/>
                <a:gd name="connsiteX27-2221" fmla="*/ 71613 w 805038"/>
                <a:gd name="connsiteY27-2222" fmla="*/ 1131095 h 1490663"/>
                <a:gd name="connsiteX28-2223" fmla="*/ 4938 w 805038"/>
                <a:gd name="connsiteY28-2224" fmla="*/ 990600 h 1490663"/>
                <a:gd name="connsiteX0-2225" fmla="*/ 4938 w 805038"/>
                <a:gd name="connsiteY0-2226" fmla="*/ 990600 h 1490663"/>
                <a:gd name="connsiteX1-2227" fmla="*/ 4938 w 805038"/>
                <a:gd name="connsiteY1-2228" fmla="*/ 381000 h 1490663"/>
                <a:gd name="connsiteX2-2229" fmla="*/ 47801 w 805038"/>
                <a:gd name="connsiteY2-2230" fmla="*/ 228600 h 1490663"/>
                <a:gd name="connsiteX3-2231" fmla="*/ 209726 w 805038"/>
                <a:gd name="connsiteY3-2232" fmla="*/ 0 h 1490663"/>
                <a:gd name="connsiteX4-2233" fmla="*/ 785988 w 805038"/>
                <a:gd name="connsiteY4-2234" fmla="*/ 4763 h 1490663"/>
                <a:gd name="connsiteX5-2235" fmla="*/ 685976 w 805038"/>
                <a:gd name="connsiteY5-2236" fmla="*/ 23813 h 1490663"/>
                <a:gd name="connsiteX6-2237" fmla="*/ 652638 w 805038"/>
                <a:gd name="connsiteY6-2238" fmla="*/ 85725 h 1490663"/>
                <a:gd name="connsiteX7-2239" fmla="*/ 619301 w 805038"/>
                <a:gd name="connsiteY7-2240" fmla="*/ 161925 h 1490663"/>
                <a:gd name="connsiteX8-2241" fmla="*/ 624063 w 805038"/>
                <a:gd name="connsiteY8-2242" fmla="*/ 319088 h 1490663"/>
                <a:gd name="connsiteX9-2243" fmla="*/ 771701 w 805038"/>
                <a:gd name="connsiteY9-2244" fmla="*/ 519113 h 1490663"/>
                <a:gd name="connsiteX10-2245" fmla="*/ 805038 w 805038"/>
                <a:gd name="connsiteY10-2246" fmla="*/ 619125 h 1490663"/>
                <a:gd name="connsiteX11-2247" fmla="*/ 771701 w 805038"/>
                <a:gd name="connsiteY11-2248" fmla="*/ 671513 h 1490663"/>
                <a:gd name="connsiteX12-2249" fmla="*/ 714551 w 805038"/>
                <a:gd name="connsiteY12-2250" fmla="*/ 700088 h 1490663"/>
                <a:gd name="connsiteX13-2251" fmla="*/ 676451 w 805038"/>
                <a:gd name="connsiteY13-2252" fmla="*/ 714375 h 1490663"/>
                <a:gd name="connsiteX14-2253" fmla="*/ 671688 w 805038"/>
                <a:gd name="connsiteY14-2254" fmla="*/ 1433513 h 1490663"/>
                <a:gd name="connsiteX15-2255" fmla="*/ 595488 w 805038"/>
                <a:gd name="connsiteY15-2256" fmla="*/ 1490663 h 1490663"/>
                <a:gd name="connsiteX16-2257" fmla="*/ 524051 w 805038"/>
                <a:gd name="connsiteY16-2258" fmla="*/ 1433513 h 1490663"/>
                <a:gd name="connsiteX17-2259" fmla="*/ 528813 w 805038"/>
                <a:gd name="connsiteY17-2260" fmla="*/ 981075 h 1490663"/>
                <a:gd name="connsiteX18-2261" fmla="*/ 495476 w 805038"/>
                <a:gd name="connsiteY18-2262" fmla="*/ 981075 h 1490663"/>
                <a:gd name="connsiteX19-2263" fmla="*/ 495476 w 805038"/>
                <a:gd name="connsiteY19-2264" fmla="*/ 1133475 h 1490663"/>
                <a:gd name="connsiteX20-2265" fmla="*/ 428801 w 805038"/>
                <a:gd name="connsiteY20-2266" fmla="*/ 1190625 h 1490663"/>
                <a:gd name="connsiteX21-2267" fmla="*/ 347838 w 805038"/>
                <a:gd name="connsiteY21-2268" fmla="*/ 1147763 h 1490663"/>
                <a:gd name="connsiteX22-2269" fmla="*/ 352601 w 805038"/>
                <a:gd name="connsiteY22-2270" fmla="*/ 981075 h 1490663"/>
                <a:gd name="connsiteX23-2271" fmla="*/ 319263 w 805038"/>
                <a:gd name="connsiteY23-2272" fmla="*/ 981075 h 1490663"/>
                <a:gd name="connsiteX24-2273" fmla="*/ 247826 w 805038"/>
                <a:gd name="connsiteY24-2274" fmla="*/ 1147763 h 1490663"/>
                <a:gd name="connsiteX25-2275" fmla="*/ 176388 w 805038"/>
                <a:gd name="connsiteY25-2276" fmla="*/ 981075 h 1490663"/>
                <a:gd name="connsiteX26-2277" fmla="*/ 147813 w 805038"/>
                <a:gd name="connsiteY26-2278" fmla="*/ 981075 h 1490663"/>
                <a:gd name="connsiteX27-2279" fmla="*/ 71613 w 805038"/>
                <a:gd name="connsiteY27-2280" fmla="*/ 1131095 h 1490663"/>
                <a:gd name="connsiteX28-2281" fmla="*/ 4938 w 805038"/>
                <a:gd name="connsiteY28-2282" fmla="*/ 990600 h 1490663"/>
                <a:gd name="connsiteX0-2283" fmla="*/ 4938 w 805038"/>
                <a:gd name="connsiteY0-2284" fmla="*/ 990600 h 1490663"/>
                <a:gd name="connsiteX1-2285" fmla="*/ 4938 w 805038"/>
                <a:gd name="connsiteY1-2286" fmla="*/ 381000 h 1490663"/>
                <a:gd name="connsiteX2-2287" fmla="*/ 47801 w 805038"/>
                <a:gd name="connsiteY2-2288" fmla="*/ 228600 h 1490663"/>
                <a:gd name="connsiteX3-2289" fmla="*/ 209726 w 805038"/>
                <a:gd name="connsiteY3-2290" fmla="*/ 0 h 1490663"/>
                <a:gd name="connsiteX4-2291" fmla="*/ 785988 w 805038"/>
                <a:gd name="connsiteY4-2292" fmla="*/ 4763 h 1490663"/>
                <a:gd name="connsiteX5-2293" fmla="*/ 685976 w 805038"/>
                <a:gd name="connsiteY5-2294" fmla="*/ 23813 h 1490663"/>
                <a:gd name="connsiteX6-2295" fmla="*/ 652638 w 805038"/>
                <a:gd name="connsiteY6-2296" fmla="*/ 85725 h 1490663"/>
                <a:gd name="connsiteX7-2297" fmla="*/ 619301 w 805038"/>
                <a:gd name="connsiteY7-2298" fmla="*/ 161925 h 1490663"/>
                <a:gd name="connsiteX8-2299" fmla="*/ 624063 w 805038"/>
                <a:gd name="connsiteY8-2300" fmla="*/ 319088 h 1490663"/>
                <a:gd name="connsiteX9-2301" fmla="*/ 771701 w 805038"/>
                <a:gd name="connsiteY9-2302" fmla="*/ 519113 h 1490663"/>
                <a:gd name="connsiteX10-2303" fmla="*/ 805038 w 805038"/>
                <a:gd name="connsiteY10-2304" fmla="*/ 619125 h 1490663"/>
                <a:gd name="connsiteX11-2305" fmla="*/ 771701 w 805038"/>
                <a:gd name="connsiteY11-2306" fmla="*/ 671513 h 1490663"/>
                <a:gd name="connsiteX12-2307" fmla="*/ 714551 w 805038"/>
                <a:gd name="connsiteY12-2308" fmla="*/ 700088 h 1490663"/>
                <a:gd name="connsiteX13-2309" fmla="*/ 676451 w 805038"/>
                <a:gd name="connsiteY13-2310" fmla="*/ 714375 h 1490663"/>
                <a:gd name="connsiteX14-2311" fmla="*/ 671688 w 805038"/>
                <a:gd name="connsiteY14-2312" fmla="*/ 1433513 h 1490663"/>
                <a:gd name="connsiteX15-2313" fmla="*/ 595488 w 805038"/>
                <a:gd name="connsiteY15-2314" fmla="*/ 1490663 h 1490663"/>
                <a:gd name="connsiteX16-2315" fmla="*/ 524051 w 805038"/>
                <a:gd name="connsiteY16-2316" fmla="*/ 1433513 h 1490663"/>
                <a:gd name="connsiteX17-2317" fmla="*/ 528813 w 805038"/>
                <a:gd name="connsiteY17-2318" fmla="*/ 981075 h 1490663"/>
                <a:gd name="connsiteX18-2319" fmla="*/ 495476 w 805038"/>
                <a:gd name="connsiteY18-2320" fmla="*/ 981075 h 1490663"/>
                <a:gd name="connsiteX19-2321" fmla="*/ 495476 w 805038"/>
                <a:gd name="connsiteY19-2322" fmla="*/ 1133475 h 1490663"/>
                <a:gd name="connsiteX20-2323" fmla="*/ 428801 w 805038"/>
                <a:gd name="connsiteY20-2324" fmla="*/ 1190625 h 1490663"/>
                <a:gd name="connsiteX21-2325" fmla="*/ 347838 w 805038"/>
                <a:gd name="connsiteY21-2326" fmla="*/ 1147763 h 1490663"/>
                <a:gd name="connsiteX22-2327" fmla="*/ 352601 w 805038"/>
                <a:gd name="connsiteY22-2328" fmla="*/ 981075 h 1490663"/>
                <a:gd name="connsiteX23-2329" fmla="*/ 319263 w 805038"/>
                <a:gd name="connsiteY23-2330" fmla="*/ 981075 h 1490663"/>
                <a:gd name="connsiteX24-2331" fmla="*/ 247826 w 805038"/>
                <a:gd name="connsiteY24-2332" fmla="*/ 1147763 h 1490663"/>
                <a:gd name="connsiteX25-2333" fmla="*/ 176388 w 805038"/>
                <a:gd name="connsiteY25-2334" fmla="*/ 981075 h 1490663"/>
                <a:gd name="connsiteX26-2335" fmla="*/ 147813 w 805038"/>
                <a:gd name="connsiteY26-2336" fmla="*/ 981075 h 1490663"/>
                <a:gd name="connsiteX27-2337" fmla="*/ 71613 w 805038"/>
                <a:gd name="connsiteY27-2338" fmla="*/ 1131095 h 1490663"/>
                <a:gd name="connsiteX28-2339" fmla="*/ 4938 w 805038"/>
                <a:gd name="connsiteY28-2340" fmla="*/ 990600 h 1490663"/>
                <a:gd name="connsiteX0-2341" fmla="*/ 706 w 800806"/>
                <a:gd name="connsiteY0-2342" fmla="*/ 990600 h 1490663"/>
                <a:gd name="connsiteX1-2343" fmla="*/ 706 w 800806"/>
                <a:gd name="connsiteY1-2344" fmla="*/ 381000 h 1490663"/>
                <a:gd name="connsiteX2-2345" fmla="*/ 43569 w 800806"/>
                <a:gd name="connsiteY2-2346" fmla="*/ 228600 h 1490663"/>
                <a:gd name="connsiteX3-2347" fmla="*/ 205494 w 800806"/>
                <a:gd name="connsiteY3-2348" fmla="*/ 0 h 1490663"/>
                <a:gd name="connsiteX4-2349" fmla="*/ 781756 w 800806"/>
                <a:gd name="connsiteY4-2350" fmla="*/ 4763 h 1490663"/>
                <a:gd name="connsiteX5-2351" fmla="*/ 681744 w 800806"/>
                <a:gd name="connsiteY5-2352" fmla="*/ 23813 h 1490663"/>
                <a:gd name="connsiteX6-2353" fmla="*/ 648406 w 800806"/>
                <a:gd name="connsiteY6-2354" fmla="*/ 85725 h 1490663"/>
                <a:gd name="connsiteX7-2355" fmla="*/ 615069 w 800806"/>
                <a:gd name="connsiteY7-2356" fmla="*/ 161925 h 1490663"/>
                <a:gd name="connsiteX8-2357" fmla="*/ 619831 w 800806"/>
                <a:gd name="connsiteY8-2358" fmla="*/ 319088 h 1490663"/>
                <a:gd name="connsiteX9-2359" fmla="*/ 767469 w 800806"/>
                <a:gd name="connsiteY9-2360" fmla="*/ 519113 h 1490663"/>
                <a:gd name="connsiteX10-2361" fmla="*/ 800806 w 800806"/>
                <a:gd name="connsiteY10-2362" fmla="*/ 619125 h 1490663"/>
                <a:gd name="connsiteX11-2363" fmla="*/ 767469 w 800806"/>
                <a:gd name="connsiteY11-2364" fmla="*/ 671513 h 1490663"/>
                <a:gd name="connsiteX12-2365" fmla="*/ 710319 w 800806"/>
                <a:gd name="connsiteY12-2366" fmla="*/ 700088 h 1490663"/>
                <a:gd name="connsiteX13-2367" fmla="*/ 672219 w 800806"/>
                <a:gd name="connsiteY13-2368" fmla="*/ 714375 h 1490663"/>
                <a:gd name="connsiteX14-2369" fmla="*/ 667456 w 800806"/>
                <a:gd name="connsiteY14-2370" fmla="*/ 1433513 h 1490663"/>
                <a:gd name="connsiteX15-2371" fmla="*/ 591256 w 800806"/>
                <a:gd name="connsiteY15-2372" fmla="*/ 1490663 h 1490663"/>
                <a:gd name="connsiteX16-2373" fmla="*/ 519819 w 800806"/>
                <a:gd name="connsiteY16-2374" fmla="*/ 1433513 h 1490663"/>
                <a:gd name="connsiteX17-2375" fmla="*/ 524581 w 800806"/>
                <a:gd name="connsiteY17-2376" fmla="*/ 981075 h 1490663"/>
                <a:gd name="connsiteX18-2377" fmla="*/ 491244 w 800806"/>
                <a:gd name="connsiteY18-2378" fmla="*/ 981075 h 1490663"/>
                <a:gd name="connsiteX19-2379" fmla="*/ 491244 w 800806"/>
                <a:gd name="connsiteY19-2380" fmla="*/ 1133475 h 1490663"/>
                <a:gd name="connsiteX20-2381" fmla="*/ 424569 w 800806"/>
                <a:gd name="connsiteY20-2382" fmla="*/ 1190625 h 1490663"/>
                <a:gd name="connsiteX21-2383" fmla="*/ 343606 w 800806"/>
                <a:gd name="connsiteY21-2384" fmla="*/ 1147763 h 1490663"/>
                <a:gd name="connsiteX22-2385" fmla="*/ 348369 w 800806"/>
                <a:gd name="connsiteY22-2386" fmla="*/ 981075 h 1490663"/>
                <a:gd name="connsiteX23-2387" fmla="*/ 315031 w 800806"/>
                <a:gd name="connsiteY23-2388" fmla="*/ 981075 h 1490663"/>
                <a:gd name="connsiteX24-2389" fmla="*/ 243594 w 800806"/>
                <a:gd name="connsiteY24-2390" fmla="*/ 1147763 h 1490663"/>
                <a:gd name="connsiteX25-2391" fmla="*/ 172156 w 800806"/>
                <a:gd name="connsiteY25-2392" fmla="*/ 981075 h 1490663"/>
                <a:gd name="connsiteX26-2393" fmla="*/ 143581 w 800806"/>
                <a:gd name="connsiteY26-2394" fmla="*/ 981075 h 1490663"/>
                <a:gd name="connsiteX27-2395" fmla="*/ 67381 w 800806"/>
                <a:gd name="connsiteY27-2396" fmla="*/ 1131095 h 1490663"/>
                <a:gd name="connsiteX28-2397" fmla="*/ 706 w 800806"/>
                <a:gd name="connsiteY28-2398" fmla="*/ 990600 h 1490663"/>
                <a:gd name="connsiteX0-2399" fmla="*/ 706 w 800806"/>
                <a:gd name="connsiteY0-2400" fmla="*/ 990600 h 1490663"/>
                <a:gd name="connsiteX1-2401" fmla="*/ 706 w 800806"/>
                <a:gd name="connsiteY1-2402" fmla="*/ 381000 h 1490663"/>
                <a:gd name="connsiteX2-2403" fmla="*/ 43569 w 800806"/>
                <a:gd name="connsiteY2-2404" fmla="*/ 228600 h 1490663"/>
                <a:gd name="connsiteX3-2405" fmla="*/ 205494 w 800806"/>
                <a:gd name="connsiteY3-2406" fmla="*/ 0 h 1490663"/>
                <a:gd name="connsiteX4-2407" fmla="*/ 781756 w 800806"/>
                <a:gd name="connsiteY4-2408" fmla="*/ 4763 h 1490663"/>
                <a:gd name="connsiteX5-2409" fmla="*/ 681744 w 800806"/>
                <a:gd name="connsiteY5-2410" fmla="*/ 23813 h 1490663"/>
                <a:gd name="connsiteX6-2411" fmla="*/ 648406 w 800806"/>
                <a:gd name="connsiteY6-2412" fmla="*/ 85725 h 1490663"/>
                <a:gd name="connsiteX7-2413" fmla="*/ 615069 w 800806"/>
                <a:gd name="connsiteY7-2414" fmla="*/ 161925 h 1490663"/>
                <a:gd name="connsiteX8-2415" fmla="*/ 619831 w 800806"/>
                <a:gd name="connsiteY8-2416" fmla="*/ 319088 h 1490663"/>
                <a:gd name="connsiteX9-2417" fmla="*/ 767469 w 800806"/>
                <a:gd name="connsiteY9-2418" fmla="*/ 519113 h 1490663"/>
                <a:gd name="connsiteX10-2419" fmla="*/ 800806 w 800806"/>
                <a:gd name="connsiteY10-2420" fmla="*/ 619125 h 1490663"/>
                <a:gd name="connsiteX11-2421" fmla="*/ 767469 w 800806"/>
                <a:gd name="connsiteY11-2422" fmla="*/ 671513 h 1490663"/>
                <a:gd name="connsiteX12-2423" fmla="*/ 710319 w 800806"/>
                <a:gd name="connsiteY12-2424" fmla="*/ 700088 h 1490663"/>
                <a:gd name="connsiteX13-2425" fmla="*/ 672219 w 800806"/>
                <a:gd name="connsiteY13-2426" fmla="*/ 714375 h 1490663"/>
                <a:gd name="connsiteX14-2427" fmla="*/ 667456 w 800806"/>
                <a:gd name="connsiteY14-2428" fmla="*/ 1433513 h 1490663"/>
                <a:gd name="connsiteX15-2429" fmla="*/ 591256 w 800806"/>
                <a:gd name="connsiteY15-2430" fmla="*/ 1490663 h 1490663"/>
                <a:gd name="connsiteX16-2431" fmla="*/ 519819 w 800806"/>
                <a:gd name="connsiteY16-2432" fmla="*/ 1433513 h 1490663"/>
                <a:gd name="connsiteX17-2433" fmla="*/ 524581 w 800806"/>
                <a:gd name="connsiteY17-2434" fmla="*/ 981075 h 1490663"/>
                <a:gd name="connsiteX18-2435" fmla="*/ 491244 w 800806"/>
                <a:gd name="connsiteY18-2436" fmla="*/ 981075 h 1490663"/>
                <a:gd name="connsiteX19-2437" fmla="*/ 491244 w 800806"/>
                <a:gd name="connsiteY19-2438" fmla="*/ 1133475 h 1490663"/>
                <a:gd name="connsiteX20-2439" fmla="*/ 424569 w 800806"/>
                <a:gd name="connsiteY20-2440" fmla="*/ 1190625 h 1490663"/>
                <a:gd name="connsiteX21-2441" fmla="*/ 343606 w 800806"/>
                <a:gd name="connsiteY21-2442" fmla="*/ 1147763 h 1490663"/>
                <a:gd name="connsiteX22-2443" fmla="*/ 348369 w 800806"/>
                <a:gd name="connsiteY22-2444" fmla="*/ 981075 h 1490663"/>
                <a:gd name="connsiteX23-2445" fmla="*/ 315031 w 800806"/>
                <a:gd name="connsiteY23-2446" fmla="*/ 981075 h 1490663"/>
                <a:gd name="connsiteX24-2447" fmla="*/ 243594 w 800806"/>
                <a:gd name="connsiteY24-2448" fmla="*/ 1147763 h 1490663"/>
                <a:gd name="connsiteX25-2449" fmla="*/ 172156 w 800806"/>
                <a:gd name="connsiteY25-2450" fmla="*/ 981075 h 1490663"/>
                <a:gd name="connsiteX26-2451" fmla="*/ 143581 w 800806"/>
                <a:gd name="connsiteY26-2452" fmla="*/ 981075 h 1490663"/>
                <a:gd name="connsiteX27-2453" fmla="*/ 67381 w 800806"/>
                <a:gd name="connsiteY27-2454" fmla="*/ 1131095 h 1490663"/>
                <a:gd name="connsiteX28-2455" fmla="*/ 706 w 800806"/>
                <a:gd name="connsiteY28-2456" fmla="*/ 990600 h 1490663"/>
                <a:gd name="connsiteX0-2457" fmla="*/ 706 w 800806"/>
                <a:gd name="connsiteY0-2458" fmla="*/ 990600 h 1490663"/>
                <a:gd name="connsiteX1-2459" fmla="*/ 706 w 800806"/>
                <a:gd name="connsiteY1-2460" fmla="*/ 381000 h 1490663"/>
                <a:gd name="connsiteX2-2461" fmla="*/ 43569 w 800806"/>
                <a:gd name="connsiteY2-2462" fmla="*/ 228600 h 1490663"/>
                <a:gd name="connsiteX3-2463" fmla="*/ 205494 w 800806"/>
                <a:gd name="connsiteY3-2464" fmla="*/ 0 h 1490663"/>
                <a:gd name="connsiteX4-2465" fmla="*/ 781756 w 800806"/>
                <a:gd name="connsiteY4-2466" fmla="*/ 4763 h 1490663"/>
                <a:gd name="connsiteX5-2467" fmla="*/ 681744 w 800806"/>
                <a:gd name="connsiteY5-2468" fmla="*/ 23813 h 1490663"/>
                <a:gd name="connsiteX6-2469" fmla="*/ 648406 w 800806"/>
                <a:gd name="connsiteY6-2470" fmla="*/ 85725 h 1490663"/>
                <a:gd name="connsiteX7-2471" fmla="*/ 615069 w 800806"/>
                <a:gd name="connsiteY7-2472" fmla="*/ 161925 h 1490663"/>
                <a:gd name="connsiteX8-2473" fmla="*/ 619831 w 800806"/>
                <a:gd name="connsiteY8-2474" fmla="*/ 319088 h 1490663"/>
                <a:gd name="connsiteX9-2475" fmla="*/ 767469 w 800806"/>
                <a:gd name="connsiteY9-2476" fmla="*/ 519113 h 1490663"/>
                <a:gd name="connsiteX10-2477" fmla="*/ 800806 w 800806"/>
                <a:gd name="connsiteY10-2478" fmla="*/ 619125 h 1490663"/>
                <a:gd name="connsiteX11-2479" fmla="*/ 767469 w 800806"/>
                <a:gd name="connsiteY11-2480" fmla="*/ 671513 h 1490663"/>
                <a:gd name="connsiteX12-2481" fmla="*/ 710319 w 800806"/>
                <a:gd name="connsiteY12-2482" fmla="*/ 700088 h 1490663"/>
                <a:gd name="connsiteX13-2483" fmla="*/ 672219 w 800806"/>
                <a:gd name="connsiteY13-2484" fmla="*/ 714375 h 1490663"/>
                <a:gd name="connsiteX14-2485" fmla="*/ 667456 w 800806"/>
                <a:gd name="connsiteY14-2486" fmla="*/ 1433513 h 1490663"/>
                <a:gd name="connsiteX15-2487" fmla="*/ 591256 w 800806"/>
                <a:gd name="connsiteY15-2488" fmla="*/ 1490663 h 1490663"/>
                <a:gd name="connsiteX16-2489" fmla="*/ 519819 w 800806"/>
                <a:gd name="connsiteY16-2490" fmla="*/ 1433513 h 1490663"/>
                <a:gd name="connsiteX17-2491" fmla="*/ 524581 w 800806"/>
                <a:gd name="connsiteY17-2492" fmla="*/ 981075 h 1490663"/>
                <a:gd name="connsiteX18-2493" fmla="*/ 491244 w 800806"/>
                <a:gd name="connsiteY18-2494" fmla="*/ 981075 h 1490663"/>
                <a:gd name="connsiteX19-2495" fmla="*/ 491244 w 800806"/>
                <a:gd name="connsiteY19-2496" fmla="*/ 1133475 h 1490663"/>
                <a:gd name="connsiteX20-2497" fmla="*/ 424569 w 800806"/>
                <a:gd name="connsiteY20-2498" fmla="*/ 1190625 h 1490663"/>
                <a:gd name="connsiteX21-2499" fmla="*/ 343606 w 800806"/>
                <a:gd name="connsiteY21-2500" fmla="*/ 1147763 h 1490663"/>
                <a:gd name="connsiteX22-2501" fmla="*/ 348369 w 800806"/>
                <a:gd name="connsiteY22-2502" fmla="*/ 981075 h 1490663"/>
                <a:gd name="connsiteX23-2503" fmla="*/ 315031 w 800806"/>
                <a:gd name="connsiteY23-2504" fmla="*/ 981075 h 1490663"/>
                <a:gd name="connsiteX24-2505" fmla="*/ 243594 w 800806"/>
                <a:gd name="connsiteY24-2506" fmla="*/ 1147763 h 1490663"/>
                <a:gd name="connsiteX25-2507" fmla="*/ 172156 w 800806"/>
                <a:gd name="connsiteY25-2508" fmla="*/ 981075 h 1490663"/>
                <a:gd name="connsiteX26-2509" fmla="*/ 143581 w 800806"/>
                <a:gd name="connsiteY26-2510" fmla="*/ 981075 h 1490663"/>
                <a:gd name="connsiteX27-2511" fmla="*/ 67381 w 800806"/>
                <a:gd name="connsiteY27-2512" fmla="*/ 1131095 h 1490663"/>
                <a:gd name="connsiteX28-2513" fmla="*/ 706 w 800806"/>
                <a:gd name="connsiteY28-2514" fmla="*/ 990600 h 1490663"/>
                <a:gd name="connsiteX0-2515" fmla="*/ 706 w 800806"/>
                <a:gd name="connsiteY0-2516" fmla="*/ 990600 h 1490663"/>
                <a:gd name="connsiteX1-2517" fmla="*/ 706 w 800806"/>
                <a:gd name="connsiteY1-2518" fmla="*/ 381000 h 1490663"/>
                <a:gd name="connsiteX2-2519" fmla="*/ 43569 w 800806"/>
                <a:gd name="connsiteY2-2520" fmla="*/ 228600 h 1490663"/>
                <a:gd name="connsiteX3-2521" fmla="*/ 205494 w 800806"/>
                <a:gd name="connsiteY3-2522" fmla="*/ 0 h 1490663"/>
                <a:gd name="connsiteX4-2523" fmla="*/ 781756 w 800806"/>
                <a:gd name="connsiteY4-2524" fmla="*/ 4763 h 1490663"/>
                <a:gd name="connsiteX5-2525" fmla="*/ 681744 w 800806"/>
                <a:gd name="connsiteY5-2526" fmla="*/ 23813 h 1490663"/>
                <a:gd name="connsiteX6-2527" fmla="*/ 648406 w 800806"/>
                <a:gd name="connsiteY6-2528" fmla="*/ 85725 h 1490663"/>
                <a:gd name="connsiteX7-2529" fmla="*/ 615069 w 800806"/>
                <a:gd name="connsiteY7-2530" fmla="*/ 161925 h 1490663"/>
                <a:gd name="connsiteX8-2531" fmla="*/ 619831 w 800806"/>
                <a:gd name="connsiteY8-2532" fmla="*/ 319088 h 1490663"/>
                <a:gd name="connsiteX9-2533" fmla="*/ 767469 w 800806"/>
                <a:gd name="connsiteY9-2534" fmla="*/ 519113 h 1490663"/>
                <a:gd name="connsiteX10-2535" fmla="*/ 800806 w 800806"/>
                <a:gd name="connsiteY10-2536" fmla="*/ 619125 h 1490663"/>
                <a:gd name="connsiteX11-2537" fmla="*/ 767469 w 800806"/>
                <a:gd name="connsiteY11-2538" fmla="*/ 671513 h 1490663"/>
                <a:gd name="connsiteX12-2539" fmla="*/ 710319 w 800806"/>
                <a:gd name="connsiteY12-2540" fmla="*/ 700088 h 1490663"/>
                <a:gd name="connsiteX13-2541" fmla="*/ 672219 w 800806"/>
                <a:gd name="connsiteY13-2542" fmla="*/ 714375 h 1490663"/>
                <a:gd name="connsiteX14-2543" fmla="*/ 667456 w 800806"/>
                <a:gd name="connsiteY14-2544" fmla="*/ 1433513 h 1490663"/>
                <a:gd name="connsiteX15-2545" fmla="*/ 591256 w 800806"/>
                <a:gd name="connsiteY15-2546" fmla="*/ 1490663 h 1490663"/>
                <a:gd name="connsiteX16-2547" fmla="*/ 519819 w 800806"/>
                <a:gd name="connsiteY16-2548" fmla="*/ 1433513 h 1490663"/>
                <a:gd name="connsiteX17-2549" fmla="*/ 524581 w 800806"/>
                <a:gd name="connsiteY17-2550" fmla="*/ 981075 h 1490663"/>
                <a:gd name="connsiteX18-2551" fmla="*/ 491244 w 800806"/>
                <a:gd name="connsiteY18-2552" fmla="*/ 981075 h 1490663"/>
                <a:gd name="connsiteX19-2553" fmla="*/ 491244 w 800806"/>
                <a:gd name="connsiteY19-2554" fmla="*/ 1133475 h 1490663"/>
                <a:gd name="connsiteX20-2555" fmla="*/ 424569 w 800806"/>
                <a:gd name="connsiteY20-2556" fmla="*/ 1190625 h 1490663"/>
                <a:gd name="connsiteX21-2557" fmla="*/ 348369 w 800806"/>
                <a:gd name="connsiteY21-2558" fmla="*/ 981075 h 1490663"/>
                <a:gd name="connsiteX22-2559" fmla="*/ 315031 w 800806"/>
                <a:gd name="connsiteY22-2560" fmla="*/ 981075 h 1490663"/>
                <a:gd name="connsiteX23-2561" fmla="*/ 243594 w 800806"/>
                <a:gd name="connsiteY23-2562" fmla="*/ 1147763 h 1490663"/>
                <a:gd name="connsiteX24-2563" fmla="*/ 172156 w 800806"/>
                <a:gd name="connsiteY24-2564" fmla="*/ 981075 h 1490663"/>
                <a:gd name="connsiteX25-2565" fmla="*/ 143581 w 800806"/>
                <a:gd name="connsiteY25-2566" fmla="*/ 981075 h 1490663"/>
                <a:gd name="connsiteX26-2567" fmla="*/ 67381 w 800806"/>
                <a:gd name="connsiteY26-2568" fmla="*/ 1131095 h 1490663"/>
                <a:gd name="connsiteX27-2569" fmla="*/ 706 w 800806"/>
                <a:gd name="connsiteY27-2570" fmla="*/ 990600 h 1490663"/>
                <a:gd name="connsiteX0-2571" fmla="*/ 706 w 800806"/>
                <a:gd name="connsiteY0-2572" fmla="*/ 990600 h 1490663"/>
                <a:gd name="connsiteX1-2573" fmla="*/ 706 w 800806"/>
                <a:gd name="connsiteY1-2574" fmla="*/ 381000 h 1490663"/>
                <a:gd name="connsiteX2-2575" fmla="*/ 43569 w 800806"/>
                <a:gd name="connsiteY2-2576" fmla="*/ 228600 h 1490663"/>
                <a:gd name="connsiteX3-2577" fmla="*/ 205494 w 800806"/>
                <a:gd name="connsiteY3-2578" fmla="*/ 0 h 1490663"/>
                <a:gd name="connsiteX4-2579" fmla="*/ 781756 w 800806"/>
                <a:gd name="connsiteY4-2580" fmla="*/ 4763 h 1490663"/>
                <a:gd name="connsiteX5-2581" fmla="*/ 681744 w 800806"/>
                <a:gd name="connsiteY5-2582" fmla="*/ 23813 h 1490663"/>
                <a:gd name="connsiteX6-2583" fmla="*/ 648406 w 800806"/>
                <a:gd name="connsiteY6-2584" fmla="*/ 85725 h 1490663"/>
                <a:gd name="connsiteX7-2585" fmla="*/ 615069 w 800806"/>
                <a:gd name="connsiteY7-2586" fmla="*/ 161925 h 1490663"/>
                <a:gd name="connsiteX8-2587" fmla="*/ 619831 w 800806"/>
                <a:gd name="connsiteY8-2588" fmla="*/ 319088 h 1490663"/>
                <a:gd name="connsiteX9-2589" fmla="*/ 767469 w 800806"/>
                <a:gd name="connsiteY9-2590" fmla="*/ 519113 h 1490663"/>
                <a:gd name="connsiteX10-2591" fmla="*/ 800806 w 800806"/>
                <a:gd name="connsiteY10-2592" fmla="*/ 619125 h 1490663"/>
                <a:gd name="connsiteX11-2593" fmla="*/ 767469 w 800806"/>
                <a:gd name="connsiteY11-2594" fmla="*/ 671513 h 1490663"/>
                <a:gd name="connsiteX12-2595" fmla="*/ 710319 w 800806"/>
                <a:gd name="connsiteY12-2596" fmla="*/ 700088 h 1490663"/>
                <a:gd name="connsiteX13-2597" fmla="*/ 672219 w 800806"/>
                <a:gd name="connsiteY13-2598" fmla="*/ 714375 h 1490663"/>
                <a:gd name="connsiteX14-2599" fmla="*/ 667456 w 800806"/>
                <a:gd name="connsiteY14-2600" fmla="*/ 1433513 h 1490663"/>
                <a:gd name="connsiteX15-2601" fmla="*/ 591256 w 800806"/>
                <a:gd name="connsiteY15-2602" fmla="*/ 1490663 h 1490663"/>
                <a:gd name="connsiteX16-2603" fmla="*/ 519819 w 800806"/>
                <a:gd name="connsiteY16-2604" fmla="*/ 1433513 h 1490663"/>
                <a:gd name="connsiteX17-2605" fmla="*/ 524581 w 800806"/>
                <a:gd name="connsiteY17-2606" fmla="*/ 981075 h 1490663"/>
                <a:gd name="connsiteX18-2607" fmla="*/ 491244 w 800806"/>
                <a:gd name="connsiteY18-2608" fmla="*/ 981075 h 1490663"/>
                <a:gd name="connsiteX19-2609" fmla="*/ 424569 w 800806"/>
                <a:gd name="connsiteY19-2610" fmla="*/ 1190625 h 1490663"/>
                <a:gd name="connsiteX20-2611" fmla="*/ 348369 w 800806"/>
                <a:gd name="connsiteY20-2612" fmla="*/ 981075 h 1490663"/>
                <a:gd name="connsiteX21-2613" fmla="*/ 315031 w 800806"/>
                <a:gd name="connsiteY21-2614" fmla="*/ 981075 h 1490663"/>
                <a:gd name="connsiteX22-2615" fmla="*/ 243594 w 800806"/>
                <a:gd name="connsiteY22-2616" fmla="*/ 1147763 h 1490663"/>
                <a:gd name="connsiteX23-2617" fmla="*/ 172156 w 800806"/>
                <a:gd name="connsiteY23-2618" fmla="*/ 981075 h 1490663"/>
                <a:gd name="connsiteX24-2619" fmla="*/ 143581 w 800806"/>
                <a:gd name="connsiteY24-2620" fmla="*/ 981075 h 1490663"/>
                <a:gd name="connsiteX25-2621" fmla="*/ 67381 w 800806"/>
                <a:gd name="connsiteY25-2622" fmla="*/ 1131095 h 1490663"/>
                <a:gd name="connsiteX26-2623" fmla="*/ 706 w 800806"/>
                <a:gd name="connsiteY26-2624" fmla="*/ 990600 h 1490663"/>
                <a:gd name="connsiteX0-2625" fmla="*/ 706 w 800806"/>
                <a:gd name="connsiteY0-2626" fmla="*/ 990600 h 1490663"/>
                <a:gd name="connsiteX1-2627" fmla="*/ 706 w 800806"/>
                <a:gd name="connsiteY1-2628" fmla="*/ 381000 h 1490663"/>
                <a:gd name="connsiteX2-2629" fmla="*/ 43569 w 800806"/>
                <a:gd name="connsiteY2-2630" fmla="*/ 228600 h 1490663"/>
                <a:gd name="connsiteX3-2631" fmla="*/ 205494 w 800806"/>
                <a:gd name="connsiteY3-2632" fmla="*/ 0 h 1490663"/>
                <a:gd name="connsiteX4-2633" fmla="*/ 781756 w 800806"/>
                <a:gd name="connsiteY4-2634" fmla="*/ 4763 h 1490663"/>
                <a:gd name="connsiteX5-2635" fmla="*/ 681744 w 800806"/>
                <a:gd name="connsiteY5-2636" fmla="*/ 23813 h 1490663"/>
                <a:gd name="connsiteX6-2637" fmla="*/ 648406 w 800806"/>
                <a:gd name="connsiteY6-2638" fmla="*/ 85725 h 1490663"/>
                <a:gd name="connsiteX7-2639" fmla="*/ 615069 w 800806"/>
                <a:gd name="connsiteY7-2640" fmla="*/ 161925 h 1490663"/>
                <a:gd name="connsiteX8-2641" fmla="*/ 619831 w 800806"/>
                <a:gd name="connsiteY8-2642" fmla="*/ 319088 h 1490663"/>
                <a:gd name="connsiteX9-2643" fmla="*/ 767469 w 800806"/>
                <a:gd name="connsiteY9-2644" fmla="*/ 519113 h 1490663"/>
                <a:gd name="connsiteX10-2645" fmla="*/ 800806 w 800806"/>
                <a:gd name="connsiteY10-2646" fmla="*/ 619125 h 1490663"/>
                <a:gd name="connsiteX11-2647" fmla="*/ 767469 w 800806"/>
                <a:gd name="connsiteY11-2648" fmla="*/ 671513 h 1490663"/>
                <a:gd name="connsiteX12-2649" fmla="*/ 710319 w 800806"/>
                <a:gd name="connsiteY12-2650" fmla="*/ 700088 h 1490663"/>
                <a:gd name="connsiteX13-2651" fmla="*/ 672219 w 800806"/>
                <a:gd name="connsiteY13-2652" fmla="*/ 714375 h 1490663"/>
                <a:gd name="connsiteX14-2653" fmla="*/ 667456 w 800806"/>
                <a:gd name="connsiteY14-2654" fmla="*/ 1433513 h 1490663"/>
                <a:gd name="connsiteX15-2655" fmla="*/ 591256 w 800806"/>
                <a:gd name="connsiteY15-2656" fmla="*/ 1490663 h 1490663"/>
                <a:gd name="connsiteX16-2657" fmla="*/ 519819 w 800806"/>
                <a:gd name="connsiteY16-2658" fmla="*/ 1433513 h 1490663"/>
                <a:gd name="connsiteX17-2659" fmla="*/ 524581 w 800806"/>
                <a:gd name="connsiteY17-2660" fmla="*/ 981075 h 1490663"/>
                <a:gd name="connsiteX18-2661" fmla="*/ 491244 w 800806"/>
                <a:gd name="connsiteY18-2662" fmla="*/ 981075 h 1490663"/>
                <a:gd name="connsiteX19-2663" fmla="*/ 424569 w 800806"/>
                <a:gd name="connsiteY19-2664" fmla="*/ 1190625 h 1490663"/>
                <a:gd name="connsiteX20-2665" fmla="*/ 348369 w 800806"/>
                <a:gd name="connsiteY20-2666" fmla="*/ 981075 h 1490663"/>
                <a:gd name="connsiteX21-2667" fmla="*/ 315031 w 800806"/>
                <a:gd name="connsiteY21-2668" fmla="*/ 981075 h 1490663"/>
                <a:gd name="connsiteX22-2669" fmla="*/ 243594 w 800806"/>
                <a:gd name="connsiteY22-2670" fmla="*/ 1147763 h 1490663"/>
                <a:gd name="connsiteX23-2671" fmla="*/ 172156 w 800806"/>
                <a:gd name="connsiteY23-2672" fmla="*/ 981075 h 1490663"/>
                <a:gd name="connsiteX24-2673" fmla="*/ 143581 w 800806"/>
                <a:gd name="connsiteY24-2674" fmla="*/ 981075 h 1490663"/>
                <a:gd name="connsiteX25-2675" fmla="*/ 67381 w 800806"/>
                <a:gd name="connsiteY25-2676" fmla="*/ 1131095 h 1490663"/>
                <a:gd name="connsiteX26-2677" fmla="*/ 706 w 800806"/>
                <a:gd name="connsiteY26-2678" fmla="*/ 990600 h 1490663"/>
                <a:gd name="connsiteX0-2679" fmla="*/ 706 w 800806"/>
                <a:gd name="connsiteY0-2680" fmla="*/ 990600 h 1490663"/>
                <a:gd name="connsiteX1-2681" fmla="*/ 706 w 800806"/>
                <a:gd name="connsiteY1-2682" fmla="*/ 381000 h 1490663"/>
                <a:gd name="connsiteX2-2683" fmla="*/ 43569 w 800806"/>
                <a:gd name="connsiteY2-2684" fmla="*/ 228600 h 1490663"/>
                <a:gd name="connsiteX3-2685" fmla="*/ 205494 w 800806"/>
                <a:gd name="connsiteY3-2686" fmla="*/ 0 h 1490663"/>
                <a:gd name="connsiteX4-2687" fmla="*/ 781756 w 800806"/>
                <a:gd name="connsiteY4-2688" fmla="*/ 4763 h 1490663"/>
                <a:gd name="connsiteX5-2689" fmla="*/ 681744 w 800806"/>
                <a:gd name="connsiteY5-2690" fmla="*/ 23813 h 1490663"/>
                <a:gd name="connsiteX6-2691" fmla="*/ 648406 w 800806"/>
                <a:gd name="connsiteY6-2692" fmla="*/ 85725 h 1490663"/>
                <a:gd name="connsiteX7-2693" fmla="*/ 615069 w 800806"/>
                <a:gd name="connsiteY7-2694" fmla="*/ 161925 h 1490663"/>
                <a:gd name="connsiteX8-2695" fmla="*/ 619831 w 800806"/>
                <a:gd name="connsiteY8-2696" fmla="*/ 319088 h 1490663"/>
                <a:gd name="connsiteX9-2697" fmla="*/ 767469 w 800806"/>
                <a:gd name="connsiteY9-2698" fmla="*/ 519113 h 1490663"/>
                <a:gd name="connsiteX10-2699" fmla="*/ 800806 w 800806"/>
                <a:gd name="connsiteY10-2700" fmla="*/ 619125 h 1490663"/>
                <a:gd name="connsiteX11-2701" fmla="*/ 767469 w 800806"/>
                <a:gd name="connsiteY11-2702" fmla="*/ 671513 h 1490663"/>
                <a:gd name="connsiteX12-2703" fmla="*/ 710319 w 800806"/>
                <a:gd name="connsiteY12-2704" fmla="*/ 700088 h 1490663"/>
                <a:gd name="connsiteX13-2705" fmla="*/ 672219 w 800806"/>
                <a:gd name="connsiteY13-2706" fmla="*/ 714375 h 1490663"/>
                <a:gd name="connsiteX14-2707" fmla="*/ 667456 w 800806"/>
                <a:gd name="connsiteY14-2708" fmla="*/ 1433513 h 1490663"/>
                <a:gd name="connsiteX15-2709" fmla="*/ 591256 w 800806"/>
                <a:gd name="connsiteY15-2710" fmla="*/ 1490663 h 1490663"/>
                <a:gd name="connsiteX16-2711" fmla="*/ 519819 w 800806"/>
                <a:gd name="connsiteY16-2712" fmla="*/ 1433513 h 1490663"/>
                <a:gd name="connsiteX17-2713" fmla="*/ 524581 w 800806"/>
                <a:gd name="connsiteY17-2714" fmla="*/ 981075 h 1490663"/>
                <a:gd name="connsiteX18-2715" fmla="*/ 491244 w 800806"/>
                <a:gd name="connsiteY18-2716" fmla="*/ 981075 h 1490663"/>
                <a:gd name="connsiteX19-2717" fmla="*/ 424569 w 800806"/>
                <a:gd name="connsiteY19-2718" fmla="*/ 1190625 h 1490663"/>
                <a:gd name="connsiteX20-2719" fmla="*/ 348369 w 800806"/>
                <a:gd name="connsiteY20-2720" fmla="*/ 981075 h 1490663"/>
                <a:gd name="connsiteX21-2721" fmla="*/ 315031 w 800806"/>
                <a:gd name="connsiteY21-2722" fmla="*/ 981075 h 1490663"/>
                <a:gd name="connsiteX22-2723" fmla="*/ 243594 w 800806"/>
                <a:gd name="connsiteY22-2724" fmla="*/ 1147763 h 1490663"/>
                <a:gd name="connsiteX23-2725" fmla="*/ 172156 w 800806"/>
                <a:gd name="connsiteY23-2726" fmla="*/ 981075 h 1490663"/>
                <a:gd name="connsiteX24-2727" fmla="*/ 143581 w 800806"/>
                <a:gd name="connsiteY24-2728" fmla="*/ 981075 h 1490663"/>
                <a:gd name="connsiteX25-2729" fmla="*/ 67381 w 800806"/>
                <a:gd name="connsiteY25-2730" fmla="*/ 1131095 h 1490663"/>
                <a:gd name="connsiteX26-2731" fmla="*/ 706 w 800806"/>
                <a:gd name="connsiteY26-2732" fmla="*/ 990600 h 1490663"/>
                <a:gd name="connsiteX0-2733" fmla="*/ 706 w 800806"/>
                <a:gd name="connsiteY0-2734" fmla="*/ 990600 h 1490663"/>
                <a:gd name="connsiteX1-2735" fmla="*/ 706 w 800806"/>
                <a:gd name="connsiteY1-2736" fmla="*/ 381000 h 1490663"/>
                <a:gd name="connsiteX2-2737" fmla="*/ 43569 w 800806"/>
                <a:gd name="connsiteY2-2738" fmla="*/ 228600 h 1490663"/>
                <a:gd name="connsiteX3-2739" fmla="*/ 205494 w 800806"/>
                <a:gd name="connsiteY3-2740" fmla="*/ 0 h 1490663"/>
                <a:gd name="connsiteX4-2741" fmla="*/ 781756 w 800806"/>
                <a:gd name="connsiteY4-2742" fmla="*/ 4763 h 1490663"/>
                <a:gd name="connsiteX5-2743" fmla="*/ 681744 w 800806"/>
                <a:gd name="connsiteY5-2744" fmla="*/ 23813 h 1490663"/>
                <a:gd name="connsiteX6-2745" fmla="*/ 648406 w 800806"/>
                <a:gd name="connsiteY6-2746" fmla="*/ 85725 h 1490663"/>
                <a:gd name="connsiteX7-2747" fmla="*/ 615069 w 800806"/>
                <a:gd name="connsiteY7-2748" fmla="*/ 161925 h 1490663"/>
                <a:gd name="connsiteX8-2749" fmla="*/ 619831 w 800806"/>
                <a:gd name="connsiteY8-2750" fmla="*/ 319088 h 1490663"/>
                <a:gd name="connsiteX9-2751" fmla="*/ 767469 w 800806"/>
                <a:gd name="connsiteY9-2752" fmla="*/ 519113 h 1490663"/>
                <a:gd name="connsiteX10-2753" fmla="*/ 800806 w 800806"/>
                <a:gd name="connsiteY10-2754" fmla="*/ 619125 h 1490663"/>
                <a:gd name="connsiteX11-2755" fmla="*/ 767469 w 800806"/>
                <a:gd name="connsiteY11-2756" fmla="*/ 671513 h 1490663"/>
                <a:gd name="connsiteX12-2757" fmla="*/ 710319 w 800806"/>
                <a:gd name="connsiteY12-2758" fmla="*/ 700088 h 1490663"/>
                <a:gd name="connsiteX13-2759" fmla="*/ 672219 w 800806"/>
                <a:gd name="connsiteY13-2760" fmla="*/ 714375 h 1490663"/>
                <a:gd name="connsiteX14-2761" fmla="*/ 667456 w 800806"/>
                <a:gd name="connsiteY14-2762" fmla="*/ 1433513 h 1490663"/>
                <a:gd name="connsiteX15-2763" fmla="*/ 591256 w 800806"/>
                <a:gd name="connsiteY15-2764" fmla="*/ 1490663 h 1490663"/>
                <a:gd name="connsiteX16-2765" fmla="*/ 519819 w 800806"/>
                <a:gd name="connsiteY16-2766" fmla="*/ 1433513 h 1490663"/>
                <a:gd name="connsiteX17-2767" fmla="*/ 524581 w 800806"/>
                <a:gd name="connsiteY17-2768" fmla="*/ 981075 h 1490663"/>
                <a:gd name="connsiteX18-2769" fmla="*/ 491244 w 800806"/>
                <a:gd name="connsiteY18-2770" fmla="*/ 981075 h 1490663"/>
                <a:gd name="connsiteX19-2771" fmla="*/ 424569 w 800806"/>
                <a:gd name="connsiteY19-2772" fmla="*/ 1190625 h 1490663"/>
                <a:gd name="connsiteX20-2773" fmla="*/ 348369 w 800806"/>
                <a:gd name="connsiteY20-2774" fmla="*/ 981075 h 1490663"/>
                <a:gd name="connsiteX21-2775" fmla="*/ 315031 w 800806"/>
                <a:gd name="connsiteY21-2776" fmla="*/ 981075 h 1490663"/>
                <a:gd name="connsiteX22-2777" fmla="*/ 243594 w 800806"/>
                <a:gd name="connsiteY22-2778" fmla="*/ 1147763 h 1490663"/>
                <a:gd name="connsiteX23-2779" fmla="*/ 172156 w 800806"/>
                <a:gd name="connsiteY23-2780" fmla="*/ 981075 h 1490663"/>
                <a:gd name="connsiteX24-2781" fmla="*/ 143581 w 800806"/>
                <a:gd name="connsiteY24-2782" fmla="*/ 981075 h 1490663"/>
                <a:gd name="connsiteX25-2783" fmla="*/ 67381 w 800806"/>
                <a:gd name="connsiteY25-2784" fmla="*/ 1131095 h 1490663"/>
                <a:gd name="connsiteX26-2785" fmla="*/ 706 w 800806"/>
                <a:gd name="connsiteY26-2786" fmla="*/ 990600 h 1490663"/>
                <a:gd name="connsiteX0-2787" fmla="*/ 706 w 800806"/>
                <a:gd name="connsiteY0-2788" fmla="*/ 990600 h 1490663"/>
                <a:gd name="connsiteX1-2789" fmla="*/ 706 w 800806"/>
                <a:gd name="connsiteY1-2790" fmla="*/ 381000 h 1490663"/>
                <a:gd name="connsiteX2-2791" fmla="*/ 43569 w 800806"/>
                <a:gd name="connsiteY2-2792" fmla="*/ 228600 h 1490663"/>
                <a:gd name="connsiteX3-2793" fmla="*/ 205494 w 800806"/>
                <a:gd name="connsiteY3-2794" fmla="*/ 0 h 1490663"/>
                <a:gd name="connsiteX4-2795" fmla="*/ 781756 w 800806"/>
                <a:gd name="connsiteY4-2796" fmla="*/ 4763 h 1490663"/>
                <a:gd name="connsiteX5-2797" fmla="*/ 681744 w 800806"/>
                <a:gd name="connsiteY5-2798" fmla="*/ 23813 h 1490663"/>
                <a:gd name="connsiteX6-2799" fmla="*/ 648406 w 800806"/>
                <a:gd name="connsiteY6-2800" fmla="*/ 85725 h 1490663"/>
                <a:gd name="connsiteX7-2801" fmla="*/ 615069 w 800806"/>
                <a:gd name="connsiteY7-2802" fmla="*/ 161925 h 1490663"/>
                <a:gd name="connsiteX8-2803" fmla="*/ 619831 w 800806"/>
                <a:gd name="connsiteY8-2804" fmla="*/ 319088 h 1490663"/>
                <a:gd name="connsiteX9-2805" fmla="*/ 767469 w 800806"/>
                <a:gd name="connsiteY9-2806" fmla="*/ 519113 h 1490663"/>
                <a:gd name="connsiteX10-2807" fmla="*/ 800806 w 800806"/>
                <a:gd name="connsiteY10-2808" fmla="*/ 619125 h 1490663"/>
                <a:gd name="connsiteX11-2809" fmla="*/ 767469 w 800806"/>
                <a:gd name="connsiteY11-2810" fmla="*/ 671513 h 1490663"/>
                <a:gd name="connsiteX12-2811" fmla="*/ 710319 w 800806"/>
                <a:gd name="connsiteY12-2812" fmla="*/ 700088 h 1490663"/>
                <a:gd name="connsiteX13-2813" fmla="*/ 672219 w 800806"/>
                <a:gd name="connsiteY13-2814" fmla="*/ 714375 h 1490663"/>
                <a:gd name="connsiteX14-2815" fmla="*/ 667456 w 800806"/>
                <a:gd name="connsiteY14-2816" fmla="*/ 1433513 h 1490663"/>
                <a:gd name="connsiteX15-2817" fmla="*/ 591256 w 800806"/>
                <a:gd name="connsiteY15-2818" fmla="*/ 1490663 h 1490663"/>
                <a:gd name="connsiteX16-2819" fmla="*/ 519819 w 800806"/>
                <a:gd name="connsiteY16-2820" fmla="*/ 1433513 h 1490663"/>
                <a:gd name="connsiteX17-2821" fmla="*/ 524581 w 800806"/>
                <a:gd name="connsiteY17-2822" fmla="*/ 981075 h 1490663"/>
                <a:gd name="connsiteX18-2823" fmla="*/ 491244 w 800806"/>
                <a:gd name="connsiteY18-2824" fmla="*/ 981075 h 1490663"/>
                <a:gd name="connsiteX19-2825" fmla="*/ 424569 w 800806"/>
                <a:gd name="connsiteY19-2826" fmla="*/ 1190625 h 1490663"/>
                <a:gd name="connsiteX20-2827" fmla="*/ 348369 w 800806"/>
                <a:gd name="connsiteY20-2828" fmla="*/ 981075 h 1490663"/>
                <a:gd name="connsiteX21-2829" fmla="*/ 315031 w 800806"/>
                <a:gd name="connsiteY21-2830" fmla="*/ 981075 h 1490663"/>
                <a:gd name="connsiteX22-2831" fmla="*/ 243594 w 800806"/>
                <a:gd name="connsiteY22-2832" fmla="*/ 1147763 h 1490663"/>
                <a:gd name="connsiteX23-2833" fmla="*/ 172156 w 800806"/>
                <a:gd name="connsiteY23-2834" fmla="*/ 981075 h 1490663"/>
                <a:gd name="connsiteX24-2835" fmla="*/ 143581 w 800806"/>
                <a:gd name="connsiteY24-2836" fmla="*/ 981075 h 1490663"/>
                <a:gd name="connsiteX25-2837" fmla="*/ 67381 w 800806"/>
                <a:gd name="connsiteY25-2838" fmla="*/ 1131095 h 1490663"/>
                <a:gd name="connsiteX26-2839" fmla="*/ 706 w 800806"/>
                <a:gd name="connsiteY26-2840" fmla="*/ 990600 h 1490663"/>
                <a:gd name="connsiteX0-2841" fmla="*/ 706 w 800806"/>
                <a:gd name="connsiteY0-2842" fmla="*/ 990600 h 1490663"/>
                <a:gd name="connsiteX1-2843" fmla="*/ 706 w 800806"/>
                <a:gd name="connsiteY1-2844" fmla="*/ 381000 h 1490663"/>
                <a:gd name="connsiteX2-2845" fmla="*/ 43569 w 800806"/>
                <a:gd name="connsiteY2-2846" fmla="*/ 228600 h 1490663"/>
                <a:gd name="connsiteX3-2847" fmla="*/ 205494 w 800806"/>
                <a:gd name="connsiteY3-2848" fmla="*/ 0 h 1490663"/>
                <a:gd name="connsiteX4-2849" fmla="*/ 781756 w 800806"/>
                <a:gd name="connsiteY4-2850" fmla="*/ 4763 h 1490663"/>
                <a:gd name="connsiteX5-2851" fmla="*/ 681744 w 800806"/>
                <a:gd name="connsiteY5-2852" fmla="*/ 23813 h 1490663"/>
                <a:gd name="connsiteX6-2853" fmla="*/ 648406 w 800806"/>
                <a:gd name="connsiteY6-2854" fmla="*/ 85725 h 1490663"/>
                <a:gd name="connsiteX7-2855" fmla="*/ 615069 w 800806"/>
                <a:gd name="connsiteY7-2856" fmla="*/ 161925 h 1490663"/>
                <a:gd name="connsiteX8-2857" fmla="*/ 619831 w 800806"/>
                <a:gd name="connsiteY8-2858" fmla="*/ 319088 h 1490663"/>
                <a:gd name="connsiteX9-2859" fmla="*/ 767469 w 800806"/>
                <a:gd name="connsiteY9-2860" fmla="*/ 519113 h 1490663"/>
                <a:gd name="connsiteX10-2861" fmla="*/ 800806 w 800806"/>
                <a:gd name="connsiteY10-2862" fmla="*/ 619125 h 1490663"/>
                <a:gd name="connsiteX11-2863" fmla="*/ 767469 w 800806"/>
                <a:gd name="connsiteY11-2864" fmla="*/ 671513 h 1490663"/>
                <a:gd name="connsiteX12-2865" fmla="*/ 710319 w 800806"/>
                <a:gd name="connsiteY12-2866" fmla="*/ 700088 h 1490663"/>
                <a:gd name="connsiteX13-2867" fmla="*/ 672219 w 800806"/>
                <a:gd name="connsiteY13-2868" fmla="*/ 714375 h 1490663"/>
                <a:gd name="connsiteX14-2869" fmla="*/ 667456 w 800806"/>
                <a:gd name="connsiteY14-2870" fmla="*/ 1433513 h 1490663"/>
                <a:gd name="connsiteX15-2871" fmla="*/ 591256 w 800806"/>
                <a:gd name="connsiteY15-2872" fmla="*/ 1490663 h 1490663"/>
                <a:gd name="connsiteX16-2873" fmla="*/ 519819 w 800806"/>
                <a:gd name="connsiteY16-2874" fmla="*/ 1433513 h 1490663"/>
                <a:gd name="connsiteX17-2875" fmla="*/ 524581 w 800806"/>
                <a:gd name="connsiteY17-2876" fmla="*/ 981075 h 1490663"/>
                <a:gd name="connsiteX18-2877" fmla="*/ 491244 w 800806"/>
                <a:gd name="connsiteY18-2878" fmla="*/ 981075 h 1490663"/>
                <a:gd name="connsiteX19-2879" fmla="*/ 424569 w 800806"/>
                <a:gd name="connsiteY19-2880" fmla="*/ 1190625 h 1490663"/>
                <a:gd name="connsiteX20-2881" fmla="*/ 348369 w 800806"/>
                <a:gd name="connsiteY20-2882" fmla="*/ 981075 h 1490663"/>
                <a:gd name="connsiteX21-2883" fmla="*/ 315031 w 800806"/>
                <a:gd name="connsiteY21-2884" fmla="*/ 981075 h 1490663"/>
                <a:gd name="connsiteX22-2885" fmla="*/ 243594 w 800806"/>
                <a:gd name="connsiteY22-2886" fmla="*/ 1147763 h 1490663"/>
                <a:gd name="connsiteX23-2887" fmla="*/ 172156 w 800806"/>
                <a:gd name="connsiteY23-2888" fmla="*/ 981075 h 1490663"/>
                <a:gd name="connsiteX24-2889" fmla="*/ 143581 w 800806"/>
                <a:gd name="connsiteY24-2890" fmla="*/ 981075 h 1490663"/>
                <a:gd name="connsiteX25-2891" fmla="*/ 67381 w 800806"/>
                <a:gd name="connsiteY25-2892" fmla="*/ 1131095 h 1490663"/>
                <a:gd name="connsiteX26-2893" fmla="*/ 706 w 800806"/>
                <a:gd name="connsiteY26-2894" fmla="*/ 990600 h 1490663"/>
                <a:gd name="connsiteX0-2895" fmla="*/ 706 w 800806"/>
                <a:gd name="connsiteY0-2896" fmla="*/ 990600 h 1490663"/>
                <a:gd name="connsiteX1-2897" fmla="*/ 706 w 800806"/>
                <a:gd name="connsiteY1-2898" fmla="*/ 381000 h 1490663"/>
                <a:gd name="connsiteX2-2899" fmla="*/ 43569 w 800806"/>
                <a:gd name="connsiteY2-2900" fmla="*/ 228600 h 1490663"/>
                <a:gd name="connsiteX3-2901" fmla="*/ 205494 w 800806"/>
                <a:gd name="connsiteY3-2902" fmla="*/ 0 h 1490663"/>
                <a:gd name="connsiteX4-2903" fmla="*/ 781756 w 800806"/>
                <a:gd name="connsiteY4-2904" fmla="*/ 4763 h 1490663"/>
                <a:gd name="connsiteX5-2905" fmla="*/ 681744 w 800806"/>
                <a:gd name="connsiteY5-2906" fmla="*/ 23813 h 1490663"/>
                <a:gd name="connsiteX6-2907" fmla="*/ 648406 w 800806"/>
                <a:gd name="connsiteY6-2908" fmla="*/ 85725 h 1490663"/>
                <a:gd name="connsiteX7-2909" fmla="*/ 615069 w 800806"/>
                <a:gd name="connsiteY7-2910" fmla="*/ 161925 h 1490663"/>
                <a:gd name="connsiteX8-2911" fmla="*/ 619831 w 800806"/>
                <a:gd name="connsiteY8-2912" fmla="*/ 319088 h 1490663"/>
                <a:gd name="connsiteX9-2913" fmla="*/ 767469 w 800806"/>
                <a:gd name="connsiteY9-2914" fmla="*/ 519113 h 1490663"/>
                <a:gd name="connsiteX10-2915" fmla="*/ 800806 w 800806"/>
                <a:gd name="connsiteY10-2916" fmla="*/ 619125 h 1490663"/>
                <a:gd name="connsiteX11-2917" fmla="*/ 767469 w 800806"/>
                <a:gd name="connsiteY11-2918" fmla="*/ 671513 h 1490663"/>
                <a:gd name="connsiteX12-2919" fmla="*/ 710319 w 800806"/>
                <a:gd name="connsiteY12-2920" fmla="*/ 700088 h 1490663"/>
                <a:gd name="connsiteX13-2921" fmla="*/ 672219 w 800806"/>
                <a:gd name="connsiteY13-2922" fmla="*/ 714375 h 1490663"/>
                <a:gd name="connsiteX14-2923" fmla="*/ 667456 w 800806"/>
                <a:gd name="connsiteY14-2924" fmla="*/ 1433513 h 1490663"/>
                <a:gd name="connsiteX15-2925" fmla="*/ 591256 w 800806"/>
                <a:gd name="connsiteY15-2926" fmla="*/ 1490663 h 1490663"/>
                <a:gd name="connsiteX16-2927" fmla="*/ 519819 w 800806"/>
                <a:gd name="connsiteY16-2928" fmla="*/ 1433513 h 1490663"/>
                <a:gd name="connsiteX17-2929" fmla="*/ 524581 w 800806"/>
                <a:gd name="connsiteY17-2930" fmla="*/ 981075 h 1490663"/>
                <a:gd name="connsiteX18-2931" fmla="*/ 491244 w 800806"/>
                <a:gd name="connsiteY18-2932" fmla="*/ 981075 h 1490663"/>
                <a:gd name="connsiteX19-2933" fmla="*/ 410282 w 800806"/>
                <a:gd name="connsiteY19-2934" fmla="*/ 1195388 h 1490663"/>
                <a:gd name="connsiteX20-2935" fmla="*/ 348369 w 800806"/>
                <a:gd name="connsiteY20-2936" fmla="*/ 981075 h 1490663"/>
                <a:gd name="connsiteX21-2937" fmla="*/ 315031 w 800806"/>
                <a:gd name="connsiteY21-2938" fmla="*/ 981075 h 1490663"/>
                <a:gd name="connsiteX22-2939" fmla="*/ 243594 w 800806"/>
                <a:gd name="connsiteY22-2940" fmla="*/ 1147763 h 1490663"/>
                <a:gd name="connsiteX23-2941" fmla="*/ 172156 w 800806"/>
                <a:gd name="connsiteY23-2942" fmla="*/ 981075 h 1490663"/>
                <a:gd name="connsiteX24-2943" fmla="*/ 143581 w 800806"/>
                <a:gd name="connsiteY24-2944" fmla="*/ 981075 h 1490663"/>
                <a:gd name="connsiteX25-2945" fmla="*/ 67381 w 800806"/>
                <a:gd name="connsiteY25-2946" fmla="*/ 1131095 h 1490663"/>
                <a:gd name="connsiteX26-2947" fmla="*/ 706 w 800806"/>
                <a:gd name="connsiteY26-2948" fmla="*/ 990600 h 1490663"/>
                <a:gd name="connsiteX0-2949" fmla="*/ 706 w 800806"/>
                <a:gd name="connsiteY0-2950" fmla="*/ 990600 h 1490663"/>
                <a:gd name="connsiteX1-2951" fmla="*/ 706 w 800806"/>
                <a:gd name="connsiteY1-2952" fmla="*/ 381000 h 1490663"/>
                <a:gd name="connsiteX2-2953" fmla="*/ 43569 w 800806"/>
                <a:gd name="connsiteY2-2954" fmla="*/ 228600 h 1490663"/>
                <a:gd name="connsiteX3-2955" fmla="*/ 205494 w 800806"/>
                <a:gd name="connsiteY3-2956" fmla="*/ 0 h 1490663"/>
                <a:gd name="connsiteX4-2957" fmla="*/ 781756 w 800806"/>
                <a:gd name="connsiteY4-2958" fmla="*/ 4763 h 1490663"/>
                <a:gd name="connsiteX5-2959" fmla="*/ 681744 w 800806"/>
                <a:gd name="connsiteY5-2960" fmla="*/ 23813 h 1490663"/>
                <a:gd name="connsiteX6-2961" fmla="*/ 648406 w 800806"/>
                <a:gd name="connsiteY6-2962" fmla="*/ 85725 h 1490663"/>
                <a:gd name="connsiteX7-2963" fmla="*/ 615069 w 800806"/>
                <a:gd name="connsiteY7-2964" fmla="*/ 161925 h 1490663"/>
                <a:gd name="connsiteX8-2965" fmla="*/ 619831 w 800806"/>
                <a:gd name="connsiteY8-2966" fmla="*/ 319088 h 1490663"/>
                <a:gd name="connsiteX9-2967" fmla="*/ 767469 w 800806"/>
                <a:gd name="connsiteY9-2968" fmla="*/ 519113 h 1490663"/>
                <a:gd name="connsiteX10-2969" fmla="*/ 800806 w 800806"/>
                <a:gd name="connsiteY10-2970" fmla="*/ 619125 h 1490663"/>
                <a:gd name="connsiteX11-2971" fmla="*/ 767469 w 800806"/>
                <a:gd name="connsiteY11-2972" fmla="*/ 671513 h 1490663"/>
                <a:gd name="connsiteX12-2973" fmla="*/ 710319 w 800806"/>
                <a:gd name="connsiteY12-2974" fmla="*/ 700088 h 1490663"/>
                <a:gd name="connsiteX13-2975" fmla="*/ 672219 w 800806"/>
                <a:gd name="connsiteY13-2976" fmla="*/ 714375 h 1490663"/>
                <a:gd name="connsiteX14-2977" fmla="*/ 667456 w 800806"/>
                <a:gd name="connsiteY14-2978" fmla="*/ 1433513 h 1490663"/>
                <a:gd name="connsiteX15-2979" fmla="*/ 591256 w 800806"/>
                <a:gd name="connsiteY15-2980" fmla="*/ 1490663 h 1490663"/>
                <a:gd name="connsiteX16-2981" fmla="*/ 519819 w 800806"/>
                <a:gd name="connsiteY16-2982" fmla="*/ 1433513 h 1490663"/>
                <a:gd name="connsiteX17-2983" fmla="*/ 524581 w 800806"/>
                <a:gd name="connsiteY17-2984" fmla="*/ 981075 h 1490663"/>
                <a:gd name="connsiteX18-2985" fmla="*/ 491244 w 800806"/>
                <a:gd name="connsiteY18-2986" fmla="*/ 981075 h 1490663"/>
                <a:gd name="connsiteX19-2987" fmla="*/ 410282 w 800806"/>
                <a:gd name="connsiteY19-2988" fmla="*/ 1195388 h 1490663"/>
                <a:gd name="connsiteX20-2989" fmla="*/ 348369 w 800806"/>
                <a:gd name="connsiteY20-2990" fmla="*/ 981075 h 1490663"/>
                <a:gd name="connsiteX21-2991" fmla="*/ 315031 w 800806"/>
                <a:gd name="connsiteY21-2992" fmla="*/ 981075 h 1490663"/>
                <a:gd name="connsiteX22-2993" fmla="*/ 243594 w 800806"/>
                <a:gd name="connsiteY22-2994" fmla="*/ 1147763 h 1490663"/>
                <a:gd name="connsiteX23-2995" fmla="*/ 172156 w 800806"/>
                <a:gd name="connsiteY23-2996" fmla="*/ 981075 h 1490663"/>
                <a:gd name="connsiteX24-2997" fmla="*/ 143581 w 800806"/>
                <a:gd name="connsiteY24-2998" fmla="*/ 981075 h 1490663"/>
                <a:gd name="connsiteX25-2999" fmla="*/ 67381 w 800806"/>
                <a:gd name="connsiteY25-3000" fmla="*/ 1131095 h 1490663"/>
                <a:gd name="connsiteX26-3001" fmla="*/ 706 w 800806"/>
                <a:gd name="connsiteY26-3002" fmla="*/ 990600 h 1490663"/>
                <a:gd name="connsiteX0-3003" fmla="*/ 706 w 800806"/>
                <a:gd name="connsiteY0-3004" fmla="*/ 990600 h 1490663"/>
                <a:gd name="connsiteX1-3005" fmla="*/ 706 w 800806"/>
                <a:gd name="connsiteY1-3006" fmla="*/ 381000 h 1490663"/>
                <a:gd name="connsiteX2-3007" fmla="*/ 43569 w 800806"/>
                <a:gd name="connsiteY2-3008" fmla="*/ 228600 h 1490663"/>
                <a:gd name="connsiteX3-3009" fmla="*/ 205494 w 800806"/>
                <a:gd name="connsiteY3-3010" fmla="*/ 0 h 1490663"/>
                <a:gd name="connsiteX4-3011" fmla="*/ 781756 w 800806"/>
                <a:gd name="connsiteY4-3012" fmla="*/ 4763 h 1490663"/>
                <a:gd name="connsiteX5-3013" fmla="*/ 681744 w 800806"/>
                <a:gd name="connsiteY5-3014" fmla="*/ 23813 h 1490663"/>
                <a:gd name="connsiteX6-3015" fmla="*/ 648406 w 800806"/>
                <a:gd name="connsiteY6-3016" fmla="*/ 85725 h 1490663"/>
                <a:gd name="connsiteX7-3017" fmla="*/ 615069 w 800806"/>
                <a:gd name="connsiteY7-3018" fmla="*/ 161925 h 1490663"/>
                <a:gd name="connsiteX8-3019" fmla="*/ 619831 w 800806"/>
                <a:gd name="connsiteY8-3020" fmla="*/ 319088 h 1490663"/>
                <a:gd name="connsiteX9-3021" fmla="*/ 767469 w 800806"/>
                <a:gd name="connsiteY9-3022" fmla="*/ 519113 h 1490663"/>
                <a:gd name="connsiteX10-3023" fmla="*/ 800806 w 800806"/>
                <a:gd name="connsiteY10-3024" fmla="*/ 619125 h 1490663"/>
                <a:gd name="connsiteX11-3025" fmla="*/ 767469 w 800806"/>
                <a:gd name="connsiteY11-3026" fmla="*/ 671513 h 1490663"/>
                <a:gd name="connsiteX12-3027" fmla="*/ 710319 w 800806"/>
                <a:gd name="connsiteY12-3028" fmla="*/ 700088 h 1490663"/>
                <a:gd name="connsiteX13-3029" fmla="*/ 672219 w 800806"/>
                <a:gd name="connsiteY13-3030" fmla="*/ 714375 h 1490663"/>
                <a:gd name="connsiteX14-3031" fmla="*/ 667456 w 800806"/>
                <a:gd name="connsiteY14-3032" fmla="*/ 1433513 h 1490663"/>
                <a:gd name="connsiteX15-3033" fmla="*/ 591256 w 800806"/>
                <a:gd name="connsiteY15-3034" fmla="*/ 1490663 h 1490663"/>
                <a:gd name="connsiteX16-3035" fmla="*/ 519819 w 800806"/>
                <a:gd name="connsiteY16-3036" fmla="*/ 1433513 h 1490663"/>
                <a:gd name="connsiteX17-3037" fmla="*/ 524581 w 800806"/>
                <a:gd name="connsiteY17-3038" fmla="*/ 981075 h 1490663"/>
                <a:gd name="connsiteX18-3039" fmla="*/ 491244 w 800806"/>
                <a:gd name="connsiteY18-3040" fmla="*/ 981075 h 1490663"/>
                <a:gd name="connsiteX19-3041" fmla="*/ 410282 w 800806"/>
                <a:gd name="connsiteY19-3042" fmla="*/ 1195388 h 1490663"/>
                <a:gd name="connsiteX20-3043" fmla="*/ 348369 w 800806"/>
                <a:gd name="connsiteY20-3044" fmla="*/ 981075 h 1490663"/>
                <a:gd name="connsiteX21-3045" fmla="*/ 315031 w 800806"/>
                <a:gd name="connsiteY21-3046" fmla="*/ 981075 h 1490663"/>
                <a:gd name="connsiteX22-3047" fmla="*/ 243594 w 800806"/>
                <a:gd name="connsiteY22-3048" fmla="*/ 1147763 h 1490663"/>
                <a:gd name="connsiteX23-3049" fmla="*/ 172156 w 800806"/>
                <a:gd name="connsiteY23-3050" fmla="*/ 981075 h 1490663"/>
                <a:gd name="connsiteX24-3051" fmla="*/ 143581 w 800806"/>
                <a:gd name="connsiteY24-3052" fmla="*/ 981075 h 1490663"/>
                <a:gd name="connsiteX25-3053" fmla="*/ 67381 w 800806"/>
                <a:gd name="connsiteY25-3054" fmla="*/ 1131095 h 1490663"/>
                <a:gd name="connsiteX26-3055" fmla="*/ 706 w 800806"/>
                <a:gd name="connsiteY26-3056" fmla="*/ 990600 h 1490663"/>
                <a:gd name="connsiteX0-3057" fmla="*/ 706 w 800806"/>
                <a:gd name="connsiteY0-3058" fmla="*/ 990600 h 1490663"/>
                <a:gd name="connsiteX1-3059" fmla="*/ 706 w 800806"/>
                <a:gd name="connsiteY1-3060" fmla="*/ 381000 h 1490663"/>
                <a:gd name="connsiteX2-3061" fmla="*/ 43569 w 800806"/>
                <a:gd name="connsiteY2-3062" fmla="*/ 228600 h 1490663"/>
                <a:gd name="connsiteX3-3063" fmla="*/ 205494 w 800806"/>
                <a:gd name="connsiteY3-3064" fmla="*/ 0 h 1490663"/>
                <a:gd name="connsiteX4-3065" fmla="*/ 781756 w 800806"/>
                <a:gd name="connsiteY4-3066" fmla="*/ 4763 h 1490663"/>
                <a:gd name="connsiteX5-3067" fmla="*/ 681744 w 800806"/>
                <a:gd name="connsiteY5-3068" fmla="*/ 23813 h 1490663"/>
                <a:gd name="connsiteX6-3069" fmla="*/ 648406 w 800806"/>
                <a:gd name="connsiteY6-3070" fmla="*/ 85725 h 1490663"/>
                <a:gd name="connsiteX7-3071" fmla="*/ 615069 w 800806"/>
                <a:gd name="connsiteY7-3072" fmla="*/ 161925 h 1490663"/>
                <a:gd name="connsiteX8-3073" fmla="*/ 619831 w 800806"/>
                <a:gd name="connsiteY8-3074" fmla="*/ 319088 h 1490663"/>
                <a:gd name="connsiteX9-3075" fmla="*/ 767469 w 800806"/>
                <a:gd name="connsiteY9-3076" fmla="*/ 519113 h 1490663"/>
                <a:gd name="connsiteX10-3077" fmla="*/ 800806 w 800806"/>
                <a:gd name="connsiteY10-3078" fmla="*/ 619125 h 1490663"/>
                <a:gd name="connsiteX11-3079" fmla="*/ 767469 w 800806"/>
                <a:gd name="connsiteY11-3080" fmla="*/ 671513 h 1490663"/>
                <a:gd name="connsiteX12-3081" fmla="*/ 710319 w 800806"/>
                <a:gd name="connsiteY12-3082" fmla="*/ 700088 h 1490663"/>
                <a:gd name="connsiteX13-3083" fmla="*/ 672219 w 800806"/>
                <a:gd name="connsiteY13-3084" fmla="*/ 714375 h 1490663"/>
                <a:gd name="connsiteX14-3085" fmla="*/ 667456 w 800806"/>
                <a:gd name="connsiteY14-3086" fmla="*/ 1433513 h 1490663"/>
                <a:gd name="connsiteX15-3087" fmla="*/ 591256 w 800806"/>
                <a:gd name="connsiteY15-3088" fmla="*/ 1490663 h 1490663"/>
                <a:gd name="connsiteX16-3089" fmla="*/ 519819 w 800806"/>
                <a:gd name="connsiteY16-3090" fmla="*/ 1433513 h 1490663"/>
                <a:gd name="connsiteX17-3091" fmla="*/ 524581 w 800806"/>
                <a:gd name="connsiteY17-3092" fmla="*/ 981075 h 1490663"/>
                <a:gd name="connsiteX18-3093" fmla="*/ 491244 w 800806"/>
                <a:gd name="connsiteY18-3094" fmla="*/ 981075 h 1490663"/>
                <a:gd name="connsiteX19-3095" fmla="*/ 410282 w 800806"/>
                <a:gd name="connsiteY19-3096" fmla="*/ 1195388 h 1490663"/>
                <a:gd name="connsiteX20-3097" fmla="*/ 348369 w 800806"/>
                <a:gd name="connsiteY20-3098" fmla="*/ 981075 h 1490663"/>
                <a:gd name="connsiteX21-3099" fmla="*/ 315031 w 800806"/>
                <a:gd name="connsiteY21-3100" fmla="*/ 981075 h 1490663"/>
                <a:gd name="connsiteX22-3101" fmla="*/ 243594 w 800806"/>
                <a:gd name="connsiteY22-3102" fmla="*/ 1147763 h 1490663"/>
                <a:gd name="connsiteX23-3103" fmla="*/ 172156 w 800806"/>
                <a:gd name="connsiteY23-3104" fmla="*/ 981075 h 1490663"/>
                <a:gd name="connsiteX24-3105" fmla="*/ 143581 w 800806"/>
                <a:gd name="connsiteY24-3106" fmla="*/ 981075 h 1490663"/>
                <a:gd name="connsiteX25-3107" fmla="*/ 67381 w 800806"/>
                <a:gd name="connsiteY25-3108" fmla="*/ 1131095 h 1490663"/>
                <a:gd name="connsiteX26-3109" fmla="*/ 706 w 800806"/>
                <a:gd name="connsiteY26-3110" fmla="*/ 990600 h 1490663"/>
                <a:gd name="connsiteX0-3111" fmla="*/ 706 w 800806"/>
                <a:gd name="connsiteY0-3112" fmla="*/ 990600 h 1503348"/>
                <a:gd name="connsiteX1-3113" fmla="*/ 706 w 800806"/>
                <a:gd name="connsiteY1-3114" fmla="*/ 381000 h 1503348"/>
                <a:gd name="connsiteX2-3115" fmla="*/ 43569 w 800806"/>
                <a:gd name="connsiteY2-3116" fmla="*/ 228600 h 1503348"/>
                <a:gd name="connsiteX3-3117" fmla="*/ 205494 w 800806"/>
                <a:gd name="connsiteY3-3118" fmla="*/ 0 h 1503348"/>
                <a:gd name="connsiteX4-3119" fmla="*/ 781756 w 800806"/>
                <a:gd name="connsiteY4-3120" fmla="*/ 4763 h 1503348"/>
                <a:gd name="connsiteX5-3121" fmla="*/ 681744 w 800806"/>
                <a:gd name="connsiteY5-3122" fmla="*/ 23813 h 1503348"/>
                <a:gd name="connsiteX6-3123" fmla="*/ 648406 w 800806"/>
                <a:gd name="connsiteY6-3124" fmla="*/ 85725 h 1503348"/>
                <a:gd name="connsiteX7-3125" fmla="*/ 615069 w 800806"/>
                <a:gd name="connsiteY7-3126" fmla="*/ 161925 h 1503348"/>
                <a:gd name="connsiteX8-3127" fmla="*/ 619831 w 800806"/>
                <a:gd name="connsiteY8-3128" fmla="*/ 319088 h 1503348"/>
                <a:gd name="connsiteX9-3129" fmla="*/ 767469 w 800806"/>
                <a:gd name="connsiteY9-3130" fmla="*/ 519113 h 1503348"/>
                <a:gd name="connsiteX10-3131" fmla="*/ 800806 w 800806"/>
                <a:gd name="connsiteY10-3132" fmla="*/ 619125 h 1503348"/>
                <a:gd name="connsiteX11-3133" fmla="*/ 767469 w 800806"/>
                <a:gd name="connsiteY11-3134" fmla="*/ 671513 h 1503348"/>
                <a:gd name="connsiteX12-3135" fmla="*/ 710319 w 800806"/>
                <a:gd name="connsiteY12-3136" fmla="*/ 700088 h 1503348"/>
                <a:gd name="connsiteX13-3137" fmla="*/ 672219 w 800806"/>
                <a:gd name="connsiteY13-3138" fmla="*/ 714375 h 1503348"/>
                <a:gd name="connsiteX14-3139" fmla="*/ 667456 w 800806"/>
                <a:gd name="connsiteY14-3140" fmla="*/ 1433513 h 1503348"/>
                <a:gd name="connsiteX15-3141" fmla="*/ 591256 w 800806"/>
                <a:gd name="connsiteY15-3142" fmla="*/ 1490663 h 1503348"/>
                <a:gd name="connsiteX16-3143" fmla="*/ 519819 w 800806"/>
                <a:gd name="connsiteY16-3144" fmla="*/ 1433513 h 1503348"/>
                <a:gd name="connsiteX17-3145" fmla="*/ 524581 w 800806"/>
                <a:gd name="connsiteY17-3146" fmla="*/ 981075 h 1503348"/>
                <a:gd name="connsiteX18-3147" fmla="*/ 491244 w 800806"/>
                <a:gd name="connsiteY18-3148" fmla="*/ 981075 h 1503348"/>
                <a:gd name="connsiteX19-3149" fmla="*/ 410282 w 800806"/>
                <a:gd name="connsiteY19-3150" fmla="*/ 1195388 h 1503348"/>
                <a:gd name="connsiteX20-3151" fmla="*/ 348369 w 800806"/>
                <a:gd name="connsiteY20-3152" fmla="*/ 981075 h 1503348"/>
                <a:gd name="connsiteX21-3153" fmla="*/ 315031 w 800806"/>
                <a:gd name="connsiteY21-3154" fmla="*/ 981075 h 1503348"/>
                <a:gd name="connsiteX22-3155" fmla="*/ 243594 w 800806"/>
                <a:gd name="connsiteY22-3156" fmla="*/ 1147763 h 1503348"/>
                <a:gd name="connsiteX23-3157" fmla="*/ 172156 w 800806"/>
                <a:gd name="connsiteY23-3158" fmla="*/ 981075 h 1503348"/>
                <a:gd name="connsiteX24-3159" fmla="*/ 143581 w 800806"/>
                <a:gd name="connsiteY24-3160" fmla="*/ 981075 h 1503348"/>
                <a:gd name="connsiteX25-3161" fmla="*/ 67381 w 800806"/>
                <a:gd name="connsiteY25-3162" fmla="*/ 1131095 h 1503348"/>
                <a:gd name="connsiteX26-3163" fmla="*/ 706 w 800806"/>
                <a:gd name="connsiteY26-3164" fmla="*/ 990600 h 1503348"/>
                <a:gd name="connsiteX0-3165" fmla="*/ 706 w 800806"/>
                <a:gd name="connsiteY0-3166" fmla="*/ 990600 h 1495008"/>
                <a:gd name="connsiteX1-3167" fmla="*/ 706 w 800806"/>
                <a:gd name="connsiteY1-3168" fmla="*/ 381000 h 1495008"/>
                <a:gd name="connsiteX2-3169" fmla="*/ 43569 w 800806"/>
                <a:gd name="connsiteY2-3170" fmla="*/ 228600 h 1495008"/>
                <a:gd name="connsiteX3-3171" fmla="*/ 205494 w 800806"/>
                <a:gd name="connsiteY3-3172" fmla="*/ 0 h 1495008"/>
                <a:gd name="connsiteX4-3173" fmla="*/ 781756 w 800806"/>
                <a:gd name="connsiteY4-3174" fmla="*/ 4763 h 1495008"/>
                <a:gd name="connsiteX5-3175" fmla="*/ 681744 w 800806"/>
                <a:gd name="connsiteY5-3176" fmla="*/ 23813 h 1495008"/>
                <a:gd name="connsiteX6-3177" fmla="*/ 648406 w 800806"/>
                <a:gd name="connsiteY6-3178" fmla="*/ 85725 h 1495008"/>
                <a:gd name="connsiteX7-3179" fmla="*/ 615069 w 800806"/>
                <a:gd name="connsiteY7-3180" fmla="*/ 161925 h 1495008"/>
                <a:gd name="connsiteX8-3181" fmla="*/ 619831 w 800806"/>
                <a:gd name="connsiteY8-3182" fmla="*/ 319088 h 1495008"/>
                <a:gd name="connsiteX9-3183" fmla="*/ 767469 w 800806"/>
                <a:gd name="connsiteY9-3184" fmla="*/ 519113 h 1495008"/>
                <a:gd name="connsiteX10-3185" fmla="*/ 800806 w 800806"/>
                <a:gd name="connsiteY10-3186" fmla="*/ 619125 h 1495008"/>
                <a:gd name="connsiteX11-3187" fmla="*/ 767469 w 800806"/>
                <a:gd name="connsiteY11-3188" fmla="*/ 671513 h 1495008"/>
                <a:gd name="connsiteX12-3189" fmla="*/ 710319 w 800806"/>
                <a:gd name="connsiteY12-3190" fmla="*/ 700088 h 1495008"/>
                <a:gd name="connsiteX13-3191" fmla="*/ 672219 w 800806"/>
                <a:gd name="connsiteY13-3192" fmla="*/ 714375 h 1495008"/>
                <a:gd name="connsiteX14-3193" fmla="*/ 667456 w 800806"/>
                <a:gd name="connsiteY14-3194" fmla="*/ 1433513 h 1495008"/>
                <a:gd name="connsiteX15-3195" fmla="*/ 591256 w 800806"/>
                <a:gd name="connsiteY15-3196" fmla="*/ 1490663 h 1495008"/>
                <a:gd name="connsiteX16-3197" fmla="*/ 519819 w 800806"/>
                <a:gd name="connsiteY16-3198" fmla="*/ 1433513 h 1495008"/>
                <a:gd name="connsiteX17-3199" fmla="*/ 524581 w 800806"/>
                <a:gd name="connsiteY17-3200" fmla="*/ 981075 h 1495008"/>
                <a:gd name="connsiteX18-3201" fmla="*/ 491244 w 800806"/>
                <a:gd name="connsiteY18-3202" fmla="*/ 981075 h 1495008"/>
                <a:gd name="connsiteX19-3203" fmla="*/ 410282 w 800806"/>
                <a:gd name="connsiteY19-3204" fmla="*/ 1195388 h 1495008"/>
                <a:gd name="connsiteX20-3205" fmla="*/ 348369 w 800806"/>
                <a:gd name="connsiteY20-3206" fmla="*/ 981075 h 1495008"/>
                <a:gd name="connsiteX21-3207" fmla="*/ 315031 w 800806"/>
                <a:gd name="connsiteY21-3208" fmla="*/ 981075 h 1495008"/>
                <a:gd name="connsiteX22-3209" fmla="*/ 243594 w 800806"/>
                <a:gd name="connsiteY22-3210" fmla="*/ 1147763 h 1495008"/>
                <a:gd name="connsiteX23-3211" fmla="*/ 172156 w 800806"/>
                <a:gd name="connsiteY23-3212" fmla="*/ 981075 h 1495008"/>
                <a:gd name="connsiteX24-3213" fmla="*/ 143581 w 800806"/>
                <a:gd name="connsiteY24-3214" fmla="*/ 981075 h 1495008"/>
                <a:gd name="connsiteX25-3215" fmla="*/ 67381 w 800806"/>
                <a:gd name="connsiteY25-3216" fmla="*/ 1131095 h 1495008"/>
                <a:gd name="connsiteX26-3217" fmla="*/ 706 w 800806"/>
                <a:gd name="connsiteY26-3218" fmla="*/ 990600 h 1495008"/>
                <a:gd name="connsiteX0-3219" fmla="*/ 706 w 800806"/>
                <a:gd name="connsiteY0-3220" fmla="*/ 990600 h 1499858"/>
                <a:gd name="connsiteX1-3221" fmla="*/ 706 w 800806"/>
                <a:gd name="connsiteY1-3222" fmla="*/ 381000 h 1499858"/>
                <a:gd name="connsiteX2-3223" fmla="*/ 43569 w 800806"/>
                <a:gd name="connsiteY2-3224" fmla="*/ 228600 h 1499858"/>
                <a:gd name="connsiteX3-3225" fmla="*/ 205494 w 800806"/>
                <a:gd name="connsiteY3-3226" fmla="*/ 0 h 1499858"/>
                <a:gd name="connsiteX4-3227" fmla="*/ 781756 w 800806"/>
                <a:gd name="connsiteY4-3228" fmla="*/ 4763 h 1499858"/>
                <a:gd name="connsiteX5-3229" fmla="*/ 681744 w 800806"/>
                <a:gd name="connsiteY5-3230" fmla="*/ 23813 h 1499858"/>
                <a:gd name="connsiteX6-3231" fmla="*/ 648406 w 800806"/>
                <a:gd name="connsiteY6-3232" fmla="*/ 85725 h 1499858"/>
                <a:gd name="connsiteX7-3233" fmla="*/ 615069 w 800806"/>
                <a:gd name="connsiteY7-3234" fmla="*/ 161925 h 1499858"/>
                <a:gd name="connsiteX8-3235" fmla="*/ 619831 w 800806"/>
                <a:gd name="connsiteY8-3236" fmla="*/ 319088 h 1499858"/>
                <a:gd name="connsiteX9-3237" fmla="*/ 767469 w 800806"/>
                <a:gd name="connsiteY9-3238" fmla="*/ 519113 h 1499858"/>
                <a:gd name="connsiteX10-3239" fmla="*/ 800806 w 800806"/>
                <a:gd name="connsiteY10-3240" fmla="*/ 619125 h 1499858"/>
                <a:gd name="connsiteX11-3241" fmla="*/ 767469 w 800806"/>
                <a:gd name="connsiteY11-3242" fmla="*/ 671513 h 1499858"/>
                <a:gd name="connsiteX12-3243" fmla="*/ 710319 w 800806"/>
                <a:gd name="connsiteY12-3244" fmla="*/ 700088 h 1499858"/>
                <a:gd name="connsiteX13-3245" fmla="*/ 672219 w 800806"/>
                <a:gd name="connsiteY13-3246" fmla="*/ 714375 h 1499858"/>
                <a:gd name="connsiteX14-3247" fmla="*/ 667456 w 800806"/>
                <a:gd name="connsiteY14-3248" fmla="*/ 1366838 h 1499858"/>
                <a:gd name="connsiteX15-3249" fmla="*/ 591256 w 800806"/>
                <a:gd name="connsiteY15-3250" fmla="*/ 1490663 h 1499858"/>
                <a:gd name="connsiteX16-3251" fmla="*/ 519819 w 800806"/>
                <a:gd name="connsiteY16-3252" fmla="*/ 1433513 h 1499858"/>
                <a:gd name="connsiteX17-3253" fmla="*/ 524581 w 800806"/>
                <a:gd name="connsiteY17-3254" fmla="*/ 981075 h 1499858"/>
                <a:gd name="connsiteX18-3255" fmla="*/ 491244 w 800806"/>
                <a:gd name="connsiteY18-3256" fmla="*/ 981075 h 1499858"/>
                <a:gd name="connsiteX19-3257" fmla="*/ 410282 w 800806"/>
                <a:gd name="connsiteY19-3258" fmla="*/ 1195388 h 1499858"/>
                <a:gd name="connsiteX20-3259" fmla="*/ 348369 w 800806"/>
                <a:gd name="connsiteY20-3260" fmla="*/ 981075 h 1499858"/>
                <a:gd name="connsiteX21-3261" fmla="*/ 315031 w 800806"/>
                <a:gd name="connsiteY21-3262" fmla="*/ 981075 h 1499858"/>
                <a:gd name="connsiteX22-3263" fmla="*/ 243594 w 800806"/>
                <a:gd name="connsiteY22-3264" fmla="*/ 1147763 h 1499858"/>
                <a:gd name="connsiteX23-3265" fmla="*/ 172156 w 800806"/>
                <a:gd name="connsiteY23-3266" fmla="*/ 981075 h 1499858"/>
                <a:gd name="connsiteX24-3267" fmla="*/ 143581 w 800806"/>
                <a:gd name="connsiteY24-3268" fmla="*/ 981075 h 1499858"/>
                <a:gd name="connsiteX25-3269" fmla="*/ 67381 w 800806"/>
                <a:gd name="connsiteY25-3270" fmla="*/ 1131095 h 1499858"/>
                <a:gd name="connsiteX26-3271" fmla="*/ 706 w 800806"/>
                <a:gd name="connsiteY26-3272" fmla="*/ 990600 h 1499858"/>
                <a:gd name="connsiteX0-3273" fmla="*/ 706 w 800806"/>
                <a:gd name="connsiteY0-3274" fmla="*/ 990600 h 1490715"/>
                <a:gd name="connsiteX1-3275" fmla="*/ 706 w 800806"/>
                <a:gd name="connsiteY1-3276" fmla="*/ 381000 h 1490715"/>
                <a:gd name="connsiteX2-3277" fmla="*/ 43569 w 800806"/>
                <a:gd name="connsiteY2-3278" fmla="*/ 228600 h 1490715"/>
                <a:gd name="connsiteX3-3279" fmla="*/ 205494 w 800806"/>
                <a:gd name="connsiteY3-3280" fmla="*/ 0 h 1490715"/>
                <a:gd name="connsiteX4-3281" fmla="*/ 781756 w 800806"/>
                <a:gd name="connsiteY4-3282" fmla="*/ 4763 h 1490715"/>
                <a:gd name="connsiteX5-3283" fmla="*/ 681744 w 800806"/>
                <a:gd name="connsiteY5-3284" fmla="*/ 23813 h 1490715"/>
                <a:gd name="connsiteX6-3285" fmla="*/ 648406 w 800806"/>
                <a:gd name="connsiteY6-3286" fmla="*/ 85725 h 1490715"/>
                <a:gd name="connsiteX7-3287" fmla="*/ 615069 w 800806"/>
                <a:gd name="connsiteY7-3288" fmla="*/ 161925 h 1490715"/>
                <a:gd name="connsiteX8-3289" fmla="*/ 619831 w 800806"/>
                <a:gd name="connsiteY8-3290" fmla="*/ 319088 h 1490715"/>
                <a:gd name="connsiteX9-3291" fmla="*/ 767469 w 800806"/>
                <a:gd name="connsiteY9-3292" fmla="*/ 519113 h 1490715"/>
                <a:gd name="connsiteX10-3293" fmla="*/ 800806 w 800806"/>
                <a:gd name="connsiteY10-3294" fmla="*/ 619125 h 1490715"/>
                <a:gd name="connsiteX11-3295" fmla="*/ 767469 w 800806"/>
                <a:gd name="connsiteY11-3296" fmla="*/ 671513 h 1490715"/>
                <a:gd name="connsiteX12-3297" fmla="*/ 710319 w 800806"/>
                <a:gd name="connsiteY12-3298" fmla="*/ 700088 h 1490715"/>
                <a:gd name="connsiteX13-3299" fmla="*/ 672219 w 800806"/>
                <a:gd name="connsiteY13-3300" fmla="*/ 714375 h 1490715"/>
                <a:gd name="connsiteX14-3301" fmla="*/ 667456 w 800806"/>
                <a:gd name="connsiteY14-3302" fmla="*/ 1366838 h 1490715"/>
                <a:gd name="connsiteX15-3303" fmla="*/ 591256 w 800806"/>
                <a:gd name="connsiteY15-3304" fmla="*/ 1490663 h 1490715"/>
                <a:gd name="connsiteX16-3305" fmla="*/ 524581 w 800806"/>
                <a:gd name="connsiteY16-3306" fmla="*/ 1350170 h 1490715"/>
                <a:gd name="connsiteX17-3307" fmla="*/ 524581 w 800806"/>
                <a:gd name="connsiteY17-3308" fmla="*/ 981075 h 1490715"/>
                <a:gd name="connsiteX18-3309" fmla="*/ 491244 w 800806"/>
                <a:gd name="connsiteY18-3310" fmla="*/ 981075 h 1490715"/>
                <a:gd name="connsiteX19-3311" fmla="*/ 410282 w 800806"/>
                <a:gd name="connsiteY19-3312" fmla="*/ 1195388 h 1490715"/>
                <a:gd name="connsiteX20-3313" fmla="*/ 348369 w 800806"/>
                <a:gd name="connsiteY20-3314" fmla="*/ 981075 h 1490715"/>
                <a:gd name="connsiteX21-3315" fmla="*/ 315031 w 800806"/>
                <a:gd name="connsiteY21-3316" fmla="*/ 981075 h 1490715"/>
                <a:gd name="connsiteX22-3317" fmla="*/ 243594 w 800806"/>
                <a:gd name="connsiteY22-3318" fmla="*/ 1147763 h 1490715"/>
                <a:gd name="connsiteX23-3319" fmla="*/ 172156 w 800806"/>
                <a:gd name="connsiteY23-3320" fmla="*/ 981075 h 1490715"/>
                <a:gd name="connsiteX24-3321" fmla="*/ 143581 w 800806"/>
                <a:gd name="connsiteY24-3322" fmla="*/ 981075 h 1490715"/>
                <a:gd name="connsiteX25-3323" fmla="*/ 67381 w 800806"/>
                <a:gd name="connsiteY25-3324" fmla="*/ 1131095 h 1490715"/>
                <a:gd name="connsiteX26-3325" fmla="*/ 706 w 800806"/>
                <a:gd name="connsiteY26-3326" fmla="*/ 990600 h 1490715"/>
                <a:gd name="connsiteX0-3327" fmla="*/ 706 w 800806"/>
                <a:gd name="connsiteY0-3328" fmla="*/ 990600 h 1490712"/>
                <a:gd name="connsiteX1-3329" fmla="*/ 706 w 800806"/>
                <a:gd name="connsiteY1-3330" fmla="*/ 381000 h 1490712"/>
                <a:gd name="connsiteX2-3331" fmla="*/ 43569 w 800806"/>
                <a:gd name="connsiteY2-3332" fmla="*/ 228600 h 1490712"/>
                <a:gd name="connsiteX3-3333" fmla="*/ 205494 w 800806"/>
                <a:gd name="connsiteY3-3334" fmla="*/ 0 h 1490712"/>
                <a:gd name="connsiteX4-3335" fmla="*/ 781756 w 800806"/>
                <a:gd name="connsiteY4-3336" fmla="*/ 4763 h 1490712"/>
                <a:gd name="connsiteX5-3337" fmla="*/ 681744 w 800806"/>
                <a:gd name="connsiteY5-3338" fmla="*/ 23813 h 1490712"/>
                <a:gd name="connsiteX6-3339" fmla="*/ 648406 w 800806"/>
                <a:gd name="connsiteY6-3340" fmla="*/ 85725 h 1490712"/>
                <a:gd name="connsiteX7-3341" fmla="*/ 615069 w 800806"/>
                <a:gd name="connsiteY7-3342" fmla="*/ 161925 h 1490712"/>
                <a:gd name="connsiteX8-3343" fmla="*/ 619831 w 800806"/>
                <a:gd name="connsiteY8-3344" fmla="*/ 319088 h 1490712"/>
                <a:gd name="connsiteX9-3345" fmla="*/ 767469 w 800806"/>
                <a:gd name="connsiteY9-3346" fmla="*/ 519113 h 1490712"/>
                <a:gd name="connsiteX10-3347" fmla="*/ 800806 w 800806"/>
                <a:gd name="connsiteY10-3348" fmla="*/ 619125 h 1490712"/>
                <a:gd name="connsiteX11-3349" fmla="*/ 767469 w 800806"/>
                <a:gd name="connsiteY11-3350" fmla="*/ 671513 h 1490712"/>
                <a:gd name="connsiteX12-3351" fmla="*/ 710319 w 800806"/>
                <a:gd name="connsiteY12-3352" fmla="*/ 700088 h 1490712"/>
                <a:gd name="connsiteX13-3353" fmla="*/ 672219 w 800806"/>
                <a:gd name="connsiteY13-3354" fmla="*/ 714375 h 1490712"/>
                <a:gd name="connsiteX14-3355" fmla="*/ 667456 w 800806"/>
                <a:gd name="connsiteY14-3356" fmla="*/ 1366838 h 1490712"/>
                <a:gd name="connsiteX15-3357" fmla="*/ 591256 w 800806"/>
                <a:gd name="connsiteY15-3358" fmla="*/ 1490663 h 1490712"/>
                <a:gd name="connsiteX16-3359" fmla="*/ 524581 w 800806"/>
                <a:gd name="connsiteY16-3360" fmla="*/ 1350170 h 1490712"/>
                <a:gd name="connsiteX17-3361" fmla="*/ 524581 w 800806"/>
                <a:gd name="connsiteY17-3362" fmla="*/ 981075 h 1490712"/>
                <a:gd name="connsiteX18-3363" fmla="*/ 491244 w 800806"/>
                <a:gd name="connsiteY18-3364" fmla="*/ 981075 h 1490712"/>
                <a:gd name="connsiteX19-3365" fmla="*/ 410282 w 800806"/>
                <a:gd name="connsiteY19-3366" fmla="*/ 1195388 h 1490712"/>
                <a:gd name="connsiteX20-3367" fmla="*/ 348369 w 800806"/>
                <a:gd name="connsiteY20-3368" fmla="*/ 981075 h 1490712"/>
                <a:gd name="connsiteX21-3369" fmla="*/ 315031 w 800806"/>
                <a:gd name="connsiteY21-3370" fmla="*/ 981075 h 1490712"/>
                <a:gd name="connsiteX22-3371" fmla="*/ 243594 w 800806"/>
                <a:gd name="connsiteY22-3372" fmla="*/ 1147763 h 1490712"/>
                <a:gd name="connsiteX23-3373" fmla="*/ 172156 w 800806"/>
                <a:gd name="connsiteY23-3374" fmla="*/ 981075 h 1490712"/>
                <a:gd name="connsiteX24-3375" fmla="*/ 143581 w 800806"/>
                <a:gd name="connsiteY24-3376" fmla="*/ 981075 h 1490712"/>
                <a:gd name="connsiteX25-3377" fmla="*/ 67381 w 800806"/>
                <a:gd name="connsiteY25-3378" fmla="*/ 1131095 h 1490712"/>
                <a:gd name="connsiteX26-3379" fmla="*/ 706 w 800806"/>
                <a:gd name="connsiteY26-3380" fmla="*/ 990600 h 1490712"/>
                <a:gd name="connsiteX0-3381" fmla="*/ 706 w 800806"/>
                <a:gd name="connsiteY0-3382" fmla="*/ 990600 h 1490712"/>
                <a:gd name="connsiteX1-3383" fmla="*/ 706 w 800806"/>
                <a:gd name="connsiteY1-3384" fmla="*/ 381000 h 1490712"/>
                <a:gd name="connsiteX2-3385" fmla="*/ 43569 w 800806"/>
                <a:gd name="connsiteY2-3386" fmla="*/ 228600 h 1490712"/>
                <a:gd name="connsiteX3-3387" fmla="*/ 205494 w 800806"/>
                <a:gd name="connsiteY3-3388" fmla="*/ 0 h 1490712"/>
                <a:gd name="connsiteX4-3389" fmla="*/ 781756 w 800806"/>
                <a:gd name="connsiteY4-3390" fmla="*/ 4763 h 1490712"/>
                <a:gd name="connsiteX5-3391" fmla="*/ 681744 w 800806"/>
                <a:gd name="connsiteY5-3392" fmla="*/ 23813 h 1490712"/>
                <a:gd name="connsiteX6-3393" fmla="*/ 648406 w 800806"/>
                <a:gd name="connsiteY6-3394" fmla="*/ 85725 h 1490712"/>
                <a:gd name="connsiteX7-3395" fmla="*/ 615069 w 800806"/>
                <a:gd name="connsiteY7-3396" fmla="*/ 161925 h 1490712"/>
                <a:gd name="connsiteX8-3397" fmla="*/ 619831 w 800806"/>
                <a:gd name="connsiteY8-3398" fmla="*/ 319088 h 1490712"/>
                <a:gd name="connsiteX9-3399" fmla="*/ 767469 w 800806"/>
                <a:gd name="connsiteY9-3400" fmla="*/ 519113 h 1490712"/>
                <a:gd name="connsiteX10-3401" fmla="*/ 800806 w 800806"/>
                <a:gd name="connsiteY10-3402" fmla="*/ 619125 h 1490712"/>
                <a:gd name="connsiteX11-3403" fmla="*/ 767469 w 800806"/>
                <a:gd name="connsiteY11-3404" fmla="*/ 671513 h 1490712"/>
                <a:gd name="connsiteX12-3405" fmla="*/ 710319 w 800806"/>
                <a:gd name="connsiteY12-3406" fmla="*/ 700088 h 1490712"/>
                <a:gd name="connsiteX13-3407" fmla="*/ 672219 w 800806"/>
                <a:gd name="connsiteY13-3408" fmla="*/ 714375 h 1490712"/>
                <a:gd name="connsiteX14-3409" fmla="*/ 667456 w 800806"/>
                <a:gd name="connsiteY14-3410" fmla="*/ 1366838 h 1490712"/>
                <a:gd name="connsiteX15-3411" fmla="*/ 591256 w 800806"/>
                <a:gd name="connsiteY15-3412" fmla="*/ 1490663 h 1490712"/>
                <a:gd name="connsiteX16-3413" fmla="*/ 524581 w 800806"/>
                <a:gd name="connsiteY16-3414" fmla="*/ 1350170 h 1490712"/>
                <a:gd name="connsiteX17-3415" fmla="*/ 524581 w 800806"/>
                <a:gd name="connsiteY17-3416" fmla="*/ 981075 h 1490712"/>
                <a:gd name="connsiteX18-3417" fmla="*/ 491244 w 800806"/>
                <a:gd name="connsiteY18-3418" fmla="*/ 981075 h 1490712"/>
                <a:gd name="connsiteX19-3419" fmla="*/ 410282 w 800806"/>
                <a:gd name="connsiteY19-3420" fmla="*/ 1195388 h 1490712"/>
                <a:gd name="connsiteX20-3421" fmla="*/ 348369 w 800806"/>
                <a:gd name="connsiteY20-3422" fmla="*/ 981075 h 1490712"/>
                <a:gd name="connsiteX21-3423" fmla="*/ 315031 w 800806"/>
                <a:gd name="connsiteY21-3424" fmla="*/ 981075 h 1490712"/>
                <a:gd name="connsiteX22-3425" fmla="*/ 243594 w 800806"/>
                <a:gd name="connsiteY22-3426" fmla="*/ 1147763 h 1490712"/>
                <a:gd name="connsiteX23-3427" fmla="*/ 172156 w 800806"/>
                <a:gd name="connsiteY23-3428" fmla="*/ 981075 h 1490712"/>
                <a:gd name="connsiteX24-3429" fmla="*/ 143581 w 800806"/>
                <a:gd name="connsiteY24-3430" fmla="*/ 981075 h 1490712"/>
                <a:gd name="connsiteX25-3431" fmla="*/ 67381 w 800806"/>
                <a:gd name="connsiteY25-3432" fmla="*/ 1131095 h 1490712"/>
                <a:gd name="connsiteX26-3433" fmla="*/ 706 w 800806"/>
                <a:gd name="connsiteY26-3434" fmla="*/ 990600 h 1490712"/>
                <a:gd name="connsiteX0-3435" fmla="*/ 706 w 800806"/>
                <a:gd name="connsiteY0-3436" fmla="*/ 990600 h 1490712"/>
                <a:gd name="connsiteX1-3437" fmla="*/ 706 w 800806"/>
                <a:gd name="connsiteY1-3438" fmla="*/ 381000 h 1490712"/>
                <a:gd name="connsiteX2-3439" fmla="*/ 43569 w 800806"/>
                <a:gd name="connsiteY2-3440" fmla="*/ 228600 h 1490712"/>
                <a:gd name="connsiteX3-3441" fmla="*/ 205494 w 800806"/>
                <a:gd name="connsiteY3-3442" fmla="*/ 0 h 1490712"/>
                <a:gd name="connsiteX4-3443" fmla="*/ 781756 w 800806"/>
                <a:gd name="connsiteY4-3444" fmla="*/ 4763 h 1490712"/>
                <a:gd name="connsiteX5-3445" fmla="*/ 681744 w 800806"/>
                <a:gd name="connsiteY5-3446" fmla="*/ 23813 h 1490712"/>
                <a:gd name="connsiteX6-3447" fmla="*/ 648406 w 800806"/>
                <a:gd name="connsiteY6-3448" fmla="*/ 85725 h 1490712"/>
                <a:gd name="connsiteX7-3449" fmla="*/ 615069 w 800806"/>
                <a:gd name="connsiteY7-3450" fmla="*/ 161925 h 1490712"/>
                <a:gd name="connsiteX8-3451" fmla="*/ 619831 w 800806"/>
                <a:gd name="connsiteY8-3452" fmla="*/ 319088 h 1490712"/>
                <a:gd name="connsiteX9-3453" fmla="*/ 767469 w 800806"/>
                <a:gd name="connsiteY9-3454" fmla="*/ 519113 h 1490712"/>
                <a:gd name="connsiteX10-3455" fmla="*/ 800806 w 800806"/>
                <a:gd name="connsiteY10-3456" fmla="*/ 619125 h 1490712"/>
                <a:gd name="connsiteX11-3457" fmla="*/ 767469 w 800806"/>
                <a:gd name="connsiteY11-3458" fmla="*/ 671513 h 1490712"/>
                <a:gd name="connsiteX12-3459" fmla="*/ 710319 w 800806"/>
                <a:gd name="connsiteY12-3460" fmla="*/ 700088 h 1490712"/>
                <a:gd name="connsiteX13-3461" fmla="*/ 672219 w 800806"/>
                <a:gd name="connsiteY13-3462" fmla="*/ 714375 h 1490712"/>
                <a:gd name="connsiteX14-3463" fmla="*/ 667456 w 800806"/>
                <a:gd name="connsiteY14-3464" fmla="*/ 1366838 h 1490712"/>
                <a:gd name="connsiteX15-3465" fmla="*/ 591256 w 800806"/>
                <a:gd name="connsiteY15-3466" fmla="*/ 1490663 h 1490712"/>
                <a:gd name="connsiteX16-3467" fmla="*/ 524581 w 800806"/>
                <a:gd name="connsiteY16-3468" fmla="*/ 1350170 h 1490712"/>
                <a:gd name="connsiteX17-3469" fmla="*/ 524581 w 800806"/>
                <a:gd name="connsiteY17-3470" fmla="*/ 981075 h 1490712"/>
                <a:gd name="connsiteX18-3471" fmla="*/ 491244 w 800806"/>
                <a:gd name="connsiteY18-3472" fmla="*/ 981075 h 1490712"/>
                <a:gd name="connsiteX19-3473" fmla="*/ 410282 w 800806"/>
                <a:gd name="connsiteY19-3474" fmla="*/ 1195388 h 1490712"/>
                <a:gd name="connsiteX20-3475" fmla="*/ 348369 w 800806"/>
                <a:gd name="connsiteY20-3476" fmla="*/ 981075 h 1490712"/>
                <a:gd name="connsiteX21-3477" fmla="*/ 315031 w 800806"/>
                <a:gd name="connsiteY21-3478" fmla="*/ 981075 h 1490712"/>
                <a:gd name="connsiteX22-3479" fmla="*/ 243594 w 800806"/>
                <a:gd name="connsiteY22-3480" fmla="*/ 1147763 h 1490712"/>
                <a:gd name="connsiteX23-3481" fmla="*/ 172156 w 800806"/>
                <a:gd name="connsiteY23-3482" fmla="*/ 981075 h 1490712"/>
                <a:gd name="connsiteX24-3483" fmla="*/ 143581 w 800806"/>
                <a:gd name="connsiteY24-3484" fmla="*/ 981075 h 1490712"/>
                <a:gd name="connsiteX25-3485" fmla="*/ 67381 w 800806"/>
                <a:gd name="connsiteY25-3486" fmla="*/ 1131095 h 1490712"/>
                <a:gd name="connsiteX26-3487" fmla="*/ 706 w 800806"/>
                <a:gd name="connsiteY26-3488" fmla="*/ 990600 h 1490712"/>
                <a:gd name="connsiteX0-3489" fmla="*/ 706 w 800806"/>
                <a:gd name="connsiteY0-3490" fmla="*/ 990600 h 1490664"/>
                <a:gd name="connsiteX1-3491" fmla="*/ 706 w 800806"/>
                <a:gd name="connsiteY1-3492" fmla="*/ 381000 h 1490664"/>
                <a:gd name="connsiteX2-3493" fmla="*/ 43569 w 800806"/>
                <a:gd name="connsiteY2-3494" fmla="*/ 228600 h 1490664"/>
                <a:gd name="connsiteX3-3495" fmla="*/ 205494 w 800806"/>
                <a:gd name="connsiteY3-3496" fmla="*/ 0 h 1490664"/>
                <a:gd name="connsiteX4-3497" fmla="*/ 781756 w 800806"/>
                <a:gd name="connsiteY4-3498" fmla="*/ 4763 h 1490664"/>
                <a:gd name="connsiteX5-3499" fmla="*/ 681744 w 800806"/>
                <a:gd name="connsiteY5-3500" fmla="*/ 23813 h 1490664"/>
                <a:gd name="connsiteX6-3501" fmla="*/ 648406 w 800806"/>
                <a:gd name="connsiteY6-3502" fmla="*/ 85725 h 1490664"/>
                <a:gd name="connsiteX7-3503" fmla="*/ 615069 w 800806"/>
                <a:gd name="connsiteY7-3504" fmla="*/ 161925 h 1490664"/>
                <a:gd name="connsiteX8-3505" fmla="*/ 619831 w 800806"/>
                <a:gd name="connsiteY8-3506" fmla="*/ 319088 h 1490664"/>
                <a:gd name="connsiteX9-3507" fmla="*/ 767469 w 800806"/>
                <a:gd name="connsiteY9-3508" fmla="*/ 519113 h 1490664"/>
                <a:gd name="connsiteX10-3509" fmla="*/ 800806 w 800806"/>
                <a:gd name="connsiteY10-3510" fmla="*/ 619125 h 1490664"/>
                <a:gd name="connsiteX11-3511" fmla="*/ 767469 w 800806"/>
                <a:gd name="connsiteY11-3512" fmla="*/ 671513 h 1490664"/>
                <a:gd name="connsiteX12-3513" fmla="*/ 710319 w 800806"/>
                <a:gd name="connsiteY12-3514" fmla="*/ 700088 h 1490664"/>
                <a:gd name="connsiteX13-3515" fmla="*/ 672219 w 800806"/>
                <a:gd name="connsiteY13-3516" fmla="*/ 714375 h 1490664"/>
                <a:gd name="connsiteX14-3517" fmla="*/ 667456 w 800806"/>
                <a:gd name="connsiteY14-3518" fmla="*/ 1366838 h 1490664"/>
                <a:gd name="connsiteX15-3519" fmla="*/ 591256 w 800806"/>
                <a:gd name="connsiteY15-3520" fmla="*/ 1490663 h 1490664"/>
                <a:gd name="connsiteX16-3521" fmla="*/ 524581 w 800806"/>
                <a:gd name="connsiteY16-3522" fmla="*/ 1350170 h 1490664"/>
                <a:gd name="connsiteX17-3523" fmla="*/ 524581 w 800806"/>
                <a:gd name="connsiteY17-3524" fmla="*/ 981075 h 1490664"/>
                <a:gd name="connsiteX18-3525" fmla="*/ 491244 w 800806"/>
                <a:gd name="connsiteY18-3526" fmla="*/ 981075 h 1490664"/>
                <a:gd name="connsiteX19-3527" fmla="*/ 410282 w 800806"/>
                <a:gd name="connsiteY19-3528" fmla="*/ 1195388 h 1490664"/>
                <a:gd name="connsiteX20-3529" fmla="*/ 348369 w 800806"/>
                <a:gd name="connsiteY20-3530" fmla="*/ 981075 h 1490664"/>
                <a:gd name="connsiteX21-3531" fmla="*/ 315031 w 800806"/>
                <a:gd name="connsiteY21-3532" fmla="*/ 981075 h 1490664"/>
                <a:gd name="connsiteX22-3533" fmla="*/ 243594 w 800806"/>
                <a:gd name="connsiteY22-3534" fmla="*/ 1147763 h 1490664"/>
                <a:gd name="connsiteX23-3535" fmla="*/ 172156 w 800806"/>
                <a:gd name="connsiteY23-3536" fmla="*/ 981075 h 1490664"/>
                <a:gd name="connsiteX24-3537" fmla="*/ 143581 w 800806"/>
                <a:gd name="connsiteY24-3538" fmla="*/ 981075 h 1490664"/>
                <a:gd name="connsiteX25-3539" fmla="*/ 67381 w 800806"/>
                <a:gd name="connsiteY25-3540" fmla="*/ 1131095 h 1490664"/>
                <a:gd name="connsiteX26-3541" fmla="*/ 706 w 800806"/>
                <a:gd name="connsiteY26-3542" fmla="*/ 990600 h 1490664"/>
                <a:gd name="connsiteX0-3543" fmla="*/ 706 w 800806"/>
                <a:gd name="connsiteY0-3544" fmla="*/ 990600 h 1490664"/>
                <a:gd name="connsiteX1-3545" fmla="*/ 706 w 800806"/>
                <a:gd name="connsiteY1-3546" fmla="*/ 381000 h 1490664"/>
                <a:gd name="connsiteX2-3547" fmla="*/ 43569 w 800806"/>
                <a:gd name="connsiteY2-3548" fmla="*/ 228600 h 1490664"/>
                <a:gd name="connsiteX3-3549" fmla="*/ 205494 w 800806"/>
                <a:gd name="connsiteY3-3550" fmla="*/ 0 h 1490664"/>
                <a:gd name="connsiteX4-3551" fmla="*/ 781756 w 800806"/>
                <a:gd name="connsiteY4-3552" fmla="*/ 4763 h 1490664"/>
                <a:gd name="connsiteX5-3553" fmla="*/ 681744 w 800806"/>
                <a:gd name="connsiteY5-3554" fmla="*/ 23813 h 1490664"/>
                <a:gd name="connsiteX6-3555" fmla="*/ 648406 w 800806"/>
                <a:gd name="connsiteY6-3556" fmla="*/ 85725 h 1490664"/>
                <a:gd name="connsiteX7-3557" fmla="*/ 615069 w 800806"/>
                <a:gd name="connsiteY7-3558" fmla="*/ 161925 h 1490664"/>
                <a:gd name="connsiteX8-3559" fmla="*/ 619831 w 800806"/>
                <a:gd name="connsiteY8-3560" fmla="*/ 319088 h 1490664"/>
                <a:gd name="connsiteX9-3561" fmla="*/ 767469 w 800806"/>
                <a:gd name="connsiteY9-3562" fmla="*/ 519113 h 1490664"/>
                <a:gd name="connsiteX10-3563" fmla="*/ 800806 w 800806"/>
                <a:gd name="connsiteY10-3564" fmla="*/ 619125 h 1490664"/>
                <a:gd name="connsiteX11-3565" fmla="*/ 767469 w 800806"/>
                <a:gd name="connsiteY11-3566" fmla="*/ 671513 h 1490664"/>
                <a:gd name="connsiteX12-3567" fmla="*/ 710319 w 800806"/>
                <a:gd name="connsiteY12-3568" fmla="*/ 700088 h 1490664"/>
                <a:gd name="connsiteX13-3569" fmla="*/ 672219 w 800806"/>
                <a:gd name="connsiteY13-3570" fmla="*/ 714375 h 1490664"/>
                <a:gd name="connsiteX14-3571" fmla="*/ 667456 w 800806"/>
                <a:gd name="connsiteY14-3572" fmla="*/ 1366838 h 1490664"/>
                <a:gd name="connsiteX15-3573" fmla="*/ 591256 w 800806"/>
                <a:gd name="connsiteY15-3574" fmla="*/ 1490663 h 1490664"/>
                <a:gd name="connsiteX16-3575" fmla="*/ 524581 w 800806"/>
                <a:gd name="connsiteY16-3576" fmla="*/ 1350170 h 1490664"/>
                <a:gd name="connsiteX17-3577" fmla="*/ 524581 w 800806"/>
                <a:gd name="connsiteY17-3578" fmla="*/ 981075 h 1490664"/>
                <a:gd name="connsiteX18-3579" fmla="*/ 491244 w 800806"/>
                <a:gd name="connsiteY18-3580" fmla="*/ 981075 h 1490664"/>
                <a:gd name="connsiteX19-3581" fmla="*/ 410282 w 800806"/>
                <a:gd name="connsiteY19-3582" fmla="*/ 1195388 h 1490664"/>
                <a:gd name="connsiteX20-3583" fmla="*/ 348369 w 800806"/>
                <a:gd name="connsiteY20-3584" fmla="*/ 981075 h 1490664"/>
                <a:gd name="connsiteX21-3585" fmla="*/ 315031 w 800806"/>
                <a:gd name="connsiteY21-3586" fmla="*/ 981075 h 1490664"/>
                <a:gd name="connsiteX22-3587" fmla="*/ 243594 w 800806"/>
                <a:gd name="connsiteY22-3588" fmla="*/ 1147763 h 1490664"/>
                <a:gd name="connsiteX23-3589" fmla="*/ 172156 w 800806"/>
                <a:gd name="connsiteY23-3590" fmla="*/ 981075 h 1490664"/>
                <a:gd name="connsiteX24-3591" fmla="*/ 143581 w 800806"/>
                <a:gd name="connsiteY24-3592" fmla="*/ 981075 h 1490664"/>
                <a:gd name="connsiteX25-3593" fmla="*/ 67381 w 800806"/>
                <a:gd name="connsiteY25-3594" fmla="*/ 1131095 h 1490664"/>
                <a:gd name="connsiteX26-3595" fmla="*/ 706 w 800806"/>
                <a:gd name="connsiteY26-3596" fmla="*/ 990600 h 1490664"/>
                <a:gd name="connsiteX0-3597" fmla="*/ 706 w 800806"/>
                <a:gd name="connsiteY0-3598" fmla="*/ 990600 h 1479499"/>
                <a:gd name="connsiteX1-3599" fmla="*/ 706 w 800806"/>
                <a:gd name="connsiteY1-3600" fmla="*/ 381000 h 1479499"/>
                <a:gd name="connsiteX2-3601" fmla="*/ 43569 w 800806"/>
                <a:gd name="connsiteY2-3602" fmla="*/ 228600 h 1479499"/>
                <a:gd name="connsiteX3-3603" fmla="*/ 205494 w 800806"/>
                <a:gd name="connsiteY3-3604" fmla="*/ 0 h 1479499"/>
                <a:gd name="connsiteX4-3605" fmla="*/ 781756 w 800806"/>
                <a:gd name="connsiteY4-3606" fmla="*/ 4763 h 1479499"/>
                <a:gd name="connsiteX5-3607" fmla="*/ 681744 w 800806"/>
                <a:gd name="connsiteY5-3608" fmla="*/ 23813 h 1479499"/>
                <a:gd name="connsiteX6-3609" fmla="*/ 648406 w 800806"/>
                <a:gd name="connsiteY6-3610" fmla="*/ 85725 h 1479499"/>
                <a:gd name="connsiteX7-3611" fmla="*/ 615069 w 800806"/>
                <a:gd name="connsiteY7-3612" fmla="*/ 161925 h 1479499"/>
                <a:gd name="connsiteX8-3613" fmla="*/ 619831 w 800806"/>
                <a:gd name="connsiteY8-3614" fmla="*/ 319088 h 1479499"/>
                <a:gd name="connsiteX9-3615" fmla="*/ 767469 w 800806"/>
                <a:gd name="connsiteY9-3616" fmla="*/ 519113 h 1479499"/>
                <a:gd name="connsiteX10-3617" fmla="*/ 800806 w 800806"/>
                <a:gd name="connsiteY10-3618" fmla="*/ 619125 h 1479499"/>
                <a:gd name="connsiteX11-3619" fmla="*/ 767469 w 800806"/>
                <a:gd name="connsiteY11-3620" fmla="*/ 671513 h 1479499"/>
                <a:gd name="connsiteX12-3621" fmla="*/ 710319 w 800806"/>
                <a:gd name="connsiteY12-3622" fmla="*/ 700088 h 1479499"/>
                <a:gd name="connsiteX13-3623" fmla="*/ 672219 w 800806"/>
                <a:gd name="connsiteY13-3624" fmla="*/ 714375 h 1479499"/>
                <a:gd name="connsiteX14-3625" fmla="*/ 667456 w 800806"/>
                <a:gd name="connsiteY14-3626" fmla="*/ 1366838 h 1479499"/>
                <a:gd name="connsiteX15-3627" fmla="*/ 588875 w 800806"/>
                <a:gd name="connsiteY15-3628" fmla="*/ 1478756 h 1479499"/>
                <a:gd name="connsiteX16-3629" fmla="*/ 524581 w 800806"/>
                <a:gd name="connsiteY16-3630" fmla="*/ 1350170 h 1479499"/>
                <a:gd name="connsiteX17-3631" fmla="*/ 524581 w 800806"/>
                <a:gd name="connsiteY17-3632" fmla="*/ 981075 h 1479499"/>
                <a:gd name="connsiteX18-3633" fmla="*/ 491244 w 800806"/>
                <a:gd name="connsiteY18-3634" fmla="*/ 981075 h 1479499"/>
                <a:gd name="connsiteX19-3635" fmla="*/ 410282 w 800806"/>
                <a:gd name="connsiteY19-3636" fmla="*/ 1195388 h 1479499"/>
                <a:gd name="connsiteX20-3637" fmla="*/ 348369 w 800806"/>
                <a:gd name="connsiteY20-3638" fmla="*/ 981075 h 1479499"/>
                <a:gd name="connsiteX21-3639" fmla="*/ 315031 w 800806"/>
                <a:gd name="connsiteY21-3640" fmla="*/ 981075 h 1479499"/>
                <a:gd name="connsiteX22-3641" fmla="*/ 243594 w 800806"/>
                <a:gd name="connsiteY22-3642" fmla="*/ 1147763 h 1479499"/>
                <a:gd name="connsiteX23-3643" fmla="*/ 172156 w 800806"/>
                <a:gd name="connsiteY23-3644" fmla="*/ 981075 h 1479499"/>
                <a:gd name="connsiteX24-3645" fmla="*/ 143581 w 800806"/>
                <a:gd name="connsiteY24-3646" fmla="*/ 981075 h 1479499"/>
                <a:gd name="connsiteX25-3647" fmla="*/ 67381 w 800806"/>
                <a:gd name="connsiteY25-3648" fmla="*/ 1131095 h 1479499"/>
                <a:gd name="connsiteX26-3649" fmla="*/ 706 w 800806"/>
                <a:gd name="connsiteY26-3650" fmla="*/ 990600 h 1479499"/>
                <a:gd name="connsiteX0-3651" fmla="*/ 706 w 800806"/>
                <a:gd name="connsiteY0-3652" fmla="*/ 990600 h 1478759"/>
                <a:gd name="connsiteX1-3653" fmla="*/ 706 w 800806"/>
                <a:gd name="connsiteY1-3654" fmla="*/ 381000 h 1478759"/>
                <a:gd name="connsiteX2-3655" fmla="*/ 43569 w 800806"/>
                <a:gd name="connsiteY2-3656" fmla="*/ 228600 h 1478759"/>
                <a:gd name="connsiteX3-3657" fmla="*/ 205494 w 800806"/>
                <a:gd name="connsiteY3-3658" fmla="*/ 0 h 1478759"/>
                <a:gd name="connsiteX4-3659" fmla="*/ 781756 w 800806"/>
                <a:gd name="connsiteY4-3660" fmla="*/ 4763 h 1478759"/>
                <a:gd name="connsiteX5-3661" fmla="*/ 681744 w 800806"/>
                <a:gd name="connsiteY5-3662" fmla="*/ 23813 h 1478759"/>
                <a:gd name="connsiteX6-3663" fmla="*/ 648406 w 800806"/>
                <a:gd name="connsiteY6-3664" fmla="*/ 85725 h 1478759"/>
                <a:gd name="connsiteX7-3665" fmla="*/ 615069 w 800806"/>
                <a:gd name="connsiteY7-3666" fmla="*/ 161925 h 1478759"/>
                <a:gd name="connsiteX8-3667" fmla="*/ 619831 w 800806"/>
                <a:gd name="connsiteY8-3668" fmla="*/ 319088 h 1478759"/>
                <a:gd name="connsiteX9-3669" fmla="*/ 767469 w 800806"/>
                <a:gd name="connsiteY9-3670" fmla="*/ 519113 h 1478759"/>
                <a:gd name="connsiteX10-3671" fmla="*/ 800806 w 800806"/>
                <a:gd name="connsiteY10-3672" fmla="*/ 619125 h 1478759"/>
                <a:gd name="connsiteX11-3673" fmla="*/ 767469 w 800806"/>
                <a:gd name="connsiteY11-3674" fmla="*/ 671513 h 1478759"/>
                <a:gd name="connsiteX12-3675" fmla="*/ 710319 w 800806"/>
                <a:gd name="connsiteY12-3676" fmla="*/ 700088 h 1478759"/>
                <a:gd name="connsiteX13-3677" fmla="*/ 672219 w 800806"/>
                <a:gd name="connsiteY13-3678" fmla="*/ 714375 h 1478759"/>
                <a:gd name="connsiteX14-3679" fmla="*/ 667456 w 800806"/>
                <a:gd name="connsiteY14-3680" fmla="*/ 1366838 h 1478759"/>
                <a:gd name="connsiteX15-3681" fmla="*/ 588875 w 800806"/>
                <a:gd name="connsiteY15-3682" fmla="*/ 1478756 h 1478759"/>
                <a:gd name="connsiteX16-3683" fmla="*/ 524581 w 800806"/>
                <a:gd name="connsiteY16-3684" fmla="*/ 1350170 h 1478759"/>
                <a:gd name="connsiteX17-3685" fmla="*/ 524581 w 800806"/>
                <a:gd name="connsiteY17-3686" fmla="*/ 981075 h 1478759"/>
                <a:gd name="connsiteX18-3687" fmla="*/ 491244 w 800806"/>
                <a:gd name="connsiteY18-3688" fmla="*/ 981075 h 1478759"/>
                <a:gd name="connsiteX19-3689" fmla="*/ 410282 w 800806"/>
                <a:gd name="connsiteY19-3690" fmla="*/ 1195388 h 1478759"/>
                <a:gd name="connsiteX20-3691" fmla="*/ 348369 w 800806"/>
                <a:gd name="connsiteY20-3692" fmla="*/ 981075 h 1478759"/>
                <a:gd name="connsiteX21-3693" fmla="*/ 315031 w 800806"/>
                <a:gd name="connsiteY21-3694" fmla="*/ 981075 h 1478759"/>
                <a:gd name="connsiteX22-3695" fmla="*/ 243594 w 800806"/>
                <a:gd name="connsiteY22-3696" fmla="*/ 1147763 h 1478759"/>
                <a:gd name="connsiteX23-3697" fmla="*/ 172156 w 800806"/>
                <a:gd name="connsiteY23-3698" fmla="*/ 981075 h 1478759"/>
                <a:gd name="connsiteX24-3699" fmla="*/ 143581 w 800806"/>
                <a:gd name="connsiteY24-3700" fmla="*/ 981075 h 1478759"/>
                <a:gd name="connsiteX25-3701" fmla="*/ 67381 w 800806"/>
                <a:gd name="connsiteY25-3702" fmla="*/ 1131095 h 1478759"/>
                <a:gd name="connsiteX26-3703" fmla="*/ 706 w 800806"/>
                <a:gd name="connsiteY26-3704" fmla="*/ 990600 h 1478759"/>
                <a:gd name="connsiteX0-3705" fmla="*/ 706 w 800806"/>
                <a:gd name="connsiteY0-3706" fmla="*/ 990600 h 1478759"/>
                <a:gd name="connsiteX1-3707" fmla="*/ 706 w 800806"/>
                <a:gd name="connsiteY1-3708" fmla="*/ 381000 h 1478759"/>
                <a:gd name="connsiteX2-3709" fmla="*/ 43569 w 800806"/>
                <a:gd name="connsiteY2-3710" fmla="*/ 228600 h 1478759"/>
                <a:gd name="connsiteX3-3711" fmla="*/ 205494 w 800806"/>
                <a:gd name="connsiteY3-3712" fmla="*/ 0 h 1478759"/>
                <a:gd name="connsiteX4-3713" fmla="*/ 781756 w 800806"/>
                <a:gd name="connsiteY4-3714" fmla="*/ 4763 h 1478759"/>
                <a:gd name="connsiteX5-3715" fmla="*/ 681744 w 800806"/>
                <a:gd name="connsiteY5-3716" fmla="*/ 23813 h 1478759"/>
                <a:gd name="connsiteX6-3717" fmla="*/ 648406 w 800806"/>
                <a:gd name="connsiteY6-3718" fmla="*/ 85725 h 1478759"/>
                <a:gd name="connsiteX7-3719" fmla="*/ 615069 w 800806"/>
                <a:gd name="connsiteY7-3720" fmla="*/ 161925 h 1478759"/>
                <a:gd name="connsiteX8-3721" fmla="*/ 619831 w 800806"/>
                <a:gd name="connsiteY8-3722" fmla="*/ 319088 h 1478759"/>
                <a:gd name="connsiteX9-3723" fmla="*/ 767469 w 800806"/>
                <a:gd name="connsiteY9-3724" fmla="*/ 519113 h 1478759"/>
                <a:gd name="connsiteX10-3725" fmla="*/ 800806 w 800806"/>
                <a:gd name="connsiteY10-3726" fmla="*/ 619125 h 1478759"/>
                <a:gd name="connsiteX11-3727" fmla="*/ 767469 w 800806"/>
                <a:gd name="connsiteY11-3728" fmla="*/ 671513 h 1478759"/>
                <a:gd name="connsiteX12-3729" fmla="*/ 710319 w 800806"/>
                <a:gd name="connsiteY12-3730" fmla="*/ 700088 h 1478759"/>
                <a:gd name="connsiteX13-3731" fmla="*/ 672219 w 800806"/>
                <a:gd name="connsiteY13-3732" fmla="*/ 714375 h 1478759"/>
                <a:gd name="connsiteX14-3733" fmla="*/ 667456 w 800806"/>
                <a:gd name="connsiteY14-3734" fmla="*/ 1366838 h 1478759"/>
                <a:gd name="connsiteX15-3735" fmla="*/ 588875 w 800806"/>
                <a:gd name="connsiteY15-3736" fmla="*/ 1478756 h 1478759"/>
                <a:gd name="connsiteX16-3737" fmla="*/ 524581 w 800806"/>
                <a:gd name="connsiteY16-3738" fmla="*/ 1350170 h 1478759"/>
                <a:gd name="connsiteX17-3739" fmla="*/ 524581 w 800806"/>
                <a:gd name="connsiteY17-3740" fmla="*/ 981075 h 1478759"/>
                <a:gd name="connsiteX18-3741" fmla="*/ 491244 w 800806"/>
                <a:gd name="connsiteY18-3742" fmla="*/ 981075 h 1478759"/>
                <a:gd name="connsiteX19-3743" fmla="*/ 410282 w 800806"/>
                <a:gd name="connsiteY19-3744" fmla="*/ 1195388 h 1478759"/>
                <a:gd name="connsiteX20-3745" fmla="*/ 348369 w 800806"/>
                <a:gd name="connsiteY20-3746" fmla="*/ 981075 h 1478759"/>
                <a:gd name="connsiteX21-3747" fmla="*/ 315031 w 800806"/>
                <a:gd name="connsiteY21-3748" fmla="*/ 981075 h 1478759"/>
                <a:gd name="connsiteX22-3749" fmla="*/ 243594 w 800806"/>
                <a:gd name="connsiteY22-3750" fmla="*/ 1147763 h 1478759"/>
                <a:gd name="connsiteX23-3751" fmla="*/ 172156 w 800806"/>
                <a:gd name="connsiteY23-3752" fmla="*/ 981075 h 1478759"/>
                <a:gd name="connsiteX24-3753" fmla="*/ 143581 w 800806"/>
                <a:gd name="connsiteY24-3754" fmla="*/ 981075 h 1478759"/>
                <a:gd name="connsiteX25-3755" fmla="*/ 67381 w 800806"/>
                <a:gd name="connsiteY25-3756" fmla="*/ 1131095 h 1478759"/>
                <a:gd name="connsiteX26-3757" fmla="*/ 706 w 800806"/>
                <a:gd name="connsiteY26-3758" fmla="*/ 990600 h 1478759"/>
                <a:gd name="connsiteX0-3759" fmla="*/ 706 w 800806"/>
                <a:gd name="connsiteY0-3760" fmla="*/ 990600 h 1481690"/>
                <a:gd name="connsiteX1-3761" fmla="*/ 706 w 800806"/>
                <a:gd name="connsiteY1-3762" fmla="*/ 381000 h 1481690"/>
                <a:gd name="connsiteX2-3763" fmla="*/ 43569 w 800806"/>
                <a:gd name="connsiteY2-3764" fmla="*/ 228600 h 1481690"/>
                <a:gd name="connsiteX3-3765" fmla="*/ 205494 w 800806"/>
                <a:gd name="connsiteY3-3766" fmla="*/ 0 h 1481690"/>
                <a:gd name="connsiteX4-3767" fmla="*/ 781756 w 800806"/>
                <a:gd name="connsiteY4-3768" fmla="*/ 4763 h 1481690"/>
                <a:gd name="connsiteX5-3769" fmla="*/ 681744 w 800806"/>
                <a:gd name="connsiteY5-3770" fmla="*/ 23813 h 1481690"/>
                <a:gd name="connsiteX6-3771" fmla="*/ 648406 w 800806"/>
                <a:gd name="connsiteY6-3772" fmla="*/ 85725 h 1481690"/>
                <a:gd name="connsiteX7-3773" fmla="*/ 615069 w 800806"/>
                <a:gd name="connsiteY7-3774" fmla="*/ 161925 h 1481690"/>
                <a:gd name="connsiteX8-3775" fmla="*/ 619831 w 800806"/>
                <a:gd name="connsiteY8-3776" fmla="*/ 319088 h 1481690"/>
                <a:gd name="connsiteX9-3777" fmla="*/ 767469 w 800806"/>
                <a:gd name="connsiteY9-3778" fmla="*/ 519113 h 1481690"/>
                <a:gd name="connsiteX10-3779" fmla="*/ 800806 w 800806"/>
                <a:gd name="connsiteY10-3780" fmla="*/ 619125 h 1481690"/>
                <a:gd name="connsiteX11-3781" fmla="*/ 767469 w 800806"/>
                <a:gd name="connsiteY11-3782" fmla="*/ 671513 h 1481690"/>
                <a:gd name="connsiteX12-3783" fmla="*/ 710319 w 800806"/>
                <a:gd name="connsiteY12-3784" fmla="*/ 700088 h 1481690"/>
                <a:gd name="connsiteX13-3785" fmla="*/ 672219 w 800806"/>
                <a:gd name="connsiteY13-3786" fmla="*/ 714375 h 1481690"/>
                <a:gd name="connsiteX14-3787" fmla="*/ 667456 w 800806"/>
                <a:gd name="connsiteY14-3788" fmla="*/ 1366838 h 1481690"/>
                <a:gd name="connsiteX15-3789" fmla="*/ 596019 w 800806"/>
                <a:gd name="connsiteY15-3790" fmla="*/ 1481137 h 1481690"/>
                <a:gd name="connsiteX16-3791" fmla="*/ 524581 w 800806"/>
                <a:gd name="connsiteY16-3792" fmla="*/ 1350170 h 1481690"/>
                <a:gd name="connsiteX17-3793" fmla="*/ 524581 w 800806"/>
                <a:gd name="connsiteY17-3794" fmla="*/ 981075 h 1481690"/>
                <a:gd name="connsiteX18-3795" fmla="*/ 491244 w 800806"/>
                <a:gd name="connsiteY18-3796" fmla="*/ 981075 h 1481690"/>
                <a:gd name="connsiteX19-3797" fmla="*/ 410282 w 800806"/>
                <a:gd name="connsiteY19-3798" fmla="*/ 1195388 h 1481690"/>
                <a:gd name="connsiteX20-3799" fmla="*/ 348369 w 800806"/>
                <a:gd name="connsiteY20-3800" fmla="*/ 981075 h 1481690"/>
                <a:gd name="connsiteX21-3801" fmla="*/ 315031 w 800806"/>
                <a:gd name="connsiteY21-3802" fmla="*/ 981075 h 1481690"/>
                <a:gd name="connsiteX22-3803" fmla="*/ 243594 w 800806"/>
                <a:gd name="connsiteY22-3804" fmla="*/ 1147763 h 1481690"/>
                <a:gd name="connsiteX23-3805" fmla="*/ 172156 w 800806"/>
                <a:gd name="connsiteY23-3806" fmla="*/ 981075 h 1481690"/>
                <a:gd name="connsiteX24-3807" fmla="*/ 143581 w 800806"/>
                <a:gd name="connsiteY24-3808" fmla="*/ 981075 h 1481690"/>
                <a:gd name="connsiteX25-3809" fmla="*/ 67381 w 800806"/>
                <a:gd name="connsiteY25-3810" fmla="*/ 1131095 h 1481690"/>
                <a:gd name="connsiteX26-3811" fmla="*/ 706 w 800806"/>
                <a:gd name="connsiteY26-3812" fmla="*/ 990600 h 1481690"/>
                <a:gd name="connsiteX0-3813" fmla="*/ 706 w 800806"/>
                <a:gd name="connsiteY0-3814" fmla="*/ 990600 h 1481690"/>
                <a:gd name="connsiteX1-3815" fmla="*/ 706 w 800806"/>
                <a:gd name="connsiteY1-3816" fmla="*/ 381000 h 1481690"/>
                <a:gd name="connsiteX2-3817" fmla="*/ 43569 w 800806"/>
                <a:gd name="connsiteY2-3818" fmla="*/ 228600 h 1481690"/>
                <a:gd name="connsiteX3-3819" fmla="*/ 205494 w 800806"/>
                <a:gd name="connsiteY3-3820" fmla="*/ 0 h 1481690"/>
                <a:gd name="connsiteX4-3821" fmla="*/ 781756 w 800806"/>
                <a:gd name="connsiteY4-3822" fmla="*/ 4763 h 1481690"/>
                <a:gd name="connsiteX5-3823" fmla="*/ 681744 w 800806"/>
                <a:gd name="connsiteY5-3824" fmla="*/ 23813 h 1481690"/>
                <a:gd name="connsiteX6-3825" fmla="*/ 648406 w 800806"/>
                <a:gd name="connsiteY6-3826" fmla="*/ 85725 h 1481690"/>
                <a:gd name="connsiteX7-3827" fmla="*/ 615069 w 800806"/>
                <a:gd name="connsiteY7-3828" fmla="*/ 161925 h 1481690"/>
                <a:gd name="connsiteX8-3829" fmla="*/ 619831 w 800806"/>
                <a:gd name="connsiteY8-3830" fmla="*/ 319088 h 1481690"/>
                <a:gd name="connsiteX9-3831" fmla="*/ 767469 w 800806"/>
                <a:gd name="connsiteY9-3832" fmla="*/ 519113 h 1481690"/>
                <a:gd name="connsiteX10-3833" fmla="*/ 800806 w 800806"/>
                <a:gd name="connsiteY10-3834" fmla="*/ 619125 h 1481690"/>
                <a:gd name="connsiteX11-3835" fmla="*/ 767469 w 800806"/>
                <a:gd name="connsiteY11-3836" fmla="*/ 671513 h 1481690"/>
                <a:gd name="connsiteX12-3837" fmla="*/ 710319 w 800806"/>
                <a:gd name="connsiteY12-3838" fmla="*/ 700088 h 1481690"/>
                <a:gd name="connsiteX13-3839" fmla="*/ 672219 w 800806"/>
                <a:gd name="connsiteY13-3840" fmla="*/ 714375 h 1481690"/>
                <a:gd name="connsiteX14-3841" fmla="*/ 667456 w 800806"/>
                <a:gd name="connsiteY14-3842" fmla="*/ 1366838 h 1481690"/>
                <a:gd name="connsiteX15-3843" fmla="*/ 596019 w 800806"/>
                <a:gd name="connsiteY15-3844" fmla="*/ 1481137 h 1481690"/>
                <a:gd name="connsiteX16-3845" fmla="*/ 524581 w 800806"/>
                <a:gd name="connsiteY16-3846" fmla="*/ 1350170 h 1481690"/>
                <a:gd name="connsiteX17-3847" fmla="*/ 524581 w 800806"/>
                <a:gd name="connsiteY17-3848" fmla="*/ 981075 h 1481690"/>
                <a:gd name="connsiteX18-3849" fmla="*/ 491244 w 800806"/>
                <a:gd name="connsiteY18-3850" fmla="*/ 981075 h 1481690"/>
                <a:gd name="connsiteX19-3851" fmla="*/ 410282 w 800806"/>
                <a:gd name="connsiteY19-3852" fmla="*/ 1195388 h 1481690"/>
                <a:gd name="connsiteX20-3853" fmla="*/ 348369 w 800806"/>
                <a:gd name="connsiteY20-3854" fmla="*/ 981075 h 1481690"/>
                <a:gd name="connsiteX21-3855" fmla="*/ 315031 w 800806"/>
                <a:gd name="connsiteY21-3856" fmla="*/ 981075 h 1481690"/>
                <a:gd name="connsiteX22-3857" fmla="*/ 243594 w 800806"/>
                <a:gd name="connsiteY22-3858" fmla="*/ 1147763 h 1481690"/>
                <a:gd name="connsiteX23-3859" fmla="*/ 172156 w 800806"/>
                <a:gd name="connsiteY23-3860" fmla="*/ 981075 h 1481690"/>
                <a:gd name="connsiteX24-3861" fmla="*/ 143581 w 800806"/>
                <a:gd name="connsiteY24-3862" fmla="*/ 981075 h 1481690"/>
                <a:gd name="connsiteX25-3863" fmla="*/ 67381 w 800806"/>
                <a:gd name="connsiteY25-3864" fmla="*/ 1131095 h 1481690"/>
                <a:gd name="connsiteX26-3865" fmla="*/ 706 w 800806"/>
                <a:gd name="connsiteY26-3866" fmla="*/ 990600 h 1481690"/>
                <a:gd name="connsiteX0-3867" fmla="*/ 706 w 800806"/>
                <a:gd name="connsiteY0-3868" fmla="*/ 990600 h 1481194"/>
                <a:gd name="connsiteX1-3869" fmla="*/ 706 w 800806"/>
                <a:gd name="connsiteY1-3870" fmla="*/ 381000 h 1481194"/>
                <a:gd name="connsiteX2-3871" fmla="*/ 43569 w 800806"/>
                <a:gd name="connsiteY2-3872" fmla="*/ 228600 h 1481194"/>
                <a:gd name="connsiteX3-3873" fmla="*/ 205494 w 800806"/>
                <a:gd name="connsiteY3-3874" fmla="*/ 0 h 1481194"/>
                <a:gd name="connsiteX4-3875" fmla="*/ 781756 w 800806"/>
                <a:gd name="connsiteY4-3876" fmla="*/ 4763 h 1481194"/>
                <a:gd name="connsiteX5-3877" fmla="*/ 681744 w 800806"/>
                <a:gd name="connsiteY5-3878" fmla="*/ 23813 h 1481194"/>
                <a:gd name="connsiteX6-3879" fmla="*/ 648406 w 800806"/>
                <a:gd name="connsiteY6-3880" fmla="*/ 85725 h 1481194"/>
                <a:gd name="connsiteX7-3881" fmla="*/ 615069 w 800806"/>
                <a:gd name="connsiteY7-3882" fmla="*/ 161925 h 1481194"/>
                <a:gd name="connsiteX8-3883" fmla="*/ 619831 w 800806"/>
                <a:gd name="connsiteY8-3884" fmla="*/ 319088 h 1481194"/>
                <a:gd name="connsiteX9-3885" fmla="*/ 767469 w 800806"/>
                <a:gd name="connsiteY9-3886" fmla="*/ 519113 h 1481194"/>
                <a:gd name="connsiteX10-3887" fmla="*/ 800806 w 800806"/>
                <a:gd name="connsiteY10-3888" fmla="*/ 619125 h 1481194"/>
                <a:gd name="connsiteX11-3889" fmla="*/ 767469 w 800806"/>
                <a:gd name="connsiteY11-3890" fmla="*/ 671513 h 1481194"/>
                <a:gd name="connsiteX12-3891" fmla="*/ 710319 w 800806"/>
                <a:gd name="connsiteY12-3892" fmla="*/ 700088 h 1481194"/>
                <a:gd name="connsiteX13-3893" fmla="*/ 672219 w 800806"/>
                <a:gd name="connsiteY13-3894" fmla="*/ 714375 h 1481194"/>
                <a:gd name="connsiteX14-3895" fmla="*/ 667456 w 800806"/>
                <a:gd name="connsiteY14-3896" fmla="*/ 1366838 h 1481194"/>
                <a:gd name="connsiteX15-3897" fmla="*/ 596019 w 800806"/>
                <a:gd name="connsiteY15-3898" fmla="*/ 1481137 h 1481194"/>
                <a:gd name="connsiteX16-3899" fmla="*/ 524581 w 800806"/>
                <a:gd name="connsiteY16-3900" fmla="*/ 1350170 h 1481194"/>
                <a:gd name="connsiteX17-3901" fmla="*/ 524581 w 800806"/>
                <a:gd name="connsiteY17-3902" fmla="*/ 981075 h 1481194"/>
                <a:gd name="connsiteX18-3903" fmla="*/ 491244 w 800806"/>
                <a:gd name="connsiteY18-3904" fmla="*/ 981075 h 1481194"/>
                <a:gd name="connsiteX19-3905" fmla="*/ 410282 w 800806"/>
                <a:gd name="connsiteY19-3906" fmla="*/ 1195388 h 1481194"/>
                <a:gd name="connsiteX20-3907" fmla="*/ 348369 w 800806"/>
                <a:gd name="connsiteY20-3908" fmla="*/ 981075 h 1481194"/>
                <a:gd name="connsiteX21-3909" fmla="*/ 315031 w 800806"/>
                <a:gd name="connsiteY21-3910" fmla="*/ 981075 h 1481194"/>
                <a:gd name="connsiteX22-3911" fmla="*/ 243594 w 800806"/>
                <a:gd name="connsiteY22-3912" fmla="*/ 1147763 h 1481194"/>
                <a:gd name="connsiteX23-3913" fmla="*/ 172156 w 800806"/>
                <a:gd name="connsiteY23-3914" fmla="*/ 981075 h 1481194"/>
                <a:gd name="connsiteX24-3915" fmla="*/ 143581 w 800806"/>
                <a:gd name="connsiteY24-3916" fmla="*/ 981075 h 1481194"/>
                <a:gd name="connsiteX25-3917" fmla="*/ 67381 w 800806"/>
                <a:gd name="connsiteY25-3918" fmla="*/ 1131095 h 1481194"/>
                <a:gd name="connsiteX26-3919" fmla="*/ 706 w 800806"/>
                <a:gd name="connsiteY26-3920" fmla="*/ 990600 h 1481194"/>
                <a:gd name="connsiteX0-3921" fmla="*/ 706 w 800806"/>
                <a:gd name="connsiteY0-3922" fmla="*/ 990600 h 1481194"/>
                <a:gd name="connsiteX1-3923" fmla="*/ 706 w 800806"/>
                <a:gd name="connsiteY1-3924" fmla="*/ 381000 h 1481194"/>
                <a:gd name="connsiteX2-3925" fmla="*/ 43569 w 800806"/>
                <a:gd name="connsiteY2-3926" fmla="*/ 228600 h 1481194"/>
                <a:gd name="connsiteX3-3927" fmla="*/ 205494 w 800806"/>
                <a:gd name="connsiteY3-3928" fmla="*/ 0 h 1481194"/>
                <a:gd name="connsiteX4-3929" fmla="*/ 781756 w 800806"/>
                <a:gd name="connsiteY4-3930" fmla="*/ 4763 h 1481194"/>
                <a:gd name="connsiteX5-3931" fmla="*/ 681744 w 800806"/>
                <a:gd name="connsiteY5-3932" fmla="*/ 23813 h 1481194"/>
                <a:gd name="connsiteX6-3933" fmla="*/ 648406 w 800806"/>
                <a:gd name="connsiteY6-3934" fmla="*/ 85725 h 1481194"/>
                <a:gd name="connsiteX7-3935" fmla="*/ 615069 w 800806"/>
                <a:gd name="connsiteY7-3936" fmla="*/ 161925 h 1481194"/>
                <a:gd name="connsiteX8-3937" fmla="*/ 619831 w 800806"/>
                <a:gd name="connsiteY8-3938" fmla="*/ 319088 h 1481194"/>
                <a:gd name="connsiteX9-3939" fmla="*/ 767469 w 800806"/>
                <a:gd name="connsiteY9-3940" fmla="*/ 519113 h 1481194"/>
                <a:gd name="connsiteX10-3941" fmla="*/ 800806 w 800806"/>
                <a:gd name="connsiteY10-3942" fmla="*/ 619125 h 1481194"/>
                <a:gd name="connsiteX11-3943" fmla="*/ 767469 w 800806"/>
                <a:gd name="connsiteY11-3944" fmla="*/ 671513 h 1481194"/>
                <a:gd name="connsiteX12-3945" fmla="*/ 710319 w 800806"/>
                <a:gd name="connsiteY12-3946" fmla="*/ 700088 h 1481194"/>
                <a:gd name="connsiteX13-3947" fmla="*/ 672219 w 800806"/>
                <a:gd name="connsiteY13-3948" fmla="*/ 714375 h 1481194"/>
                <a:gd name="connsiteX14-3949" fmla="*/ 667456 w 800806"/>
                <a:gd name="connsiteY14-3950" fmla="*/ 1366838 h 1481194"/>
                <a:gd name="connsiteX15-3951" fmla="*/ 596019 w 800806"/>
                <a:gd name="connsiteY15-3952" fmla="*/ 1481137 h 1481194"/>
                <a:gd name="connsiteX16-3953" fmla="*/ 524581 w 800806"/>
                <a:gd name="connsiteY16-3954" fmla="*/ 1350170 h 1481194"/>
                <a:gd name="connsiteX17-3955" fmla="*/ 524581 w 800806"/>
                <a:gd name="connsiteY17-3956" fmla="*/ 981075 h 1481194"/>
                <a:gd name="connsiteX18-3957" fmla="*/ 491244 w 800806"/>
                <a:gd name="connsiteY18-3958" fmla="*/ 981075 h 1481194"/>
                <a:gd name="connsiteX19-3959" fmla="*/ 410282 w 800806"/>
                <a:gd name="connsiteY19-3960" fmla="*/ 1195388 h 1481194"/>
                <a:gd name="connsiteX20-3961" fmla="*/ 348369 w 800806"/>
                <a:gd name="connsiteY20-3962" fmla="*/ 981075 h 1481194"/>
                <a:gd name="connsiteX21-3963" fmla="*/ 315031 w 800806"/>
                <a:gd name="connsiteY21-3964" fmla="*/ 981075 h 1481194"/>
                <a:gd name="connsiteX22-3965" fmla="*/ 243594 w 800806"/>
                <a:gd name="connsiteY22-3966" fmla="*/ 1147763 h 1481194"/>
                <a:gd name="connsiteX23-3967" fmla="*/ 172156 w 800806"/>
                <a:gd name="connsiteY23-3968" fmla="*/ 981075 h 1481194"/>
                <a:gd name="connsiteX24-3969" fmla="*/ 143581 w 800806"/>
                <a:gd name="connsiteY24-3970" fmla="*/ 981075 h 1481194"/>
                <a:gd name="connsiteX25-3971" fmla="*/ 67381 w 800806"/>
                <a:gd name="connsiteY25-3972" fmla="*/ 1131095 h 1481194"/>
                <a:gd name="connsiteX26-3973" fmla="*/ 706 w 800806"/>
                <a:gd name="connsiteY26-3974" fmla="*/ 990600 h 1481194"/>
                <a:gd name="connsiteX0-3975" fmla="*/ 706 w 800806"/>
                <a:gd name="connsiteY0-3976" fmla="*/ 990600 h 1481194"/>
                <a:gd name="connsiteX1-3977" fmla="*/ 706 w 800806"/>
                <a:gd name="connsiteY1-3978" fmla="*/ 381000 h 1481194"/>
                <a:gd name="connsiteX2-3979" fmla="*/ 43569 w 800806"/>
                <a:gd name="connsiteY2-3980" fmla="*/ 228600 h 1481194"/>
                <a:gd name="connsiteX3-3981" fmla="*/ 205494 w 800806"/>
                <a:gd name="connsiteY3-3982" fmla="*/ 0 h 1481194"/>
                <a:gd name="connsiteX4-3983" fmla="*/ 781756 w 800806"/>
                <a:gd name="connsiteY4-3984" fmla="*/ 4763 h 1481194"/>
                <a:gd name="connsiteX5-3985" fmla="*/ 681744 w 800806"/>
                <a:gd name="connsiteY5-3986" fmla="*/ 23813 h 1481194"/>
                <a:gd name="connsiteX6-3987" fmla="*/ 648406 w 800806"/>
                <a:gd name="connsiteY6-3988" fmla="*/ 85725 h 1481194"/>
                <a:gd name="connsiteX7-3989" fmla="*/ 615069 w 800806"/>
                <a:gd name="connsiteY7-3990" fmla="*/ 161925 h 1481194"/>
                <a:gd name="connsiteX8-3991" fmla="*/ 619831 w 800806"/>
                <a:gd name="connsiteY8-3992" fmla="*/ 319088 h 1481194"/>
                <a:gd name="connsiteX9-3993" fmla="*/ 767469 w 800806"/>
                <a:gd name="connsiteY9-3994" fmla="*/ 519113 h 1481194"/>
                <a:gd name="connsiteX10-3995" fmla="*/ 800806 w 800806"/>
                <a:gd name="connsiteY10-3996" fmla="*/ 619125 h 1481194"/>
                <a:gd name="connsiteX11-3997" fmla="*/ 767469 w 800806"/>
                <a:gd name="connsiteY11-3998" fmla="*/ 671513 h 1481194"/>
                <a:gd name="connsiteX12-3999" fmla="*/ 710319 w 800806"/>
                <a:gd name="connsiteY12-4000" fmla="*/ 700088 h 1481194"/>
                <a:gd name="connsiteX13-4001" fmla="*/ 672219 w 800806"/>
                <a:gd name="connsiteY13-4002" fmla="*/ 714375 h 1481194"/>
                <a:gd name="connsiteX14-4003" fmla="*/ 667456 w 800806"/>
                <a:gd name="connsiteY14-4004" fmla="*/ 1366838 h 1481194"/>
                <a:gd name="connsiteX15-4005" fmla="*/ 596019 w 800806"/>
                <a:gd name="connsiteY15-4006" fmla="*/ 1481137 h 1481194"/>
                <a:gd name="connsiteX16-4007" fmla="*/ 524581 w 800806"/>
                <a:gd name="connsiteY16-4008" fmla="*/ 1350170 h 1481194"/>
                <a:gd name="connsiteX17-4009" fmla="*/ 524581 w 800806"/>
                <a:gd name="connsiteY17-4010" fmla="*/ 981075 h 1481194"/>
                <a:gd name="connsiteX18-4011" fmla="*/ 491244 w 800806"/>
                <a:gd name="connsiteY18-4012" fmla="*/ 981075 h 1481194"/>
                <a:gd name="connsiteX19-4013" fmla="*/ 410282 w 800806"/>
                <a:gd name="connsiteY19-4014" fmla="*/ 1195388 h 1481194"/>
                <a:gd name="connsiteX20-4015" fmla="*/ 348369 w 800806"/>
                <a:gd name="connsiteY20-4016" fmla="*/ 981075 h 1481194"/>
                <a:gd name="connsiteX21-4017" fmla="*/ 315031 w 800806"/>
                <a:gd name="connsiteY21-4018" fmla="*/ 981075 h 1481194"/>
                <a:gd name="connsiteX22-4019" fmla="*/ 243594 w 800806"/>
                <a:gd name="connsiteY22-4020" fmla="*/ 1147763 h 1481194"/>
                <a:gd name="connsiteX23-4021" fmla="*/ 172156 w 800806"/>
                <a:gd name="connsiteY23-4022" fmla="*/ 981075 h 1481194"/>
                <a:gd name="connsiteX24-4023" fmla="*/ 143581 w 800806"/>
                <a:gd name="connsiteY24-4024" fmla="*/ 981075 h 1481194"/>
                <a:gd name="connsiteX25-4025" fmla="*/ 67381 w 800806"/>
                <a:gd name="connsiteY25-4026" fmla="*/ 1131095 h 1481194"/>
                <a:gd name="connsiteX26-4027" fmla="*/ 706 w 800806"/>
                <a:gd name="connsiteY26-4028" fmla="*/ 990600 h 1481194"/>
                <a:gd name="connsiteX0-4029" fmla="*/ 706 w 800806"/>
                <a:gd name="connsiteY0-4030" fmla="*/ 990600 h 1481194"/>
                <a:gd name="connsiteX1-4031" fmla="*/ 706 w 800806"/>
                <a:gd name="connsiteY1-4032" fmla="*/ 381000 h 1481194"/>
                <a:gd name="connsiteX2-4033" fmla="*/ 43569 w 800806"/>
                <a:gd name="connsiteY2-4034" fmla="*/ 228600 h 1481194"/>
                <a:gd name="connsiteX3-4035" fmla="*/ 205494 w 800806"/>
                <a:gd name="connsiteY3-4036" fmla="*/ 0 h 1481194"/>
                <a:gd name="connsiteX4-4037" fmla="*/ 781756 w 800806"/>
                <a:gd name="connsiteY4-4038" fmla="*/ 4763 h 1481194"/>
                <a:gd name="connsiteX5-4039" fmla="*/ 681744 w 800806"/>
                <a:gd name="connsiteY5-4040" fmla="*/ 23813 h 1481194"/>
                <a:gd name="connsiteX6-4041" fmla="*/ 648406 w 800806"/>
                <a:gd name="connsiteY6-4042" fmla="*/ 85725 h 1481194"/>
                <a:gd name="connsiteX7-4043" fmla="*/ 615069 w 800806"/>
                <a:gd name="connsiteY7-4044" fmla="*/ 161925 h 1481194"/>
                <a:gd name="connsiteX8-4045" fmla="*/ 619831 w 800806"/>
                <a:gd name="connsiteY8-4046" fmla="*/ 319088 h 1481194"/>
                <a:gd name="connsiteX9-4047" fmla="*/ 767469 w 800806"/>
                <a:gd name="connsiteY9-4048" fmla="*/ 519113 h 1481194"/>
                <a:gd name="connsiteX10-4049" fmla="*/ 800806 w 800806"/>
                <a:gd name="connsiteY10-4050" fmla="*/ 619125 h 1481194"/>
                <a:gd name="connsiteX11-4051" fmla="*/ 767469 w 800806"/>
                <a:gd name="connsiteY11-4052" fmla="*/ 671513 h 1481194"/>
                <a:gd name="connsiteX12-4053" fmla="*/ 710319 w 800806"/>
                <a:gd name="connsiteY12-4054" fmla="*/ 700088 h 1481194"/>
                <a:gd name="connsiteX13-4055" fmla="*/ 672219 w 800806"/>
                <a:gd name="connsiteY13-4056" fmla="*/ 714375 h 1481194"/>
                <a:gd name="connsiteX14-4057" fmla="*/ 667456 w 800806"/>
                <a:gd name="connsiteY14-4058" fmla="*/ 1366838 h 1481194"/>
                <a:gd name="connsiteX15-4059" fmla="*/ 596019 w 800806"/>
                <a:gd name="connsiteY15-4060" fmla="*/ 1481137 h 1481194"/>
                <a:gd name="connsiteX16-4061" fmla="*/ 524581 w 800806"/>
                <a:gd name="connsiteY16-4062" fmla="*/ 1350170 h 1481194"/>
                <a:gd name="connsiteX17-4063" fmla="*/ 524581 w 800806"/>
                <a:gd name="connsiteY17-4064" fmla="*/ 981075 h 1481194"/>
                <a:gd name="connsiteX18-4065" fmla="*/ 491244 w 800806"/>
                <a:gd name="connsiteY18-4066" fmla="*/ 981075 h 1481194"/>
                <a:gd name="connsiteX19-4067" fmla="*/ 410282 w 800806"/>
                <a:gd name="connsiteY19-4068" fmla="*/ 1195388 h 1481194"/>
                <a:gd name="connsiteX20-4069" fmla="*/ 348369 w 800806"/>
                <a:gd name="connsiteY20-4070" fmla="*/ 981075 h 1481194"/>
                <a:gd name="connsiteX21-4071" fmla="*/ 315031 w 800806"/>
                <a:gd name="connsiteY21-4072" fmla="*/ 981075 h 1481194"/>
                <a:gd name="connsiteX22-4073" fmla="*/ 243594 w 800806"/>
                <a:gd name="connsiteY22-4074" fmla="*/ 1147763 h 1481194"/>
                <a:gd name="connsiteX23-4075" fmla="*/ 172156 w 800806"/>
                <a:gd name="connsiteY23-4076" fmla="*/ 981075 h 1481194"/>
                <a:gd name="connsiteX24-4077" fmla="*/ 143581 w 800806"/>
                <a:gd name="connsiteY24-4078" fmla="*/ 981075 h 1481194"/>
                <a:gd name="connsiteX25-4079" fmla="*/ 67381 w 800806"/>
                <a:gd name="connsiteY25-4080" fmla="*/ 1131095 h 1481194"/>
                <a:gd name="connsiteX26-4081" fmla="*/ 706 w 800806"/>
                <a:gd name="connsiteY26-4082" fmla="*/ 990600 h 1481194"/>
                <a:gd name="connsiteX0-4083" fmla="*/ 706 w 800806"/>
                <a:gd name="connsiteY0-4084" fmla="*/ 990600 h 1481194"/>
                <a:gd name="connsiteX1-4085" fmla="*/ 706 w 800806"/>
                <a:gd name="connsiteY1-4086" fmla="*/ 381000 h 1481194"/>
                <a:gd name="connsiteX2-4087" fmla="*/ 43569 w 800806"/>
                <a:gd name="connsiteY2-4088" fmla="*/ 228600 h 1481194"/>
                <a:gd name="connsiteX3-4089" fmla="*/ 205494 w 800806"/>
                <a:gd name="connsiteY3-4090" fmla="*/ 0 h 1481194"/>
                <a:gd name="connsiteX4-4091" fmla="*/ 781756 w 800806"/>
                <a:gd name="connsiteY4-4092" fmla="*/ 4763 h 1481194"/>
                <a:gd name="connsiteX5-4093" fmla="*/ 681744 w 800806"/>
                <a:gd name="connsiteY5-4094" fmla="*/ 23813 h 1481194"/>
                <a:gd name="connsiteX6-4095" fmla="*/ 648406 w 800806"/>
                <a:gd name="connsiteY6-4096" fmla="*/ 85725 h 1481194"/>
                <a:gd name="connsiteX7-4097" fmla="*/ 615069 w 800806"/>
                <a:gd name="connsiteY7-4098" fmla="*/ 161925 h 1481194"/>
                <a:gd name="connsiteX8-4099" fmla="*/ 619831 w 800806"/>
                <a:gd name="connsiteY8-4100" fmla="*/ 319088 h 1481194"/>
                <a:gd name="connsiteX9-4101" fmla="*/ 767469 w 800806"/>
                <a:gd name="connsiteY9-4102" fmla="*/ 519113 h 1481194"/>
                <a:gd name="connsiteX10-4103" fmla="*/ 800806 w 800806"/>
                <a:gd name="connsiteY10-4104" fmla="*/ 619125 h 1481194"/>
                <a:gd name="connsiteX11-4105" fmla="*/ 767469 w 800806"/>
                <a:gd name="connsiteY11-4106" fmla="*/ 671513 h 1481194"/>
                <a:gd name="connsiteX12-4107" fmla="*/ 672219 w 800806"/>
                <a:gd name="connsiteY12-4108" fmla="*/ 714375 h 1481194"/>
                <a:gd name="connsiteX13-4109" fmla="*/ 667456 w 800806"/>
                <a:gd name="connsiteY13-4110" fmla="*/ 1366838 h 1481194"/>
                <a:gd name="connsiteX14-4111" fmla="*/ 596019 w 800806"/>
                <a:gd name="connsiteY14-4112" fmla="*/ 1481137 h 1481194"/>
                <a:gd name="connsiteX15-4113" fmla="*/ 524581 w 800806"/>
                <a:gd name="connsiteY15-4114" fmla="*/ 1350170 h 1481194"/>
                <a:gd name="connsiteX16-4115" fmla="*/ 524581 w 800806"/>
                <a:gd name="connsiteY16-4116" fmla="*/ 981075 h 1481194"/>
                <a:gd name="connsiteX17-4117" fmla="*/ 491244 w 800806"/>
                <a:gd name="connsiteY17-4118" fmla="*/ 981075 h 1481194"/>
                <a:gd name="connsiteX18-4119" fmla="*/ 410282 w 800806"/>
                <a:gd name="connsiteY18-4120" fmla="*/ 1195388 h 1481194"/>
                <a:gd name="connsiteX19-4121" fmla="*/ 348369 w 800806"/>
                <a:gd name="connsiteY19-4122" fmla="*/ 981075 h 1481194"/>
                <a:gd name="connsiteX20-4123" fmla="*/ 315031 w 800806"/>
                <a:gd name="connsiteY20-4124" fmla="*/ 981075 h 1481194"/>
                <a:gd name="connsiteX21-4125" fmla="*/ 243594 w 800806"/>
                <a:gd name="connsiteY21-4126" fmla="*/ 1147763 h 1481194"/>
                <a:gd name="connsiteX22-4127" fmla="*/ 172156 w 800806"/>
                <a:gd name="connsiteY22-4128" fmla="*/ 981075 h 1481194"/>
                <a:gd name="connsiteX23-4129" fmla="*/ 143581 w 800806"/>
                <a:gd name="connsiteY23-4130" fmla="*/ 981075 h 1481194"/>
                <a:gd name="connsiteX24-4131" fmla="*/ 67381 w 800806"/>
                <a:gd name="connsiteY24-4132" fmla="*/ 1131095 h 1481194"/>
                <a:gd name="connsiteX25-4133" fmla="*/ 706 w 800806"/>
                <a:gd name="connsiteY25-4134" fmla="*/ 990600 h 1481194"/>
                <a:gd name="connsiteX0-4135" fmla="*/ 706 w 800806"/>
                <a:gd name="connsiteY0-4136" fmla="*/ 990600 h 1481194"/>
                <a:gd name="connsiteX1-4137" fmla="*/ 706 w 800806"/>
                <a:gd name="connsiteY1-4138" fmla="*/ 381000 h 1481194"/>
                <a:gd name="connsiteX2-4139" fmla="*/ 43569 w 800806"/>
                <a:gd name="connsiteY2-4140" fmla="*/ 228600 h 1481194"/>
                <a:gd name="connsiteX3-4141" fmla="*/ 205494 w 800806"/>
                <a:gd name="connsiteY3-4142" fmla="*/ 0 h 1481194"/>
                <a:gd name="connsiteX4-4143" fmla="*/ 781756 w 800806"/>
                <a:gd name="connsiteY4-4144" fmla="*/ 4763 h 1481194"/>
                <a:gd name="connsiteX5-4145" fmla="*/ 681744 w 800806"/>
                <a:gd name="connsiteY5-4146" fmla="*/ 23813 h 1481194"/>
                <a:gd name="connsiteX6-4147" fmla="*/ 648406 w 800806"/>
                <a:gd name="connsiteY6-4148" fmla="*/ 85725 h 1481194"/>
                <a:gd name="connsiteX7-4149" fmla="*/ 615069 w 800806"/>
                <a:gd name="connsiteY7-4150" fmla="*/ 161925 h 1481194"/>
                <a:gd name="connsiteX8-4151" fmla="*/ 619831 w 800806"/>
                <a:gd name="connsiteY8-4152" fmla="*/ 319088 h 1481194"/>
                <a:gd name="connsiteX9-4153" fmla="*/ 767469 w 800806"/>
                <a:gd name="connsiteY9-4154" fmla="*/ 519113 h 1481194"/>
                <a:gd name="connsiteX10-4155" fmla="*/ 800806 w 800806"/>
                <a:gd name="connsiteY10-4156" fmla="*/ 619125 h 1481194"/>
                <a:gd name="connsiteX11-4157" fmla="*/ 767469 w 800806"/>
                <a:gd name="connsiteY11-4158" fmla="*/ 671513 h 1481194"/>
                <a:gd name="connsiteX12-4159" fmla="*/ 672219 w 800806"/>
                <a:gd name="connsiteY12-4160" fmla="*/ 714375 h 1481194"/>
                <a:gd name="connsiteX13-4161" fmla="*/ 667456 w 800806"/>
                <a:gd name="connsiteY13-4162" fmla="*/ 1366838 h 1481194"/>
                <a:gd name="connsiteX14-4163" fmla="*/ 596019 w 800806"/>
                <a:gd name="connsiteY14-4164" fmla="*/ 1481137 h 1481194"/>
                <a:gd name="connsiteX15-4165" fmla="*/ 524581 w 800806"/>
                <a:gd name="connsiteY15-4166" fmla="*/ 1350170 h 1481194"/>
                <a:gd name="connsiteX16-4167" fmla="*/ 524581 w 800806"/>
                <a:gd name="connsiteY16-4168" fmla="*/ 981075 h 1481194"/>
                <a:gd name="connsiteX17-4169" fmla="*/ 491244 w 800806"/>
                <a:gd name="connsiteY17-4170" fmla="*/ 981075 h 1481194"/>
                <a:gd name="connsiteX18-4171" fmla="*/ 410282 w 800806"/>
                <a:gd name="connsiteY18-4172" fmla="*/ 1195388 h 1481194"/>
                <a:gd name="connsiteX19-4173" fmla="*/ 348369 w 800806"/>
                <a:gd name="connsiteY19-4174" fmla="*/ 981075 h 1481194"/>
                <a:gd name="connsiteX20-4175" fmla="*/ 315031 w 800806"/>
                <a:gd name="connsiteY20-4176" fmla="*/ 981075 h 1481194"/>
                <a:gd name="connsiteX21-4177" fmla="*/ 243594 w 800806"/>
                <a:gd name="connsiteY21-4178" fmla="*/ 1147763 h 1481194"/>
                <a:gd name="connsiteX22-4179" fmla="*/ 172156 w 800806"/>
                <a:gd name="connsiteY22-4180" fmla="*/ 981075 h 1481194"/>
                <a:gd name="connsiteX23-4181" fmla="*/ 143581 w 800806"/>
                <a:gd name="connsiteY23-4182" fmla="*/ 981075 h 1481194"/>
                <a:gd name="connsiteX24-4183" fmla="*/ 67381 w 800806"/>
                <a:gd name="connsiteY24-4184" fmla="*/ 1131095 h 1481194"/>
                <a:gd name="connsiteX25-4185" fmla="*/ 706 w 800806"/>
                <a:gd name="connsiteY25-4186" fmla="*/ 990600 h 1481194"/>
                <a:gd name="connsiteX0-4187" fmla="*/ 706 w 800806"/>
                <a:gd name="connsiteY0-4188" fmla="*/ 990600 h 1481194"/>
                <a:gd name="connsiteX1-4189" fmla="*/ 706 w 800806"/>
                <a:gd name="connsiteY1-4190" fmla="*/ 381000 h 1481194"/>
                <a:gd name="connsiteX2-4191" fmla="*/ 43569 w 800806"/>
                <a:gd name="connsiteY2-4192" fmla="*/ 228600 h 1481194"/>
                <a:gd name="connsiteX3-4193" fmla="*/ 205494 w 800806"/>
                <a:gd name="connsiteY3-4194" fmla="*/ 0 h 1481194"/>
                <a:gd name="connsiteX4-4195" fmla="*/ 781756 w 800806"/>
                <a:gd name="connsiteY4-4196" fmla="*/ 4763 h 1481194"/>
                <a:gd name="connsiteX5-4197" fmla="*/ 681744 w 800806"/>
                <a:gd name="connsiteY5-4198" fmla="*/ 23813 h 1481194"/>
                <a:gd name="connsiteX6-4199" fmla="*/ 648406 w 800806"/>
                <a:gd name="connsiteY6-4200" fmla="*/ 85725 h 1481194"/>
                <a:gd name="connsiteX7-4201" fmla="*/ 615069 w 800806"/>
                <a:gd name="connsiteY7-4202" fmla="*/ 161925 h 1481194"/>
                <a:gd name="connsiteX8-4203" fmla="*/ 619831 w 800806"/>
                <a:gd name="connsiteY8-4204" fmla="*/ 319088 h 1481194"/>
                <a:gd name="connsiteX9-4205" fmla="*/ 767469 w 800806"/>
                <a:gd name="connsiteY9-4206" fmla="*/ 519113 h 1481194"/>
                <a:gd name="connsiteX10-4207" fmla="*/ 800806 w 800806"/>
                <a:gd name="connsiteY10-4208" fmla="*/ 619125 h 1481194"/>
                <a:gd name="connsiteX11-4209" fmla="*/ 767469 w 800806"/>
                <a:gd name="connsiteY11-4210" fmla="*/ 671513 h 1481194"/>
                <a:gd name="connsiteX12-4211" fmla="*/ 672219 w 800806"/>
                <a:gd name="connsiteY12-4212" fmla="*/ 714375 h 1481194"/>
                <a:gd name="connsiteX13-4213" fmla="*/ 667456 w 800806"/>
                <a:gd name="connsiteY13-4214" fmla="*/ 1366838 h 1481194"/>
                <a:gd name="connsiteX14-4215" fmla="*/ 596019 w 800806"/>
                <a:gd name="connsiteY14-4216" fmla="*/ 1481137 h 1481194"/>
                <a:gd name="connsiteX15-4217" fmla="*/ 524581 w 800806"/>
                <a:gd name="connsiteY15-4218" fmla="*/ 1350170 h 1481194"/>
                <a:gd name="connsiteX16-4219" fmla="*/ 524581 w 800806"/>
                <a:gd name="connsiteY16-4220" fmla="*/ 981075 h 1481194"/>
                <a:gd name="connsiteX17-4221" fmla="*/ 491244 w 800806"/>
                <a:gd name="connsiteY17-4222" fmla="*/ 981075 h 1481194"/>
                <a:gd name="connsiteX18-4223" fmla="*/ 410282 w 800806"/>
                <a:gd name="connsiteY18-4224" fmla="*/ 1195388 h 1481194"/>
                <a:gd name="connsiteX19-4225" fmla="*/ 348369 w 800806"/>
                <a:gd name="connsiteY19-4226" fmla="*/ 981075 h 1481194"/>
                <a:gd name="connsiteX20-4227" fmla="*/ 315031 w 800806"/>
                <a:gd name="connsiteY20-4228" fmla="*/ 981075 h 1481194"/>
                <a:gd name="connsiteX21-4229" fmla="*/ 243594 w 800806"/>
                <a:gd name="connsiteY21-4230" fmla="*/ 1147763 h 1481194"/>
                <a:gd name="connsiteX22-4231" fmla="*/ 172156 w 800806"/>
                <a:gd name="connsiteY22-4232" fmla="*/ 981075 h 1481194"/>
                <a:gd name="connsiteX23-4233" fmla="*/ 143581 w 800806"/>
                <a:gd name="connsiteY23-4234" fmla="*/ 981075 h 1481194"/>
                <a:gd name="connsiteX24-4235" fmla="*/ 67381 w 800806"/>
                <a:gd name="connsiteY24-4236" fmla="*/ 1131095 h 1481194"/>
                <a:gd name="connsiteX25-4237" fmla="*/ 706 w 800806"/>
                <a:gd name="connsiteY25-4238" fmla="*/ 990600 h 1481194"/>
                <a:gd name="connsiteX0-4239" fmla="*/ 706 w 800806"/>
                <a:gd name="connsiteY0-4240" fmla="*/ 990600 h 1481194"/>
                <a:gd name="connsiteX1-4241" fmla="*/ 706 w 800806"/>
                <a:gd name="connsiteY1-4242" fmla="*/ 381000 h 1481194"/>
                <a:gd name="connsiteX2-4243" fmla="*/ 43569 w 800806"/>
                <a:gd name="connsiteY2-4244" fmla="*/ 228600 h 1481194"/>
                <a:gd name="connsiteX3-4245" fmla="*/ 205494 w 800806"/>
                <a:gd name="connsiteY3-4246" fmla="*/ 0 h 1481194"/>
                <a:gd name="connsiteX4-4247" fmla="*/ 781756 w 800806"/>
                <a:gd name="connsiteY4-4248" fmla="*/ 4763 h 1481194"/>
                <a:gd name="connsiteX5-4249" fmla="*/ 681744 w 800806"/>
                <a:gd name="connsiteY5-4250" fmla="*/ 23813 h 1481194"/>
                <a:gd name="connsiteX6-4251" fmla="*/ 648406 w 800806"/>
                <a:gd name="connsiteY6-4252" fmla="*/ 85725 h 1481194"/>
                <a:gd name="connsiteX7-4253" fmla="*/ 615069 w 800806"/>
                <a:gd name="connsiteY7-4254" fmla="*/ 161925 h 1481194"/>
                <a:gd name="connsiteX8-4255" fmla="*/ 619831 w 800806"/>
                <a:gd name="connsiteY8-4256" fmla="*/ 319088 h 1481194"/>
                <a:gd name="connsiteX9-4257" fmla="*/ 767469 w 800806"/>
                <a:gd name="connsiteY9-4258" fmla="*/ 519113 h 1481194"/>
                <a:gd name="connsiteX10-4259" fmla="*/ 800806 w 800806"/>
                <a:gd name="connsiteY10-4260" fmla="*/ 619125 h 1481194"/>
                <a:gd name="connsiteX11-4261" fmla="*/ 672219 w 800806"/>
                <a:gd name="connsiteY11-4262" fmla="*/ 714375 h 1481194"/>
                <a:gd name="connsiteX12-4263" fmla="*/ 667456 w 800806"/>
                <a:gd name="connsiteY12-4264" fmla="*/ 1366838 h 1481194"/>
                <a:gd name="connsiteX13-4265" fmla="*/ 596019 w 800806"/>
                <a:gd name="connsiteY13-4266" fmla="*/ 1481137 h 1481194"/>
                <a:gd name="connsiteX14-4267" fmla="*/ 524581 w 800806"/>
                <a:gd name="connsiteY14-4268" fmla="*/ 1350170 h 1481194"/>
                <a:gd name="connsiteX15-4269" fmla="*/ 524581 w 800806"/>
                <a:gd name="connsiteY15-4270" fmla="*/ 981075 h 1481194"/>
                <a:gd name="connsiteX16-4271" fmla="*/ 491244 w 800806"/>
                <a:gd name="connsiteY16-4272" fmla="*/ 981075 h 1481194"/>
                <a:gd name="connsiteX17-4273" fmla="*/ 410282 w 800806"/>
                <a:gd name="connsiteY17-4274" fmla="*/ 1195388 h 1481194"/>
                <a:gd name="connsiteX18-4275" fmla="*/ 348369 w 800806"/>
                <a:gd name="connsiteY18-4276" fmla="*/ 981075 h 1481194"/>
                <a:gd name="connsiteX19-4277" fmla="*/ 315031 w 800806"/>
                <a:gd name="connsiteY19-4278" fmla="*/ 981075 h 1481194"/>
                <a:gd name="connsiteX20-4279" fmla="*/ 243594 w 800806"/>
                <a:gd name="connsiteY20-4280" fmla="*/ 1147763 h 1481194"/>
                <a:gd name="connsiteX21-4281" fmla="*/ 172156 w 800806"/>
                <a:gd name="connsiteY21-4282" fmla="*/ 981075 h 1481194"/>
                <a:gd name="connsiteX22-4283" fmla="*/ 143581 w 800806"/>
                <a:gd name="connsiteY22-4284" fmla="*/ 981075 h 1481194"/>
                <a:gd name="connsiteX23-4285" fmla="*/ 67381 w 800806"/>
                <a:gd name="connsiteY23-4286" fmla="*/ 1131095 h 1481194"/>
                <a:gd name="connsiteX24-4287" fmla="*/ 706 w 800806"/>
                <a:gd name="connsiteY24-4288" fmla="*/ 990600 h 1481194"/>
                <a:gd name="connsiteX0-4289" fmla="*/ 706 w 806536"/>
                <a:gd name="connsiteY0-4290" fmla="*/ 990600 h 1481194"/>
                <a:gd name="connsiteX1-4291" fmla="*/ 706 w 806536"/>
                <a:gd name="connsiteY1-4292" fmla="*/ 381000 h 1481194"/>
                <a:gd name="connsiteX2-4293" fmla="*/ 43569 w 806536"/>
                <a:gd name="connsiteY2-4294" fmla="*/ 228600 h 1481194"/>
                <a:gd name="connsiteX3-4295" fmla="*/ 205494 w 806536"/>
                <a:gd name="connsiteY3-4296" fmla="*/ 0 h 1481194"/>
                <a:gd name="connsiteX4-4297" fmla="*/ 781756 w 806536"/>
                <a:gd name="connsiteY4-4298" fmla="*/ 4763 h 1481194"/>
                <a:gd name="connsiteX5-4299" fmla="*/ 681744 w 806536"/>
                <a:gd name="connsiteY5-4300" fmla="*/ 23813 h 1481194"/>
                <a:gd name="connsiteX6-4301" fmla="*/ 648406 w 806536"/>
                <a:gd name="connsiteY6-4302" fmla="*/ 85725 h 1481194"/>
                <a:gd name="connsiteX7-4303" fmla="*/ 615069 w 806536"/>
                <a:gd name="connsiteY7-4304" fmla="*/ 161925 h 1481194"/>
                <a:gd name="connsiteX8-4305" fmla="*/ 619831 w 806536"/>
                <a:gd name="connsiteY8-4306" fmla="*/ 319088 h 1481194"/>
                <a:gd name="connsiteX9-4307" fmla="*/ 767469 w 806536"/>
                <a:gd name="connsiteY9-4308" fmla="*/ 519113 h 1481194"/>
                <a:gd name="connsiteX10-4309" fmla="*/ 800806 w 806536"/>
                <a:gd name="connsiteY10-4310" fmla="*/ 619125 h 1481194"/>
                <a:gd name="connsiteX11-4311" fmla="*/ 672219 w 806536"/>
                <a:gd name="connsiteY11-4312" fmla="*/ 714375 h 1481194"/>
                <a:gd name="connsiteX12-4313" fmla="*/ 667456 w 806536"/>
                <a:gd name="connsiteY12-4314" fmla="*/ 1366838 h 1481194"/>
                <a:gd name="connsiteX13-4315" fmla="*/ 596019 w 806536"/>
                <a:gd name="connsiteY13-4316" fmla="*/ 1481137 h 1481194"/>
                <a:gd name="connsiteX14-4317" fmla="*/ 524581 w 806536"/>
                <a:gd name="connsiteY14-4318" fmla="*/ 1350170 h 1481194"/>
                <a:gd name="connsiteX15-4319" fmla="*/ 524581 w 806536"/>
                <a:gd name="connsiteY15-4320" fmla="*/ 981075 h 1481194"/>
                <a:gd name="connsiteX16-4321" fmla="*/ 491244 w 806536"/>
                <a:gd name="connsiteY16-4322" fmla="*/ 981075 h 1481194"/>
                <a:gd name="connsiteX17-4323" fmla="*/ 410282 w 806536"/>
                <a:gd name="connsiteY17-4324" fmla="*/ 1195388 h 1481194"/>
                <a:gd name="connsiteX18-4325" fmla="*/ 348369 w 806536"/>
                <a:gd name="connsiteY18-4326" fmla="*/ 981075 h 1481194"/>
                <a:gd name="connsiteX19-4327" fmla="*/ 315031 w 806536"/>
                <a:gd name="connsiteY19-4328" fmla="*/ 981075 h 1481194"/>
                <a:gd name="connsiteX20-4329" fmla="*/ 243594 w 806536"/>
                <a:gd name="connsiteY20-4330" fmla="*/ 1147763 h 1481194"/>
                <a:gd name="connsiteX21-4331" fmla="*/ 172156 w 806536"/>
                <a:gd name="connsiteY21-4332" fmla="*/ 981075 h 1481194"/>
                <a:gd name="connsiteX22-4333" fmla="*/ 143581 w 806536"/>
                <a:gd name="connsiteY22-4334" fmla="*/ 981075 h 1481194"/>
                <a:gd name="connsiteX23-4335" fmla="*/ 67381 w 806536"/>
                <a:gd name="connsiteY23-4336" fmla="*/ 1131095 h 1481194"/>
                <a:gd name="connsiteX24-4337" fmla="*/ 706 w 806536"/>
                <a:gd name="connsiteY24-4338" fmla="*/ 990600 h 1481194"/>
                <a:gd name="connsiteX0-4339" fmla="*/ 706 w 806536"/>
                <a:gd name="connsiteY0-4340" fmla="*/ 990600 h 1481194"/>
                <a:gd name="connsiteX1-4341" fmla="*/ 706 w 806536"/>
                <a:gd name="connsiteY1-4342" fmla="*/ 381000 h 1481194"/>
                <a:gd name="connsiteX2-4343" fmla="*/ 43569 w 806536"/>
                <a:gd name="connsiteY2-4344" fmla="*/ 228600 h 1481194"/>
                <a:gd name="connsiteX3-4345" fmla="*/ 205494 w 806536"/>
                <a:gd name="connsiteY3-4346" fmla="*/ 0 h 1481194"/>
                <a:gd name="connsiteX4-4347" fmla="*/ 781756 w 806536"/>
                <a:gd name="connsiteY4-4348" fmla="*/ 4763 h 1481194"/>
                <a:gd name="connsiteX5-4349" fmla="*/ 681744 w 806536"/>
                <a:gd name="connsiteY5-4350" fmla="*/ 23813 h 1481194"/>
                <a:gd name="connsiteX6-4351" fmla="*/ 648406 w 806536"/>
                <a:gd name="connsiteY6-4352" fmla="*/ 85725 h 1481194"/>
                <a:gd name="connsiteX7-4353" fmla="*/ 615069 w 806536"/>
                <a:gd name="connsiteY7-4354" fmla="*/ 161925 h 1481194"/>
                <a:gd name="connsiteX8-4355" fmla="*/ 619831 w 806536"/>
                <a:gd name="connsiteY8-4356" fmla="*/ 319088 h 1481194"/>
                <a:gd name="connsiteX9-4357" fmla="*/ 767469 w 806536"/>
                <a:gd name="connsiteY9-4358" fmla="*/ 519113 h 1481194"/>
                <a:gd name="connsiteX10-4359" fmla="*/ 800806 w 806536"/>
                <a:gd name="connsiteY10-4360" fmla="*/ 619125 h 1481194"/>
                <a:gd name="connsiteX11-4361" fmla="*/ 672219 w 806536"/>
                <a:gd name="connsiteY11-4362" fmla="*/ 714375 h 1481194"/>
                <a:gd name="connsiteX12-4363" fmla="*/ 667456 w 806536"/>
                <a:gd name="connsiteY12-4364" fmla="*/ 1366838 h 1481194"/>
                <a:gd name="connsiteX13-4365" fmla="*/ 596019 w 806536"/>
                <a:gd name="connsiteY13-4366" fmla="*/ 1481137 h 1481194"/>
                <a:gd name="connsiteX14-4367" fmla="*/ 524581 w 806536"/>
                <a:gd name="connsiteY14-4368" fmla="*/ 1350170 h 1481194"/>
                <a:gd name="connsiteX15-4369" fmla="*/ 524581 w 806536"/>
                <a:gd name="connsiteY15-4370" fmla="*/ 981075 h 1481194"/>
                <a:gd name="connsiteX16-4371" fmla="*/ 491244 w 806536"/>
                <a:gd name="connsiteY16-4372" fmla="*/ 981075 h 1481194"/>
                <a:gd name="connsiteX17-4373" fmla="*/ 410282 w 806536"/>
                <a:gd name="connsiteY17-4374" fmla="*/ 1195388 h 1481194"/>
                <a:gd name="connsiteX18-4375" fmla="*/ 348369 w 806536"/>
                <a:gd name="connsiteY18-4376" fmla="*/ 981075 h 1481194"/>
                <a:gd name="connsiteX19-4377" fmla="*/ 315031 w 806536"/>
                <a:gd name="connsiteY19-4378" fmla="*/ 981075 h 1481194"/>
                <a:gd name="connsiteX20-4379" fmla="*/ 243594 w 806536"/>
                <a:gd name="connsiteY20-4380" fmla="*/ 1147763 h 1481194"/>
                <a:gd name="connsiteX21-4381" fmla="*/ 172156 w 806536"/>
                <a:gd name="connsiteY21-4382" fmla="*/ 981075 h 1481194"/>
                <a:gd name="connsiteX22-4383" fmla="*/ 143581 w 806536"/>
                <a:gd name="connsiteY22-4384" fmla="*/ 981075 h 1481194"/>
                <a:gd name="connsiteX23-4385" fmla="*/ 67381 w 806536"/>
                <a:gd name="connsiteY23-4386" fmla="*/ 1131095 h 1481194"/>
                <a:gd name="connsiteX24-4387" fmla="*/ 706 w 806536"/>
                <a:gd name="connsiteY24-4388" fmla="*/ 990600 h 1481194"/>
                <a:gd name="connsiteX0-4389" fmla="*/ 706 w 806536"/>
                <a:gd name="connsiteY0-4390" fmla="*/ 990600 h 1481194"/>
                <a:gd name="connsiteX1-4391" fmla="*/ 706 w 806536"/>
                <a:gd name="connsiteY1-4392" fmla="*/ 381000 h 1481194"/>
                <a:gd name="connsiteX2-4393" fmla="*/ 43569 w 806536"/>
                <a:gd name="connsiteY2-4394" fmla="*/ 228600 h 1481194"/>
                <a:gd name="connsiteX3-4395" fmla="*/ 205494 w 806536"/>
                <a:gd name="connsiteY3-4396" fmla="*/ 0 h 1481194"/>
                <a:gd name="connsiteX4-4397" fmla="*/ 781756 w 806536"/>
                <a:gd name="connsiteY4-4398" fmla="*/ 4763 h 1481194"/>
                <a:gd name="connsiteX5-4399" fmla="*/ 681744 w 806536"/>
                <a:gd name="connsiteY5-4400" fmla="*/ 23813 h 1481194"/>
                <a:gd name="connsiteX6-4401" fmla="*/ 648406 w 806536"/>
                <a:gd name="connsiteY6-4402" fmla="*/ 85725 h 1481194"/>
                <a:gd name="connsiteX7-4403" fmla="*/ 615069 w 806536"/>
                <a:gd name="connsiteY7-4404" fmla="*/ 161925 h 1481194"/>
                <a:gd name="connsiteX8-4405" fmla="*/ 619831 w 806536"/>
                <a:gd name="connsiteY8-4406" fmla="*/ 319088 h 1481194"/>
                <a:gd name="connsiteX9-4407" fmla="*/ 767469 w 806536"/>
                <a:gd name="connsiteY9-4408" fmla="*/ 519113 h 1481194"/>
                <a:gd name="connsiteX10-4409" fmla="*/ 800806 w 806536"/>
                <a:gd name="connsiteY10-4410" fmla="*/ 619125 h 1481194"/>
                <a:gd name="connsiteX11-4411" fmla="*/ 672219 w 806536"/>
                <a:gd name="connsiteY11-4412" fmla="*/ 714375 h 1481194"/>
                <a:gd name="connsiteX12-4413" fmla="*/ 667456 w 806536"/>
                <a:gd name="connsiteY12-4414" fmla="*/ 1366838 h 1481194"/>
                <a:gd name="connsiteX13-4415" fmla="*/ 596019 w 806536"/>
                <a:gd name="connsiteY13-4416" fmla="*/ 1481137 h 1481194"/>
                <a:gd name="connsiteX14-4417" fmla="*/ 524581 w 806536"/>
                <a:gd name="connsiteY14-4418" fmla="*/ 1350170 h 1481194"/>
                <a:gd name="connsiteX15-4419" fmla="*/ 524581 w 806536"/>
                <a:gd name="connsiteY15-4420" fmla="*/ 981075 h 1481194"/>
                <a:gd name="connsiteX16-4421" fmla="*/ 491244 w 806536"/>
                <a:gd name="connsiteY16-4422" fmla="*/ 981075 h 1481194"/>
                <a:gd name="connsiteX17-4423" fmla="*/ 410282 w 806536"/>
                <a:gd name="connsiteY17-4424" fmla="*/ 1195388 h 1481194"/>
                <a:gd name="connsiteX18-4425" fmla="*/ 348369 w 806536"/>
                <a:gd name="connsiteY18-4426" fmla="*/ 981075 h 1481194"/>
                <a:gd name="connsiteX19-4427" fmla="*/ 315031 w 806536"/>
                <a:gd name="connsiteY19-4428" fmla="*/ 981075 h 1481194"/>
                <a:gd name="connsiteX20-4429" fmla="*/ 243594 w 806536"/>
                <a:gd name="connsiteY20-4430" fmla="*/ 1147763 h 1481194"/>
                <a:gd name="connsiteX21-4431" fmla="*/ 172156 w 806536"/>
                <a:gd name="connsiteY21-4432" fmla="*/ 981075 h 1481194"/>
                <a:gd name="connsiteX22-4433" fmla="*/ 143581 w 806536"/>
                <a:gd name="connsiteY22-4434" fmla="*/ 981075 h 1481194"/>
                <a:gd name="connsiteX23-4435" fmla="*/ 67381 w 806536"/>
                <a:gd name="connsiteY23-4436" fmla="*/ 1131095 h 1481194"/>
                <a:gd name="connsiteX24-4437" fmla="*/ 706 w 806536"/>
                <a:gd name="connsiteY24-4438" fmla="*/ 990600 h 1481194"/>
                <a:gd name="connsiteX0-4439" fmla="*/ 706 w 806536"/>
                <a:gd name="connsiteY0-4440" fmla="*/ 990600 h 1481194"/>
                <a:gd name="connsiteX1-4441" fmla="*/ 706 w 806536"/>
                <a:gd name="connsiteY1-4442" fmla="*/ 381000 h 1481194"/>
                <a:gd name="connsiteX2-4443" fmla="*/ 43569 w 806536"/>
                <a:gd name="connsiteY2-4444" fmla="*/ 228600 h 1481194"/>
                <a:gd name="connsiteX3-4445" fmla="*/ 205494 w 806536"/>
                <a:gd name="connsiteY3-4446" fmla="*/ 0 h 1481194"/>
                <a:gd name="connsiteX4-4447" fmla="*/ 781756 w 806536"/>
                <a:gd name="connsiteY4-4448" fmla="*/ 4763 h 1481194"/>
                <a:gd name="connsiteX5-4449" fmla="*/ 681744 w 806536"/>
                <a:gd name="connsiteY5-4450" fmla="*/ 23813 h 1481194"/>
                <a:gd name="connsiteX6-4451" fmla="*/ 648406 w 806536"/>
                <a:gd name="connsiteY6-4452" fmla="*/ 85725 h 1481194"/>
                <a:gd name="connsiteX7-4453" fmla="*/ 615069 w 806536"/>
                <a:gd name="connsiteY7-4454" fmla="*/ 161925 h 1481194"/>
                <a:gd name="connsiteX8-4455" fmla="*/ 619831 w 806536"/>
                <a:gd name="connsiteY8-4456" fmla="*/ 319088 h 1481194"/>
                <a:gd name="connsiteX9-4457" fmla="*/ 767469 w 806536"/>
                <a:gd name="connsiteY9-4458" fmla="*/ 519113 h 1481194"/>
                <a:gd name="connsiteX10-4459" fmla="*/ 800806 w 806536"/>
                <a:gd name="connsiteY10-4460" fmla="*/ 619125 h 1481194"/>
                <a:gd name="connsiteX11-4461" fmla="*/ 672219 w 806536"/>
                <a:gd name="connsiteY11-4462" fmla="*/ 714375 h 1481194"/>
                <a:gd name="connsiteX12-4463" fmla="*/ 667456 w 806536"/>
                <a:gd name="connsiteY12-4464" fmla="*/ 1366838 h 1481194"/>
                <a:gd name="connsiteX13-4465" fmla="*/ 596019 w 806536"/>
                <a:gd name="connsiteY13-4466" fmla="*/ 1481137 h 1481194"/>
                <a:gd name="connsiteX14-4467" fmla="*/ 524581 w 806536"/>
                <a:gd name="connsiteY14-4468" fmla="*/ 1350170 h 1481194"/>
                <a:gd name="connsiteX15-4469" fmla="*/ 524581 w 806536"/>
                <a:gd name="connsiteY15-4470" fmla="*/ 981075 h 1481194"/>
                <a:gd name="connsiteX16-4471" fmla="*/ 491244 w 806536"/>
                <a:gd name="connsiteY16-4472" fmla="*/ 981075 h 1481194"/>
                <a:gd name="connsiteX17-4473" fmla="*/ 410282 w 806536"/>
                <a:gd name="connsiteY17-4474" fmla="*/ 1195388 h 1481194"/>
                <a:gd name="connsiteX18-4475" fmla="*/ 348369 w 806536"/>
                <a:gd name="connsiteY18-4476" fmla="*/ 981075 h 1481194"/>
                <a:gd name="connsiteX19-4477" fmla="*/ 315031 w 806536"/>
                <a:gd name="connsiteY19-4478" fmla="*/ 981075 h 1481194"/>
                <a:gd name="connsiteX20-4479" fmla="*/ 243594 w 806536"/>
                <a:gd name="connsiteY20-4480" fmla="*/ 1147763 h 1481194"/>
                <a:gd name="connsiteX21-4481" fmla="*/ 172156 w 806536"/>
                <a:gd name="connsiteY21-4482" fmla="*/ 981075 h 1481194"/>
                <a:gd name="connsiteX22-4483" fmla="*/ 143581 w 806536"/>
                <a:gd name="connsiteY22-4484" fmla="*/ 981075 h 1481194"/>
                <a:gd name="connsiteX23-4485" fmla="*/ 67381 w 806536"/>
                <a:gd name="connsiteY23-4486" fmla="*/ 1131095 h 1481194"/>
                <a:gd name="connsiteX24-4487" fmla="*/ 706 w 806536"/>
                <a:gd name="connsiteY24-4488" fmla="*/ 990600 h 1481194"/>
                <a:gd name="connsiteX0-4489" fmla="*/ 706 w 806536"/>
                <a:gd name="connsiteY0-4490" fmla="*/ 990600 h 1481194"/>
                <a:gd name="connsiteX1-4491" fmla="*/ 706 w 806536"/>
                <a:gd name="connsiteY1-4492" fmla="*/ 381000 h 1481194"/>
                <a:gd name="connsiteX2-4493" fmla="*/ 43569 w 806536"/>
                <a:gd name="connsiteY2-4494" fmla="*/ 228600 h 1481194"/>
                <a:gd name="connsiteX3-4495" fmla="*/ 205494 w 806536"/>
                <a:gd name="connsiteY3-4496" fmla="*/ 0 h 1481194"/>
                <a:gd name="connsiteX4-4497" fmla="*/ 781756 w 806536"/>
                <a:gd name="connsiteY4-4498" fmla="*/ 4763 h 1481194"/>
                <a:gd name="connsiteX5-4499" fmla="*/ 681744 w 806536"/>
                <a:gd name="connsiteY5-4500" fmla="*/ 23813 h 1481194"/>
                <a:gd name="connsiteX6-4501" fmla="*/ 648406 w 806536"/>
                <a:gd name="connsiteY6-4502" fmla="*/ 85725 h 1481194"/>
                <a:gd name="connsiteX7-4503" fmla="*/ 615069 w 806536"/>
                <a:gd name="connsiteY7-4504" fmla="*/ 161925 h 1481194"/>
                <a:gd name="connsiteX8-4505" fmla="*/ 619831 w 806536"/>
                <a:gd name="connsiteY8-4506" fmla="*/ 319088 h 1481194"/>
                <a:gd name="connsiteX9-4507" fmla="*/ 767469 w 806536"/>
                <a:gd name="connsiteY9-4508" fmla="*/ 519113 h 1481194"/>
                <a:gd name="connsiteX10-4509" fmla="*/ 800806 w 806536"/>
                <a:gd name="connsiteY10-4510" fmla="*/ 619125 h 1481194"/>
                <a:gd name="connsiteX11-4511" fmla="*/ 672219 w 806536"/>
                <a:gd name="connsiteY11-4512" fmla="*/ 714375 h 1481194"/>
                <a:gd name="connsiteX12-4513" fmla="*/ 667456 w 806536"/>
                <a:gd name="connsiteY12-4514" fmla="*/ 1366838 h 1481194"/>
                <a:gd name="connsiteX13-4515" fmla="*/ 596019 w 806536"/>
                <a:gd name="connsiteY13-4516" fmla="*/ 1481137 h 1481194"/>
                <a:gd name="connsiteX14-4517" fmla="*/ 524581 w 806536"/>
                <a:gd name="connsiteY14-4518" fmla="*/ 1350170 h 1481194"/>
                <a:gd name="connsiteX15-4519" fmla="*/ 524581 w 806536"/>
                <a:gd name="connsiteY15-4520" fmla="*/ 981075 h 1481194"/>
                <a:gd name="connsiteX16-4521" fmla="*/ 491244 w 806536"/>
                <a:gd name="connsiteY16-4522" fmla="*/ 981075 h 1481194"/>
                <a:gd name="connsiteX17-4523" fmla="*/ 410282 w 806536"/>
                <a:gd name="connsiteY17-4524" fmla="*/ 1195388 h 1481194"/>
                <a:gd name="connsiteX18-4525" fmla="*/ 348369 w 806536"/>
                <a:gd name="connsiteY18-4526" fmla="*/ 981075 h 1481194"/>
                <a:gd name="connsiteX19-4527" fmla="*/ 315031 w 806536"/>
                <a:gd name="connsiteY19-4528" fmla="*/ 981075 h 1481194"/>
                <a:gd name="connsiteX20-4529" fmla="*/ 243594 w 806536"/>
                <a:gd name="connsiteY20-4530" fmla="*/ 1147763 h 1481194"/>
                <a:gd name="connsiteX21-4531" fmla="*/ 172156 w 806536"/>
                <a:gd name="connsiteY21-4532" fmla="*/ 981075 h 1481194"/>
                <a:gd name="connsiteX22-4533" fmla="*/ 143581 w 806536"/>
                <a:gd name="connsiteY22-4534" fmla="*/ 981075 h 1481194"/>
                <a:gd name="connsiteX23-4535" fmla="*/ 67381 w 806536"/>
                <a:gd name="connsiteY23-4536" fmla="*/ 1131095 h 1481194"/>
                <a:gd name="connsiteX24-4537" fmla="*/ 706 w 806536"/>
                <a:gd name="connsiteY24-4538" fmla="*/ 990600 h 1481194"/>
                <a:gd name="connsiteX0-4539" fmla="*/ 706 w 806536"/>
                <a:gd name="connsiteY0-4540" fmla="*/ 990600 h 1481194"/>
                <a:gd name="connsiteX1-4541" fmla="*/ 706 w 806536"/>
                <a:gd name="connsiteY1-4542" fmla="*/ 381000 h 1481194"/>
                <a:gd name="connsiteX2-4543" fmla="*/ 43569 w 806536"/>
                <a:gd name="connsiteY2-4544" fmla="*/ 228600 h 1481194"/>
                <a:gd name="connsiteX3-4545" fmla="*/ 205494 w 806536"/>
                <a:gd name="connsiteY3-4546" fmla="*/ 0 h 1481194"/>
                <a:gd name="connsiteX4-4547" fmla="*/ 781756 w 806536"/>
                <a:gd name="connsiteY4-4548" fmla="*/ 4763 h 1481194"/>
                <a:gd name="connsiteX5-4549" fmla="*/ 681744 w 806536"/>
                <a:gd name="connsiteY5-4550" fmla="*/ 23813 h 1481194"/>
                <a:gd name="connsiteX6-4551" fmla="*/ 648406 w 806536"/>
                <a:gd name="connsiteY6-4552" fmla="*/ 85725 h 1481194"/>
                <a:gd name="connsiteX7-4553" fmla="*/ 615069 w 806536"/>
                <a:gd name="connsiteY7-4554" fmla="*/ 161925 h 1481194"/>
                <a:gd name="connsiteX8-4555" fmla="*/ 619831 w 806536"/>
                <a:gd name="connsiteY8-4556" fmla="*/ 319088 h 1481194"/>
                <a:gd name="connsiteX9-4557" fmla="*/ 767469 w 806536"/>
                <a:gd name="connsiteY9-4558" fmla="*/ 519113 h 1481194"/>
                <a:gd name="connsiteX10-4559" fmla="*/ 800806 w 806536"/>
                <a:gd name="connsiteY10-4560" fmla="*/ 619125 h 1481194"/>
                <a:gd name="connsiteX11-4561" fmla="*/ 672219 w 806536"/>
                <a:gd name="connsiteY11-4562" fmla="*/ 714375 h 1481194"/>
                <a:gd name="connsiteX12-4563" fmla="*/ 667456 w 806536"/>
                <a:gd name="connsiteY12-4564" fmla="*/ 1366838 h 1481194"/>
                <a:gd name="connsiteX13-4565" fmla="*/ 596019 w 806536"/>
                <a:gd name="connsiteY13-4566" fmla="*/ 1481137 h 1481194"/>
                <a:gd name="connsiteX14-4567" fmla="*/ 524581 w 806536"/>
                <a:gd name="connsiteY14-4568" fmla="*/ 1350170 h 1481194"/>
                <a:gd name="connsiteX15-4569" fmla="*/ 524581 w 806536"/>
                <a:gd name="connsiteY15-4570" fmla="*/ 981075 h 1481194"/>
                <a:gd name="connsiteX16-4571" fmla="*/ 491244 w 806536"/>
                <a:gd name="connsiteY16-4572" fmla="*/ 981075 h 1481194"/>
                <a:gd name="connsiteX17-4573" fmla="*/ 410282 w 806536"/>
                <a:gd name="connsiteY17-4574" fmla="*/ 1195388 h 1481194"/>
                <a:gd name="connsiteX18-4575" fmla="*/ 348369 w 806536"/>
                <a:gd name="connsiteY18-4576" fmla="*/ 981075 h 1481194"/>
                <a:gd name="connsiteX19-4577" fmla="*/ 315031 w 806536"/>
                <a:gd name="connsiteY19-4578" fmla="*/ 981075 h 1481194"/>
                <a:gd name="connsiteX20-4579" fmla="*/ 243594 w 806536"/>
                <a:gd name="connsiteY20-4580" fmla="*/ 1147763 h 1481194"/>
                <a:gd name="connsiteX21-4581" fmla="*/ 172156 w 806536"/>
                <a:gd name="connsiteY21-4582" fmla="*/ 981075 h 1481194"/>
                <a:gd name="connsiteX22-4583" fmla="*/ 143581 w 806536"/>
                <a:gd name="connsiteY22-4584" fmla="*/ 981075 h 1481194"/>
                <a:gd name="connsiteX23-4585" fmla="*/ 67381 w 806536"/>
                <a:gd name="connsiteY23-4586" fmla="*/ 1131095 h 1481194"/>
                <a:gd name="connsiteX24-4587" fmla="*/ 706 w 806536"/>
                <a:gd name="connsiteY24-4588" fmla="*/ 990600 h 1481194"/>
                <a:gd name="connsiteX0-4589" fmla="*/ 706 w 806536"/>
                <a:gd name="connsiteY0-4590" fmla="*/ 990600 h 1481194"/>
                <a:gd name="connsiteX1-4591" fmla="*/ 706 w 806536"/>
                <a:gd name="connsiteY1-4592" fmla="*/ 381000 h 1481194"/>
                <a:gd name="connsiteX2-4593" fmla="*/ 43569 w 806536"/>
                <a:gd name="connsiteY2-4594" fmla="*/ 228600 h 1481194"/>
                <a:gd name="connsiteX3-4595" fmla="*/ 205494 w 806536"/>
                <a:gd name="connsiteY3-4596" fmla="*/ 0 h 1481194"/>
                <a:gd name="connsiteX4-4597" fmla="*/ 781756 w 806536"/>
                <a:gd name="connsiteY4-4598" fmla="*/ 4763 h 1481194"/>
                <a:gd name="connsiteX5-4599" fmla="*/ 681744 w 806536"/>
                <a:gd name="connsiteY5-4600" fmla="*/ 23813 h 1481194"/>
                <a:gd name="connsiteX6-4601" fmla="*/ 615069 w 806536"/>
                <a:gd name="connsiteY6-4602" fmla="*/ 161925 h 1481194"/>
                <a:gd name="connsiteX7-4603" fmla="*/ 619831 w 806536"/>
                <a:gd name="connsiteY7-4604" fmla="*/ 319088 h 1481194"/>
                <a:gd name="connsiteX8-4605" fmla="*/ 767469 w 806536"/>
                <a:gd name="connsiteY8-4606" fmla="*/ 519113 h 1481194"/>
                <a:gd name="connsiteX9-4607" fmla="*/ 800806 w 806536"/>
                <a:gd name="connsiteY9-4608" fmla="*/ 619125 h 1481194"/>
                <a:gd name="connsiteX10-4609" fmla="*/ 672219 w 806536"/>
                <a:gd name="connsiteY10-4610" fmla="*/ 714375 h 1481194"/>
                <a:gd name="connsiteX11-4611" fmla="*/ 667456 w 806536"/>
                <a:gd name="connsiteY11-4612" fmla="*/ 1366838 h 1481194"/>
                <a:gd name="connsiteX12-4613" fmla="*/ 596019 w 806536"/>
                <a:gd name="connsiteY12-4614" fmla="*/ 1481137 h 1481194"/>
                <a:gd name="connsiteX13-4615" fmla="*/ 524581 w 806536"/>
                <a:gd name="connsiteY13-4616" fmla="*/ 1350170 h 1481194"/>
                <a:gd name="connsiteX14-4617" fmla="*/ 524581 w 806536"/>
                <a:gd name="connsiteY14-4618" fmla="*/ 981075 h 1481194"/>
                <a:gd name="connsiteX15-4619" fmla="*/ 491244 w 806536"/>
                <a:gd name="connsiteY15-4620" fmla="*/ 981075 h 1481194"/>
                <a:gd name="connsiteX16-4621" fmla="*/ 410282 w 806536"/>
                <a:gd name="connsiteY16-4622" fmla="*/ 1195388 h 1481194"/>
                <a:gd name="connsiteX17-4623" fmla="*/ 348369 w 806536"/>
                <a:gd name="connsiteY17-4624" fmla="*/ 981075 h 1481194"/>
                <a:gd name="connsiteX18-4625" fmla="*/ 315031 w 806536"/>
                <a:gd name="connsiteY18-4626" fmla="*/ 981075 h 1481194"/>
                <a:gd name="connsiteX19-4627" fmla="*/ 243594 w 806536"/>
                <a:gd name="connsiteY19-4628" fmla="*/ 1147763 h 1481194"/>
                <a:gd name="connsiteX20-4629" fmla="*/ 172156 w 806536"/>
                <a:gd name="connsiteY20-4630" fmla="*/ 981075 h 1481194"/>
                <a:gd name="connsiteX21-4631" fmla="*/ 143581 w 806536"/>
                <a:gd name="connsiteY21-4632" fmla="*/ 981075 h 1481194"/>
                <a:gd name="connsiteX22-4633" fmla="*/ 67381 w 806536"/>
                <a:gd name="connsiteY22-4634" fmla="*/ 1131095 h 1481194"/>
                <a:gd name="connsiteX23-4635" fmla="*/ 706 w 806536"/>
                <a:gd name="connsiteY23-4636" fmla="*/ 990600 h 1481194"/>
                <a:gd name="connsiteX0-4637" fmla="*/ 706 w 806536"/>
                <a:gd name="connsiteY0-4638" fmla="*/ 990600 h 1481194"/>
                <a:gd name="connsiteX1-4639" fmla="*/ 706 w 806536"/>
                <a:gd name="connsiteY1-4640" fmla="*/ 381000 h 1481194"/>
                <a:gd name="connsiteX2-4641" fmla="*/ 43569 w 806536"/>
                <a:gd name="connsiteY2-4642" fmla="*/ 228600 h 1481194"/>
                <a:gd name="connsiteX3-4643" fmla="*/ 205494 w 806536"/>
                <a:gd name="connsiteY3-4644" fmla="*/ 0 h 1481194"/>
                <a:gd name="connsiteX4-4645" fmla="*/ 781756 w 806536"/>
                <a:gd name="connsiteY4-4646" fmla="*/ 4763 h 1481194"/>
                <a:gd name="connsiteX5-4647" fmla="*/ 681744 w 806536"/>
                <a:gd name="connsiteY5-4648" fmla="*/ 23813 h 1481194"/>
                <a:gd name="connsiteX6-4649" fmla="*/ 615069 w 806536"/>
                <a:gd name="connsiteY6-4650" fmla="*/ 161925 h 1481194"/>
                <a:gd name="connsiteX7-4651" fmla="*/ 619831 w 806536"/>
                <a:gd name="connsiteY7-4652" fmla="*/ 319088 h 1481194"/>
                <a:gd name="connsiteX8-4653" fmla="*/ 767469 w 806536"/>
                <a:gd name="connsiteY8-4654" fmla="*/ 519113 h 1481194"/>
                <a:gd name="connsiteX9-4655" fmla="*/ 800806 w 806536"/>
                <a:gd name="connsiteY9-4656" fmla="*/ 619125 h 1481194"/>
                <a:gd name="connsiteX10-4657" fmla="*/ 672219 w 806536"/>
                <a:gd name="connsiteY10-4658" fmla="*/ 714375 h 1481194"/>
                <a:gd name="connsiteX11-4659" fmla="*/ 667456 w 806536"/>
                <a:gd name="connsiteY11-4660" fmla="*/ 1366838 h 1481194"/>
                <a:gd name="connsiteX12-4661" fmla="*/ 596019 w 806536"/>
                <a:gd name="connsiteY12-4662" fmla="*/ 1481137 h 1481194"/>
                <a:gd name="connsiteX13-4663" fmla="*/ 524581 w 806536"/>
                <a:gd name="connsiteY13-4664" fmla="*/ 1350170 h 1481194"/>
                <a:gd name="connsiteX14-4665" fmla="*/ 524581 w 806536"/>
                <a:gd name="connsiteY14-4666" fmla="*/ 981075 h 1481194"/>
                <a:gd name="connsiteX15-4667" fmla="*/ 491244 w 806536"/>
                <a:gd name="connsiteY15-4668" fmla="*/ 981075 h 1481194"/>
                <a:gd name="connsiteX16-4669" fmla="*/ 410282 w 806536"/>
                <a:gd name="connsiteY16-4670" fmla="*/ 1195388 h 1481194"/>
                <a:gd name="connsiteX17-4671" fmla="*/ 348369 w 806536"/>
                <a:gd name="connsiteY17-4672" fmla="*/ 981075 h 1481194"/>
                <a:gd name="connsiteX18-4673" fmla="*/ 315031 w 806536"/>
                <a:gd name="connsiteY18-4674" fmla="*/ 981075 h 1481194"/>
                <a:gd name="connsiteX19-4675" fmla="*/ 243594 w 806536"/>
                <a:gd name="connsiteY19-4676" fmla="*/ 1147763 h 1481194"/>
                <a:gd name="connsiteX20-4677" fmla="*/ 172156 w 806536"/>
                <a:gd name="connsiteY20-4678" fmla="*/ 981075 h 1481194"/>
                <a:gd name="connsiteX21-4679" fmla="*/ 143581 w 806536"/>
                <a:gd name="connsiteY21-4680" fmla="*/ 981075 h 1481194"/>
                <a:gd name="connsiteX22-4681" fmla="*/ 67381 w 806536"/>
                <a:gd name="connsiteY22-4682" fmla="*/ 1131095 h 1481194"/>
                <a:gd name="connsiteX23-4683" fmla="*/ 706 w 806536"/>
                <a:gd name="connsiteY23-4684" fmla="*/ 990600 h 1481194"/>
                <a:gd name="connsiteX0-4685" fmla="*/ 706 w 806536"/>
                <a:gd name="connsiteY0-4686" fmla="*/ 990600 h 1481194"/>
                <a:gd name="connsiteX1-4687" fmla="*/ 706 w 806536"/>
                <a:gd name="connsiteY1-4688" fmla="*/ 381000 h 1481194"/>
                <a:gd name="connsiteX2-4689" fmla="*/ 43569 w 806536"/>
                <a:gd name="connsiteY2-4690" fmla="*/ 228600 h 1481194"/>
                <a:gd name="connsiteX3-4691" fmla="*/ 205494 w 806536"/>
                <a:gd name="connsiteY3-4692" fmla="*/ 0 h 1481194"/>
                <a:gd name="connsiteX4-4693" fmla="*/ 781756 w 806536"/>
                <a:gd name="connsiteY4-4694" fmla="*/ 4763 h 1481194"/>
                <a:gd name="connsiteX5-4695" fmla="*/ 681744 w 806536"/>
                <a:gd name="connsiteY5-4696" fmla="*/ 23813 h 1481194"/>
                <a:gd name="connsiteX6-4697" fmla="*/ 615069 w 806536"/>
                <a:gd name="connsiteY6-4698" fmla="*/ 161925 h 1481194"/>
                <a:gd name="connsiteX7-4699" fmla="*/ 619831 w 806536"/>
                <a:gd name="connsiteY7-4700" fmla="*/ 319088 h 1481194"/>
                <a:gd name="connsiteX8-4701" fmla="*/ 767469 w 806536"/>
                <a:gd name="connsiteY8-4702" fmla="*/ 519113 h 1481194"/>
                <a:gd name="connsiteX9-4703" fmla="*/ 800806 w 806536"/>
                <a:gd name="connsiteY9-4704" fmla="*/ 619125 h 1481194"/>
                <a:gd name="connsiteX10-4705" fmla="*/ 672219 w 806536"/>
                <a:gd name="connsiteY10-4706" fmla="*/ 714375 h 1481194"/>
                <a:gd name="connsiteX11-4707" fmla="*/ 667456 w 806536"/>
                <a:gd name="connsiteY11-4708" fmla="*/ 1366838 h 1481194"/>
                <a:gd name="connsiteX12-4709" fmla="*/ 596019 w 806536"/>
                <a:gd name="connsiteY12-4710" fmla="*/ 1481137 h 1481194"/>
                <a:gd name="connsiteX13-4711" fmla="*/ 524581 w 806536"/>
                <a:gd name="connsiteY13-4712" fmla="*/ 1350170 h 1481194"/>
                <a:gd name="connsiteX14-4713" fmla="*/ 524581 w 806536"/>
                <a:gd name="connsiteY14-4714" fmla="*/ 981075 h 1481194"/>
                <a:gd name="connsiteX15-4715" fmla="*/ 491244 w 806536"/>
                <a:gd name="connsiteY15-4716" fmla="*/ 981075 h 1481194"/>
                <a:gd name="connsiteX16-4717" fmla="*/ 410282 w 806536"/>
                <a:gd name="connsiteY16-4718" fmla="*/ 1195388 h 1481194"/>
                <a:gd name="connsiteX17-4719" fmla="*/ 348369 w 806536"/>
                <a:gd name="connsiteY17-4720" fmla="*/ 981075 h 1481194"/>
                <a:gd name="connsiteX18-4721" fmla="*/ 315031 w 806536"/>
                <a:gd name="connsiteY18-4722" fmla="*/ 981075 h 1481194"/>
                <a:gd name="connsiteX19-4723" fmla="*/ 243594 w 806536"/>
                <a:gd name="connsiteY19-4724" fmla="*/ 1147763 h 1481194"/>
                <a:gd name="connsiteX20-4725" fmla="*/ 172156 w 806536"/>
                <a:gd name="connsiteY20-4726" fmla="*/ 981075 h 1481194"/>
                <a:gd name="connsiteX21-4727" fmla="*/ 143581 w 806536"/>
                <a:gd name="connsiteY21-4728" fmla="*/ 981075 h 1481194"/>
                <a:gd name="connsiteX22-4729" fmla="*/ 67381 w 806536"/>
                <a:gd name="connsiteY22-4730" fmla="*/ 1131095 h 1481194"/>
                <a:gd name="connsiteX23-4731" fmla="*/ 706 w 806536"/>
                <a:gd name="connsiteY23-4732" fmla="*/ 990600 h 1481194"/>
                <a:gd name="connsiteX0-4733" fmla="*/ 706 w 806536"/>
                <a:gd name="connsiteY0-4734" fmla="*/ 990600 h 1481194"/>
                <a:gd name="connsiteX1-4735" fmla="*/ 706 w 806536"/>
                <a:gd name="connsiteY1-4736" fmla="*/ 381000 h 1481194"/>
                <a:gd name="connsiteX2-4737" fmla="*/ 43569 w 806536"/>
                <a:gd name="connsiteY2-4738" fmla="*/ 228600 h 1481194"/>
                <a:gd name="connsiteX3-4739" fmla="*/ 205494 w 806536"/>
                <a:gd name="connsiteY3-4740" fmla="*/ 0 h 1481194"/>
                <a:gd name="connsiteX4-4741" fmla="*/ 781756 w 806536"/>
                <a:gd name="connsiteY4-4742" fmla="*/ 4763 h 1481194"/>
                <a:gd name="connsiteX5-4743" fmla="*/ 681744 w 806536"/>
                <a:gd name="connsiteY5-4744" fmla="*/ 23813 h 1481194"/>
                <a:gd name="connsiteX6-4745" fmla="*/ 615069 w 806536"/>
                <a:gd name="connsiteY6-4746" fmla="*/ 161925 h 1481194"/>
                <a:gd name="connsiteX7-4747" fmla="*/ 619831 w 806536"/>
                <a:gd name="connsiteY7-4748" fmla="*/ 319088 h 1481194"/>
                <a:gd name="connsiteX8-4749" fmla="*/ 767469 w 806536"/>
                <a:gd name="connsiteY8-4750" fmla="*/ 519113 h 1481194"/>
                <a:gd name="connsiteX9-4751" fmla="*/ 800806 w 806536"/>
                <a:gd name="connsiteY9-4752" fmla="*/ 619125 h 1481194"/>
                <a:gd name="connsiteX10-4753" fmla="*/ 672219 w 806536"/>
                <a:gd name="connsiteY10-4754" fmla="*/ 714375 h 1481194"/>
                <a:gd name="connsiteX11-4755" fmla="*/ 667456 w 806536"/>
                <a:gd name="connsiteY11-4756" fmla="*/ 1366838 h 1481194"/>
                <a:gd name="connsiteX12-4757" fmla="*/ 596019 w 806536"/>
                <a:gd name="connsiteY12-4758" fmla="*/ 1481137 h 1481194"/>
                <a:gd name="connsiteX13-4759" fmla="*/ 524581 w 806536"/>
                <a:gd name="connsiteY13-4760" fmla="*/ 1350170 h 1481194"/>
                <a:gd name="connsiteX14-4761" fmla="*/ 524581 w 806536"/>
                <a:gd name="connsiteY14-4762" fmla="*/ 981075 h 1481194"/>
                <a:gd name="connsiteX15-4763" fmla="*/ 491244 w 806536"/>
                <a:gd name="connsiteY15-4764" fmla="*/ 981075 h 1481194"/>
                <a:gd name="connsiteX16-4765" fmla="*/ 410282 w 806536"/>
                <a:gd name="connsiteY16-4766" fmla="*/ 1195388 h 1481194"/>
                <a:gd name="connsiteX17-4767" fmla="*/ 348369 w 806536"/>
                <a:gd name="connsiteY17-4768" fmla="*/ 981075 h 1481194"/>
                <a:gd name="connsiteX18-4769" fmla="*/ 315031 w 806536"/>
                <a:gd name="connsiteY18-4770" fmla="*/ 981075 h 1481194"/>
                <a:gd name="connsiteX19-4771" fmla="*/ 243594 w 806536"/>
                <a:gd name="connsiteY19-4772" fmla="*/ 1147763 h 1481194"/>
                <a:gd name="connsiteX20-4773" fmla="*/ 172156 w 806536"/>
                <a:gd name="connsiteY20-4774" fmla="*/ 981075 h 1481194"/>
                <a:gd name="connsiteX21-4775" fmla="*/ 143581 w 806536"/>
                <a:gd name="connsiteY21-4776" fmla="*/ 981075 h 1481194"/>
                <a:gd name="connsiteX22-4777" fmla="*/ 67381 w 806536"/>
                <a:gd name="connsiteY22-4778" fmla="*/ 1131095 h 1481194"/>
                <a:gd name="connsiteX23-4779" fmla="*/ 706 w 806536"/>
                <a:gd name="connsiteY23-4780" fmla="*/ 990600 h 1481194"/>
                <a:gd name="connsiteX0-4781" fmla="*/ 706 w 806536"/>
                <a:gd name="connsiteY0-4782" fmla="*/ 1006839 h 1497433"/>
                <a:gd name="connsiteX1-4783" fmla="*/ 706 w 806536"/>
                <a:gd name="connsiteY1-4784" fmla="*/ 397239 h 1497433"/>
                <a:gd name="connsiteX2-4785" fmla="*/ 43569 w 806536"/>
                <a:gd name="connsiteY2-4786" fmla="*/ 244839 h 1497433"/>
                <a:gd name="connsiteX3-4787" fmla="*/ 205494 w 806536"/>
                <a:gd name="connsiteY3-4788" fmla="*/ 16239 h 1497433"/>
                <a:gd name="connsiteX4-4789" fmla="*/ 781756 w 806536"/>
                <a:gd name="connsiteY4-4790" fmla="*/ 21002 h 1497433"/>
                <a:gd name="connsiteX5-4791" fmla="*/ 681744 w 806536"/>
                <a:gd name="connsiteY5-4792" fmla="*/ 40052 h 1497433"/>
                <a:gd name="connsiteX6-4793" fmla="*/ 615069 w 806536"/>
                <a:gd name="connsiteY6-4794" fmla="*/ 178164 h 1497433"/>
                <a:gd name="connsiteX7-4795" fmla="*/ 619831 w 806536"/>
                <a:gd name="connsiteY7-4796" fmla="*/ 335327 h 1497433"/>
                <a:gd name="connsiteX8-4797" fmla="*/ 767469 w 806536"/>
                <a:gd name="connsiteY8-4798" fmla="*/ 535352 h 1497433"/>
                <a:gd name="connsiteX9-4799" fmla="*/ 800806 w 806536"/>
                <a:gd name="connsiteY9-4800" fmla="*/ 635364 h 1497433"/>
                <a:gd name="connsiteX10-4801" fmla="*/ 672219 w 806536"/>
                <a:gd name="connsiteY10-4802" fmla="*/ 730614 h 1497433"/>
                <a:gd name="connsiteX11-4803" fmla="*/ 667456 w 806536"/>
                <a:gd name="connsiteY11-4804" fmla="*/ 1383077 h 1497433"/>
                <a:gd name="connsiteX12-4805" fmla="*/ 596019 w 806536"/>
                <a:gd name="connsiteY12-4806" fmla="*/ 1497376 h 1497433"/>
                <a:gd name="connsiteX13-4807" fmla="*/ 524581 w 806536"/>
                <a:gd name="connsiteY13-4808" fmla="*/ 1366409 h 1497433"/>
                <a:gd name="connsiteX14-4809" fmla="*/ 524581 w 806536"/>
                <a:gd name="connsiteY14-4810" fmla="*/ 997314 h 1497433"/>
                <a:gd name="connsiteX15-4811" fmla="*/ 491244 w 806536"/>
                <a:gd name="connsiteY15-4812" fmla="*/ 997314 h 1497433"/>
                <a:gd name="connsiteX16-4813" fmla="*/ 410282 w 806536"/>
                <a:gd name="connsiteY16-4814" fmla="*/ 1211627 h 1497433"/>
                <a:gd name="connsiteX17-4815" fmla="*/ 348369 w 806536"/>
                <a:gd name="connsiteY17-4816" fmla="*/ 997314 h 1497433"/>
                <a:gd name="connsiteX18-4817" fmla="*/ 315031 w 806536"/>
                <a:gd name="connsiteY18-4818" fmla="*/ 997314 h 1497433"/>
                <a:gd name="connsiteX19-4819" fmla="*/ 243594 w 806536"/>
                <a:gd name="connsiteY19-4820" fmla="*/ 1164002 h 1497433"/>
                <a:gd name="connsiteX20-4821" fmla="*/ 172156 w 806536"/>
                <a:gd name="connsiteY20-4822" fmla="*/ 997314 h 1497433"/>
                <a:gd name="connsiteX21-4823" fmla="*/ 143581 w 806536"/>
                <a:gd name="connsiteY21-4824" fmla="*/ 997314 h 1497433"/>
                <a:gd name="connsiteX22-4825" fmla="*/ 67381 w 806536"/>
                <a:gd name="connsiteY22-4826" fmla="*/ 1147334 h 1497433"/>
                <a:gd name="connsiteX23-4827" fmla="*/ 706 w 806536"/>
                <a:gd name="connsiteY23-4828" fmla="*/ 1006839 h 1497433"/>
                <a:gd name="connsiteX0-4829" fmla="*/ 706 w 806536"/>
                <a:gd name="connsiteY0-4830" fmla="*/ 993127 h 1483721"/>
                <a:gd name="connsiteX1-4831" fmla="*/ 706 w 806536"/>
                <a:gd name="connsiteY1-4832" fmla="*/ 383527 h 1483721"/>
                <a:gd name="connsiteX2-4833" fmla="*/ 43569 w 806536"/>
                <a:gd name="connsiteY2-4834" fmla="*/ 231127 h 1483721"/>
                <a:gd name="connsiteX3-4835" fmla="*/ 205494 w 806536"/>
                <a:gd name="connsiteY3-4836" fmla="*/ 2527 h 1483721"/>
                <a:gd name="connsiteX4-4837" fmla="*/ 781756 w 806536"/>
                <a:gd name="connsiteY4-4838" fmla="*/ 7290 h 1483721"/>
                <a:gd name="connsiteX5-4839" fmla="*/ 681744 w 806536"/>
                <a:gd name="connsiteY5-4840" fmla="*/ 26340 h 1483721"/>
                <a:gd name="connsiteX6-4841" fmla="*/ 615069 w 806536"/>
                <a:gd name="connsiteY6-4842" fmla="*/ 164452 h 1483721"/>
                <a:gd name="connsiteX7-4843" fmla="*/ 619831 w 806536"/>
                <a:gd name="connsiteY7-4844" fmla="*/ 321615 h 1483721"/>
                <a:gd name="connsiteX8-4845" fmla="*/ 767469 w 806536"/>
                <a:gd name="connsiteY8-4846" fmla="*/ 521640 h 1483721"/>
                <a:gd name="connsiteX9-4847" fmla="*/ 800806 w 806536"/>
                <a:gd name="connsiteY9-4848" fmla="*/ 621652 h 1483721"/>
                <a:gd name="connsiteX10-4849" fmla="*/ 672219 w 806536"/>
                <a:gd name="connsiteY10-4850" fmla="*/ 716902 h 1483721"/>
                <a:gd name="connsiteX11-4851" fmla="*/ 667456 w 806536"/>
                <a:gd name="connsiteY11-4852" fmla="*/ 1369365 h 1483721"/>
                <a:gd name="connsiteX12-4853" fmla="*/ 596019 w 806536"/>
                <a:gd name="connsiteY12-4854" fmla="*/ 1483664 h 1483721"/>
                <a:gd name="connsiteX13-4855" fmla="*/ 524581 w 806536"/>
                <a:gd name="connsiteY13-4856" fmla="*/ 1352697 h 1483721"/>
                <a:gd name="connsiteX14-4857" fmla="*/ 524581 w 806536"/>
                <a:gd name="connsiteY14-4858" fmla="*/ 983602 h 1483721"/>
                <a:gd name="connsiteX15-4859" fmla="*/ 491244 w 806536"/>
                <a:gd name="connsiteY15-4860" fmla="*/ 983602 h 1483721"/>
                <a:gd name="connsiteX16-4861" fmla="*/ 410282 w 806536"/>
                <a:gd name="connsiteY16-4862" fmla="*/ 1197915 h 1483721"/>
                <a:gd name="connsiteX17-4863" fmla="*/ 348369 w 806536"/>
                <a:gd name="connsiteY17-4864" fmla="*/ 983602 h 1483721"/>
                <a:gd name="connsiteX18-4865" fmla="*/ 315031 w 806536"/>
                <a:gd name="connsiteY18-4866" fmla="*/ 983602 h 1483721"/>
                <a:gd name="connsiteX19-4867" fmla="*/ 243594 w 806536"/>
                <a:gd name="connsiteY19-4868" fmla="*/ 1150290 h 1483721"/>
                <a:gd name="connsiteX20-4869" fmla="*/ 172156 w 806536"/>
                <a:gd name="connsiteY20-4870" fmla="*/ 983602 h 1483721"/>
                <a:gd name="connsiteX21-4871" fmla="*/ 143581 w 806536"/>
                <a:gd name="connsiteY21-4872" fmla="*/ 983602 h 1483721"/>
                <a:gd name="connsiteX22-4873" fmla="*/ 67381 w 806536"/>
                <a:gd name="connsiteY22-4874" fmla="*/ 1133622 h 1483721"/>
                <a:gd name="connsiteX23-4875" fmla="*/ 706 w 806536"/>
                <a:gd name="connsiteY23-4876" fmla="*/ 993127 h 1483721"/>
                <a:gd name="connsiteX0-4877" fmla="*/ 706 w 806536"/>
                <a:gd name="connsiteY0-4878" fmla="*/ 993127 h 1483721"/>
                <a:gd name="connsiteX1-4879" fmla="*/ 706 w 806536"/>
                <a:gd name="connsiteY1-4880" fmla="*/ 383527 h 1483721"/>
                <a:gd name="connsiteX2-4881" fmla="*/ 43569 w 806536"/>
                <a:gd name="connsiteY2-4882" fmla="*/ 231127 h 1483721"/>
                <a:gd name="connsiteX3-4883" fmla="*/ 205494 w 806536"/>
                <a:gd name="connsiteY3-4884" fmla="*/ 2527 h 1483721"/>
                <a:gd name="connsiteX4-4885" fmla="*/ 781756 w 806536"/>
                <a:gd name="connsiteY4-4886" fmla="*/ 7290 h 1483721"/>
                <a:gd name="connsiteX5-4887" fmla="*/ 681744 w 806536"/>
                <a:gd name="connsiteY5-4888" fmla="*/ 26340 h 1483721"/>
                <a:gd name="connsiteX6-4889" fmla="*/ 615069 w 806536"/>
                <a:gd name="connsiteY6-4890" fmla="*/ 164452 h 1483721"/>
                <a:gd name="connsiteX7-4891" fmla="*/ 619831 w 806536"/>
                <a:gd name="connsiteY7-4892" fmla="*/ 321615 h 1483721"/>
                <a:gd name="connsiteX8-4893" fmla="*/ 767469 w 806536"/>
                <a:gd name="connsiteY8-4894" fmla="*/ 521640 h 1483721"/>
                <a:gd name="connsiteX9-4895" fmla="*/ 800806 w 806536"/>
                <a:gd name="connsiteY9-4896" fmla="*/ 621652 h 1483721"/>
                <a:gd name="connsiteX10-4897" fmla="*/ 672219 w 806536"/>
                <a:gd name="connsiteY10-4898" fmla="*/ 716902 h 1483721"/>
                <a:gd name="connsiteX11-4899" fmla="*/ 667456 w 806536"/>
                <a:gd name="connsiteY11-4900" fmla="*/ 1369365 h 1483721"/>
                <a:gd name="connsiteX12-4901" fmla="*/ 596019 w 806536"/>
                <a:gd name="connsiteY12-4902" fmla="*/ 1483664 h 1483721"/>
                <a:gd name="connsiteX13-4903" fmla="*/ 524581 w 806536"/>
                <a:gd name="connsiteY13-4904" fmla="*/ 1352697 h 1483721"/>
                <a:gd name="connsiteX14-4905" fmla="*/ 524581 w 806536"/>
                <a:gd name="connsiteY14-4906" fmla="*/ 983602 h 1483721"/>
                <a:gd name="connsiteX15-4907" fmla="*/ 491244 w 806536"/>
                <a:gd name="connsiteY15-4908" fmla="*/ 983602 h 1483721"/>
                <a:gd name="connsiteX16-4909" fmla="*/ 410282 w 806536"/>
                <a:gd name="connsiteY16-4910" fmla="*/ 1197915 h 1483721"/>
                <a:gd name="connsiteX17-4911" fmla="*/ 348369 w 806536"/>
                <a:gd name="connsiteY17-4912" fmla="*/ 983602 h 1483721"/>
                <a:gd name="connsiteX18-4913" fmla="*/ 315031 w 806536"/>
                <a:gd name="connsiteY18-4914" fmla="*/ 983602 h 1483721"/>
                <a:gd name="connsiteX19-4915" fmla="*/ 243594 w 806536"/>
                <a:gd name="connsiteY19-4916" fmla="*/ 1150290 h 1483721"/>
                <a:gd name="connsiteX20-4917" fmla="*/ 172156 w 806536"/>
                <a:gd name="connsiteY20-4918" fmla="*/ 983602 h 1483721"/>
                <a:gd name="connsiteX21-4919" fmla="*/ 143581 w 806536"/>
                <a:gd name="connsiteY21-4920" fmla="*/ 983602 h 1483721"/>
                <a:gd name="connsiteX22-4921" fmla="*/ 67381 w 806536"/>
                <a:gd name="connsiteY22-4922" fmla="*/ 1133622 h 1483721"/>
                <a:gd name="connsiteX23-4923" fmla="*/ 706 w 806536"/>
                <a:gd name="connsiteY23-4924" fmla="*/ 993127 h 1483721"/>
                <a:gd name="connsiteX0-4925" fmla="*/ 706 w 806536"/>
                <a:gd name="connsiteY0-4926" fmla="*/ 993127 h 1483721"/>
                <a:gd name="connsiteX1-4927" fmla="*/ 706 w 806536"/>
                <a:gd name="connsiteY1-4928" fmla="*/ 383527 h 1483721"/>
                <a:gd name="connsiteX2-4929" fmla="*/ 43569 w 806536"/>
                <a:gd name="connsiteY2-4930" fmla="*/ 231127 h 1483721"/>
                <a:gd name="connsiteX3-4931" fmla="*/ 219781 w 806536"/>
                <a:gd name="connsiteY3-4932" fmla="*/ 2527 h 1483721"/>
                <a:gd name="connsiteX4-4933" fmla="*/ 781756 w 806536"/>
                <a:gd name="connsiteY4-4934" fmla="*/ 7290 h 1483721"/>
                <a:gd name="connsiteX5-4935" fmla="*/ 681744 w 806536"/>
                <a:gd name="connsiteY5-4936" fmla="*/ 26340 h 1483721"/>
                <a:gd name="connsiteX6-4937" fmla="*/ 615069 w 806536"/>
                <a:gd name="connsiteY6-4938" fmla="*/ 164452 h 1483721"/>
                <a:gd name="connsiteX7-4939" fmla="*/ 619831 w 806536"/>
                <a:gd name="connsiteY7-4940" fmla="*/ 321615 h 1483721"/>
                <a:gd name="connsiteX8-4941" fmla="*/ 767469 w 806536"/>
                <a:gd name="connsiteY8-4942" fmla="*/ 521640 h 1483721"/>
                <a:gd name="connsiteX9-4943" fmla="*/ 800806 w 806536"/>
                <a:gd name="connsiteY9-4944" fmla="*/ 621652 h 1483721"/>
                <a:gd name="connsiteX10-4945" fmla="*/ 672219 w 806536"/>
                <a:gd name="connsiteY10-4946" fmla="*/ 716902 h 1483721"/>
                <a:gd name="connsiteX11-4947" fmla="*/ 667456 w 806536"/>
                <a:gd name="connsiteY11-4948" fmla="*/ 1369365 h 1483721"/>
                <a:gd name="connsiteX12-4949" fmla="*/ 596019 w 806536"/>
                <a:gd name="connsiteY12-4950" fmla="*/ 1483664 h 1483721"/>
                <a:gd name="connsiteX13-4951" fmla="*/ 524581 w 806536"/>
                <a:gd name="connsiteY13-4952" fmla="*/ 1352697 h 1483721"/>
                <a:gd name="connsiteX14-4953" fmla="*/ 524581 w 806536"/>
                <a:gd name="connsiteY14-4954" fmla="*/ 983602 h 1483721"/>
                <a:gd name="connsiteX15-4955" fmla="*/ 491244 w 806536"/>
                <a:gd name="connsiteY15-4956" fmla="*/ 983602 h 1483721"/>
                <a:gd name="connsiteX16-4957" fmla="*/ 410282 w 806536"/>
                <a:gd name="connsiteY16-4958" fmla="*/ 1197915 h 1483721"/>
                <a:gd name="connsiteX17-4959" fmla="*/ 348369 w 806536"/>
                <a:gd name="connsiteY17-4960" fmla="*/ 983602 h 1483721"/>
                <a:gd name="connsiteX18-4961" fmla="*/ 315031 w 806536"/>
                <a:gd name="connsiteY18-4962" fmla="*/ 983602 h 1483721"/>
                <a:gd name="connsiteX19-4963" fmla="*/ 243594 w 806536"/>
                <a:gd name="connsiteY19-4964" fmla="*/ 1150290 h 1483721"/>
                <a:gd name="connsiteX20-4965" fmla="*/ 172156 w 806536"/>
                <a:gd name="connsiteY20-4966" fmla="*/ 983602 h 1483721"/>
                <a:gd name="connsiteX21-4967" fmla="*/ 143581 w 806536"/>
                <a:gd name="connsiteY21-4968" fmla="*/ 983602 h 1483721"/>
                <a:gd name="connsiteX22-4969" fmla="*/ 67381 w 806536"/>
                <a:gd name="connsiteY22-4970" fmla="*/ 1133622 h 1483721"/>
                <a:gd name="connsiteX23-4971" fmla="*/ 706 w 806536"/>
                <a:gd name="connsiteY23-4972" fmla="*/ 993127 h 1483721"/>
                <a:gd name="connsiteX0-4973" fmla="*/ 706 w 806536"/>
                <a:gd name="connsiteY0-4974" fmla="*/ 993127 h 1483721"/>
                <a:gd name="connsiteX1-4975" fmla="*/ 706 w 806536"/>
                <a:gd name="connsiteY1-4976" fmla="*/ 383527 h 1483721"/>
                <a:gd name="connsiteX2-4977" fmla="*/ 43569 w 806536"/>
                <a:gd name="connsiteY2-4978" fmla="*/ 231127 h 1483721"/>
                <a:gd name="connsiteX3-4979" fmla="*/ 219781 w 806536"/>
                <a:gd name="connsiteY3-4980" fmla="*/ 2527 h 1483721"/>
                <a:gd name="connsiteX4-4981" fmla="*/ 781756 w 806536"/>
                <a:gd name="connsiteY4-4982" fmla="*/ 7290 h 1483721"/>
                <a:gd name="connsiteX5-4983" fmla="*/ 681744 w 806536"/>
                <a:gd name="connsiteY5-4984" fmla="*/ 26340 h 1483721"/>
                <a:gd name="connsiteX6-4985" fmla="*/ 615069 w 806536"/>
                <a:gd name="connsiteY6-4986" fmla="*/ 164452 h 1483721"/>
                <a:gd name="connsiteX7-4987" fmla="*/ 619831 w 806536"/>
                <a:gd name="connsiteY7-4988" fmla="*/ 321615 h 1483721"/>
                <a:gd name="connsiteX8-4989" fmla="*/ 767469 w 806536"/>
                <a:gd name="connsiteY8-4990" fmla="*/ 521640 h 1483721"/>
                <a:gd name="connsiteX9-4991" fmla="*/ 800806 w 806536"/>
                <a:gd name="connsiteY9-4992" fmla="*/ 621652 h 1483721"/>
                <a:gd name="connsiteX10-4993" fmla="*/ 672219 w 806536"/>
                <a:gd name="connsiteY10-4994" fmla="*/ 716902 h 1483721"/>
                <a:gd name="connsiteX11-4995" fmla="*/ 667456 w 806536"/>
                <a:gd name="connsiteY11-4996" fmla="*/ 1369365 h 1483721"/>
                <a:gd name="connsiteX12-4997" fmla="*/ 596019 w 806536"/>
                <a:gd name="connsiteY12-4998" fmla="*/ 1483664 h 1483721"/>
                <a:gd name="connsiteX13-4999" fmla="*/ 524581 w 806536"/>
                <a:gd name="connsiteY13-5000" fmla="*/ 1352697 h 1483721"/>
                <a:gd name="connsiteX14-5001" fmla="*/ 524581 w 806536"/>
                <a:gd name="connsiteY14-5002" fmla="*/ 983602 h 1483721"/>
                <a:gd name="connsiteX15-5003" fmla="*/ 491244 w 806536"/>
                <a:gd name="connsiteY15-5004" fmla="*/ 983602 h 1483721"/>
                <a:gd name="connsiteX16-5005" fmla="*/ 410282 w 806536"/>
                <a:gd name="connsiteY16-5006" fmla="*/ 1197915 h 1483721"/>
                <a:gd name="connsiteX17-5007" fmla="*/ 348369 w 806536"/>
                <a:gd name="connsiteY17-5008" fmla="*/ 983602 h 1483721"/>
                <a:gd name="connsiteX18-5009" fmla="*/ 315031 w 806536"/>
                <a:gd name="connsiteY18-5010" fmla="*/ 983602 h 1483721"/>
                <a:gd name="connsiteX19-5011" fmla="*/ 243594 w 806536"/>
                <a:gd name="connsiteY19-5012" fmla="*/ 1150290 h 1483721"/>
                <a:gd name="connsiteX20-5013" fmla="*/ 172156 w 806536"/>
                <a:gd name="connsiteY20-5014" fmla="*/ 983602 h 1483721"/>
                <a:gd name="connsiteX21-5015" fmla="*/ 143581 w 806536"/>
                <a:gd name="connsiteY21-5016" fmla="*/ 983602 h 1483721"/>
                <a:gd name="connsiteX22-5017" fmla="*/ 67381 w 806536"/>
                <a:gd name="connsiteY22-5018" fmla="*/ 1133622 h 1483721"/>
                <a:gd name="connsiteX23-5019" fmla="*/ 706 w 806536"/>
                <a:gd name="connsiteY23-5020" fmla="*/ 993127 h 1483721"/>
                <a:gd name="connsiteX0-5021" fmla="*/ 6717 w 812547"/>
                <a:gd name="connsiteY0-5022" fmla="*/ 993127 h 1483721"/>
                <a:gd name="connsiteX1-5023" fmla="*/ 6717 w 812547"/>
                <a:gd name="connsiteY1-5024" fmla="*/ 383527 h 1483721"/>
                <a:gd name="connsiteX2-5025" fmla="*/ 49580 w 812547"/>
                <a:gd name="connsiteY2-5026" fmla="*/ 231127 h 1483721"/>
                <a:gd name="connsiteX3-5027" fmla="*/ 225792 w 812547"/>
                <a:gd name="connsiteY3-5028" fmla="*/ 2527 h 1483721"/>
                <a:gd name="connsiteX4-5029" fmla="*/ 787767 w 812547"/>
                <a:gd name="connsiteY4-5030" fmla="*/ 7290 h 1483721"/>
                <a:gd name="connsiteX5-5031" fmla="*/ 687755 w 812547"/>
                <a:gd name="connsiteY5-5032" fmla="*/ 26340 h 1483721"/>
                <a:gd name="connsiteX6-5033" fmla="*/ 621080 w 812547"/>
                <a:gd name="connsiteY6-5034" fmla="*/ 164452 h 1483721"/>
                <a:gd name="connsiteX7-5035" fmla="*/ 625842 w 812547"/>
                <a:gd name="connsiteY7-5036" fmla="*/ 321615 h 1483721"/>
                <a:gd name="connsiteX8-5037" fmla="*/ 773480 w 812547"/>
                <a:gd name="connsiteY8-5038" fmla="*/ 521640 h 1483721"/>
                <a:gd name="connsiteX9-5039" fmla="*/ 806817 w 812547"/>
                <a:gd name="connsiteY9-5040" fmla="*/ 621652 h 1483721"/>
                <a:gd name="connsiteX10-5041" fmla="*/ 678230 w 812547"/>
                <a:gd name="connsiteY10-5042" fmla="*/ 716902 h 1483721"/>
                <a:gd name="connsiteX11-5043" fmla="*/ 673467 w 812547"/>
                <a:gd name="connsiteY11-5044" fmla="*/ 1369365 h 1483721"/>
                <a:gd name="connsiteX12-5045" fmla="*/ 602030 w 812547"/>
                <a:gd name="connsiteY12-5046" fmla="*/ 1483664 h 1483721"/>
                <a:gd name="connsiteX13-5047" fmla="*/ 530592 w 812547"/>
                <a:gd name="connsiteY13-5048" fmla="*/ 1352697 h 1483721"/>
                <a:gd name="connsiteX14-5049" fmla="*/ 530592 w 812547"/>
                <a:gd name="connsiteY14-5050" fmla="*/ 983602 h 1483721"/>
                <a:gd name="connsiteX15-5051" fmla="*/ 497255 w 812547"/>
                <a:gd name="connsiteY15-5052" fmla="*/ 983602 h 1483721"/>
                <a:gd name="connsiteX16-5053" fmla="*/ 416293 w 812547"/>
                <a:gd name="connsiteY16-5054" fmla="*/ 1197915 h 1483721"/>
                <a:gd name="connsiteX17-5055" fmla="*/ 354380 w 812547"/>
                <a:gd name="connsiteY17-5056" fmla="*/ 983602 h 1483721"/>
                <a:gd name="connsiteX18-5057" fmla="*/ 321042 w 812547"/>
                <a:gd name="connsiteY18-5058" fmla="*/ 983602 h 1483721"/>
                <a:gd name="connsiteX19-5059" fmla="*/ 249605 w 812547"/>
                <a:gd name="connsiteY19-5060" fmla="*/ 1150290 h 1483721"/>
                <a:gd name="connsiteX20-5061" fmla="*/ 178167 w 812547"/>
                <a:gd name="connsiteY20-5062" fmla="*/ 983602 h 1483721"/>
                <a:gd name="connsiteX21-5063" fmla="*/ 149592 w 812547"/>
                <a:gd name="connsiteY21-5064" fmla="*/ 983602 h 1483721"/>
                <a:gd name="connsiteX22-5065" fmla="*/ 73392 w 812547"/>
                <a:gd name="connsiteY22-5066" fmla="*/ 1133622 h 1483721"/>
                <a:gd name="connsiteX23-5067" fmla="*/ 6717 w 812547"/>
                <a:gd name="connsiteY23-5068" fmla="*/ 993127 h 1483721"/>
                <a:gd name="connsiteX0-5069" fmla="*/ 3559 w 809389"/>
                <a:gd name="connsiteY0-5070" fmla="*/ 993127 h 1483721"/>
                <a:gd name="connsiteX1-5071" fmla="*/ 3559 w 809389"/>
                <a:gd name="connsiteY1-5072" fmla="*/ 383527 h 1483721"/>
                <a:gd name="connsiteX2-5073" fmla="*/ 46422 w 809389"/>
                <a:gd name="connsiteY2-5074" fmla="*/ 231127 h 1483721"/>
                <a:gd name="connsiteX3-5075" fmla="*/ 222634 w 809389"/>
                <a:gd name="connsiteY3-5076" fmla="*/ 2527 h 1483721"/>
                <a:gd name="connsiteX4-5077" fmla="*/ 784609 w 809389"/>
                <a:gd name="connsiteY4-5078" fmla="*/ 7290 h 1483721"/>
                <a:gd name="connsiteX5-5079" fmla="*/ 684597 w 809389"/>
                <a:gd name="connsiteY5-5080" fmla="*/ 26340 h 1483721"/>
                <a:gd name="connsiteX6-5081" fmla="*/ 617922 w 809389"/>
                <a:gd name="connsiteY6-5082" fmla="*/ 164452 h 1483721"/>
                <a:gd name="connsiteX7-5083" fmla="*/ 622684 w 809389"/>
                <a:gd name="connsiteY7-5084" fmla="*/ 321615 h 1483721"/>
                <a:gd name="connsiteX8-5085" fmla="*/ 770322 w 809389"/>
                <a:gd name="connsiteY8-5086" fmla="*/ 521640 h 1483721"/>
                <a:gd name="connsiteX9-5087" fmla="*/ 803659 w 809389"/>
                <a:gd name="connsiteY9-5088" fmla="*/ 621652 h 1483721"/>
                <a:gd name="connsiteX10-5089" fmla="*/ 675072 w 809389"/>
                <a:gd name="connsiteY10-5090" fmla="*/ 716902 h 1483721"/>
                <a:gd name="connsiteX11-5091" fmla="*/ 670309 w 809389"/>
                <a:gd name="connsiteY11-5092" fmla="*/ 1369365 h 1483721"/>
                <a:gd name="connsiteX12-5093" fmla="*/ 598872 w 809389"/>
                <a:gd name="connsiteY12-5094" fmla="*/ 1483664 h 1483721"/>
                <a:gd name="connsiteX13-5095" fmla="*/ 527434 w 809389"/>
                <a:gd name="connsiteY13-5096" fmla="*/ 1352697 h 1483721"/>
                <a:gd name="connsiteX14-5097" fmla="*/ 527434 w 809389"/>
                <a:gd name="connsiteY14-5098" fmla="*/ 983602 h 1483721"/>
                <a:gd name="connsiteX15-5099" fmla="*/ 494097 w 809389"/>
                <a:gd name="connsiteY15-5100" fmla="*/ 983602 h 1483721"/>
                <a:gd name="connsiteX16-5101" fmla="*/ 413135 w 809389"/>
                <a:gd name="connsiteY16-5102" fmla="*/ 1197915 h 1483721"/>
                <a:gd name="connsiteX17-5103" fmla="*/ 351222 w 809389"/>
                <a:gd name="connsiteY17-5104" fmla="*/ 983602 h 1483721"/>
                <a:gd name="connsiteX18-5105" fmla="*/ 317884 w 809389"/>
                <a:gd name="connsiteY18-5106" fmla="*/ 983602 h 1483721"/>
                <a:gd name="connsiteX19-5107" fmla="*/ 246447 w 809389"/>
                <a:gd name="connsiteY19-5108" fmla="*/ 1150290 h 1483721"/>
                <a:gd name="connsiteX20-5109" fmla="*/ 175009 w 809389"/>
                <a:gd name="connsiteY20-5110" fmla="*/ 983602 h 1483721"/>
                <a:gd name="connsiteX21-5111" fmla="*/ 146434 w 809389"/>
                <a:gd name="connsiteY21-5112" fmla="*/ 983602 h 1483721"/>
                <a:gd name="connsiteX22-5113" fmla="*/ 70234 w 809389"/>
                <a:gd name="connsiteY22-5114" fmla="*/ 1133622 h 1483721"/>
                <a:gd name="connsiteX23-5115" fmla="*/ 3559 w 809389"/>
                <a:gd name="connsiteY23-5116" fmla="*/ 993127 h 1483721"/>
                <a:gd name="connsiteX0-5117" fmla="*/ 16586 w 822416"/>
                <a:gd name="connsiteY0-5118" fmla="*/ 993127 h 1483721"/>
                <a:gd name="connsiteX1-5119" fmla="*/ 16586 w 822416"/>
                <a:gd name="connsiteY1-5120" fmla="*/ 383527 h 1483721"/>
                <a:gd name="connsiteX2-5121" fmla="*/ 235661 w 822416"/>
                <a:gd name="connsiteY2-5122" fmla="*/ 2527 h 1483721"/>
                <a:gd name="connsiteX3-5123" fmla="*/ 797636 w 822416"/>
                <a:gd name="connsiteY3-5124" fmla="*/ 7290 h 1483721"/>
                <a:gd name="connsiteX4-5125" fmla="*/ 697624 w 822416"/>
                <a:gd name="connsiteY4-5126" fmla="*/ 26340 h 1483721"/>
                <a:gd name="connsiteX5-5127" fmla="*/ 630949 w 822416"/>
                <a:gd name="connsiteY5-5128" fmla="*/ 164452 h 1483721"/>
                <a:gd name="connsiteX6-5129" fmla="*/ 635711 w 822416"/>
                <a:gd name="connsiteY6-5130" fmla="*/ 321615 h 1483721"/>
                <a:gd name="connsiteX7-5131" fmla="*/ 783349 w 822416"/>
                <a:gd name="connsiteY7-5132" fmla="*/ 521640 h 1483721"/>
                <a:gd name="connsiteX8-5133" fmla="*/ 816686 w 822416"/>
                <a:gd name="connsiteY8-5134" fmla="*/ 621652 h 1483721"/>
                <a:gd name="connsiteX9-5135" fmla="*/ 688099 w 822416"/>
                <a:gd name="connsiteY9-5136" fmla="*/ 716902 h 1483721"/>
                <a:gd name="connsiteX10-5137" fmla="*/ 683336 w 822416"/>
                <a:gd name="connsiteY10-5138" fmla="*/ 1369365 h 1483721"/>
                <a:gd name="connsiteX11-5139" fmla="*/ 611899 w 822416"/>
                <a:gd name="connsiteY11-5140" fmla="*/ 1483664 h 1483721"/>
                <a:gd name="connsiteX12-5141" fmla="*/ 540461 w 822416"/>
                <a:gd name="connsiteY12-5142" fmla="*/ 1352697 h 1483721"/>
                <a:gd name="connsiteX13-5143" fmla="*/ 540461 w 822416"/>
                <a:gd name="connsiteY13-5144" fmla="*/ 983602 h 1483721"/>
                <a:gd name="connsiteX14-5145" fmla="*/ 507124 w 822416"/>
                <a:gd name="connsiteY14-5146" fmla="*/ 983602 h 1483721"/>
                <a:gd name="connsiteX15-5147" fmla="*/ 426162 w 822416"/>
                <a:gd name="connsiteY15-5148" fmla="*/ 1197915 h 1483721"/>
                <a:gd name="connsiteX16-5149" fmla="*/ 364249 w 822416"/>
                <a:gd name="connsiteY16-5150" fmla="*/ 983602 h 1483721"/>
                <a:gd name="connsiteX17-5151" fmla="*/ 330911 w 822416"/>
                <a:gd name="connsiteY17-5152" fmla="*/ 983602 h 1483721"/>
                <a:gd name="connsiteX18-5153" fmla="*/ 259474 w 822416"/>
                <a:gd name="connsiteY18-5154" fmla="*/ 1150290 h 1483721"/>
                <a:gd name="connsiteX19-5155" fmla="*/ 188036 w 822416"/>
                <a:gd name="connsiteY19-5156" fmla="*/ 983602 h 1483721"/>
                <a:gd name="connsiteX20-5157" fmla="*/ 159461 w 822416"/>
                <a:gd name="connsiteY20-5158" fmla="*/ 983602 h 1483721"/>
                <a:gd name="connsiteX21-5159" fmla="*/ 83261 w 822416"/>
                <a:gd name="connsiteY21-5160" fmla="*/ 1133622 h 1483721"/>
                <a:gd name="connsiteX22-5161" fmla="*/ 16586 w 822416"/>
                <a:gd name="connsiteY22-5162" fmla="*/ 993127 h 1483721"/>
                <a:gd name="connsiteX0-5163" fmla="*/ 8126 w 813956"/>
                <a:gd name="connsiteY0-5164" fmla="*/ 993127 h 1483721"/>
                <a:gd name="connsiteX1-5165" fmla="*/ 8126 w 813956"/>
                <a:gd name="connsiteY1-5166" fmla="*/ 383527 h 1483721"/>
                <a:gd name="connsiteX2-5167" fmla="*/ 227201 w 813956"/>
                <a:gd name="connsiteY2-5168" fmla="*/ 2527 h 1483721"/>
                <a:gd name="connsiteX3-5169" fmla="*/ 789176 w 813956"/>
                <a:gd name="connsiteY3-5170" fmla="*/ 7290 h 1483721"/>
                <a:gd name="connsiteX4-5171" fmla="*/ 689164 w 813956"/>
                <a:gd name="connsiteY4-5172" fmla="*/ 26340 h 1483721"/>
                <a:gd name="connsiteX5-5173" fmla="*/ 622489 w 813956"/>
                <a:gd name="connsiteY5-5174" fmla="*/ 164452 h 1483721"/>
                <a:gd name="connsiteX6-5175" fmla="*/ 627251 w 813956"/>
                <a:gd name="connsiteY6-5176" fmla="*/ 321615 h 1483721"/>
                <a:gd name="connsiteX7-5177" fmla="*/ 774889 w 813956"/>
                <a:gd name="connsiteY7-5178" fmla="*/ 521640 h 1483721"/>
                <a:gd name="connsiteX8-5179" fmla="*/ 808226 w 813956"/>
                <a:gd name="connsiteY8-5180" fmla="*/ 621652 h 1483721"/>
                <a:gd name="connsiteX9-5181" fmla="*/ 679639 w 813956"/>
                <a:gd name="connsiteY9-5182" fmla="*/ 716902 h 1483721"/>
                <a:gd name="connsiteX10-5183" fmla="*/ 674876 w 813956"/>
                <a:gd name="connsiteY10-5184" fmla="*/ 1369365 h 1483721"/>
                <a:gd name="connsiteX11-5185" fmla="*/ 603439 w 813956"/>
                <a:gd name="connsiteY11-5186" fmla="*/ 1483664 h 1483721"/>
                <a:gd name="connsiteX12-5187" fmla="*/ 532001 w 813956"/>
                <a:gd name="connsiteY12-5188" fmla="*/ 1352697 h 1483721"/>
                <a:gd name="connsiteX13-5189" fmla="*/ 532001 w 813956"/>
                <a:gd name="connsiteY13-5190" fmla="*/ 983602 h 1483721"/>
                <a:gd name="connsiteX14-5191" fmla="*/ 498664 w 813956"/>
                <a:gd name="connsiteY14-5192" fmla="*/ 983602 h 1483721"/>
                <a:gd name="connsiteX15-5193" fmla="*/ 417702 w 813956"/>
                <a:gd name="connsiteY15-5194" fmla="*/ 1197915 h 1483721"/>
                <a:gd name="connsiteX16-5195" fmla="*/ 355789 w 813956"/>
                <a:gd name="connsiteY16-5196" fmla="*/ 983602 h 1483721"/>
                <a:gd name="connsiteX17-5197" fmla="*/ 322451 w 813956"/>
                <a:gd name="connsiteY17-5198" fmla="*/ 983602 h 1483721"/>
                <a:gd name="connsiteX18-5199" fmla="*/ 251014 w 813956"/>
                <a:gd name="connsiteY18-5200" fmla="*/ 1150290 h 1483721"/>
                <a:gd name="connsiteX19-5201" fmla="*/ 179576 w 813956"/>
                <a:gd name="connsiteY19-5202" fmla="*/ 983602 h 1483721"/>
                <a:gd name="connsiteX20-5203" fmla="*/ 151001 w 813956"/>
                <a:gd name="connsiteY20-5204" fmla="*/ 983602 h 1483721"/>
                <a:gd name="connsiteX21-5205" fmla="*/ 74801 w 813956"/>
                <a:gd name="connsiteY21-5206" fmla="*/ 1133622 h 1483721"/>
                <a:gd name="connsiteX22-5207" fmla="*/ 8126 w 813956"/>
                <a:gd name="connsiteY22-5208" fmla="*/ 993127 h 1483721"/>
                <a:gd name="connsiteX0-5209" fmla="*/ 8126 w 813956"/>
                <a:gd name="connsiteY0-5210" fmla="*/ 993127 h 1483721"/>
                <a:gd name="connsiteX1-5211" fmla="*/ 8126 w 813956"/>
                <a:gd name="connsiteY1-5212" fmla="*/ 383527 h 1483721"/>
                <a:gd name="connsiteX2-5213" fmla="*/ 227201 w 813956"/>
                <a:gd name="connsiteY2-5214" fmla="*/ 2527 h 1483721"/>
                <a:gd name="connsiteX3-5215" fmla="*/ 789176 w 813956"/>
                <a:gd name="connsiteY3-5216" fmla="*/ 7290 h 1483721"/>
                <a:gd name="connsiteX4-5217" fmla="*/ 689164 w 813956"/>
                <a:gd name="connsiteY4-5218" fmla="*/ 26340 h 1483721"/>
                <a:gd name="connsiteX5-5219" fmla="*/ 622489 w 813956"/>
                <a:gd name="connsiteY5-5220" fmla="*/ 164452 h 1483721"/>
                <a:gd name="connsiteX6-5221" fmla="*/ 627251 w 813956"/>
                <a:gd name="connsiteY6-5222" fmla="*/ 321615 h 1483721"/>
                <a:gd name="connsiteX7-5223" fmla="*/ 774889 w 813956"/>
                <a:gd name="connsiteY7-5224" fmla="*/ 521640 h 1483721"/>
                <a:gd name="connsiteX8-5225" fmla="*/ 808226 w 813956"/>
                <a:gd name="connsiteY8-5226" fmla="*/ 621652 h 1483721"/>
                <a:gd name="connsiteX9-5227" fmla="*/ 679639 w 813956"/>
                <a:gd name="connsiteY9-5228" fmla="*/ 716902 h 1483721"/>
                <a:gd name="connsiteX10-5229" fmla="*/ 674876 w 813956"/>
                <a:gd name="connsiteY10-5230" fmla="*/ 1369365 h 1483721"/>
                <a:gd name="connsiteX11-5231" fmla="*/ 603439 w 813956"/>
                <a:gd name="connsiteY11-5232" fmla="*/ 1483664 h 1483721"/>
                <a:gd name="connsiteX12-5233" fmla="*/ 532001 w 813956"/>
                <a:gd name="connsiteY12-5234" fmla="*/ 1352697 h 1483721"/>
                <a:gd name="connsiteX13-5235" fmla="*/ 532001 w 813956"/>
                <a:gd name="connsiteY13-5236" fmla="*/ 983602 h 1483721"/>
                <a:gd name="connsiteX14-5237" fmla="*/ 498664 w 813956"/>
                <a:gd name="connsiteY14-5238" fmla="*/ 983602 h 1483721"/>
                <a:gd name="connsiteX15-5239" fmla="*/ 417702 w 813956"/>
                <a:gd name="connsiteY15-5240" fmla="*/ 1197915 h 1483721"/>
                <a:gd name="connsiteX16-5241" fmla="*/ 355789 w 813956"/>
                <a:gd name="connsiteY16-5242" fmla="*/ 983602 h 1483721"/>
                <a:gd name="connsiteX17-5243" fmla="*/ 322451 w 813956"/>
                <a:gd name="connsiteY17-5244" fmla="*/ 983602 h 1483721"/>
                <a:gd name="connsiteX18-5245" fmla="*/ 251014 w 813956"/>
                <a:gd name="connsiteY18-5246" fmla="*/ 1150290 h 1483721"/>
                <a:gd name="connsiteX19-5247" fmla="*/ 179576 w 813956"/>
                <a:gd name="connsiteY19-5248" fmla="*/ 983602 h 1483721"/>
                <a:gd name="connsiteX20-5249" fmla="*/ 151001 w 813956"/>
                <a:gd name="connsiteY20-5250" fmla="*/ 983602 h 1483721"/>
                <a:gd name="connsiteX21-5251" fmla="*/ 74801 w 813956"/>
                <a:gd name="connsiteY21-5252" fmla="*/ 1133622 h 1483721"/>
                <a:gd name="connsiteX22-5253" fmla="*/ 8126 w 813956"/>
                <a:gd name="connsiteY22-5254" fmla="*/ 993127 h 1483721"/>
                <a:gd name="connsiteX0-5255" fmla="*/ 8126 w 813956"/>
                <a:gd name="connsiteY0-5256" fmla="*/ 992093 h 1482687"/>
                <a:gd name="connsiteX1-5257" fmla="*/ 8126 w 813956"/>
                <a:gd name="connsiteY1-5258" fmla="*/ 382493 h 1482687"/>
                <a:gd name="connsiteX2-5259" fmla="*/ 227201 w 813956"/>
                <a:gd name="connsiteY2-5260" fmla="*/ 1493 h 1482687"/>
                <a:gd name="connsiteX3-5261" fmla="*/ 789176 w 813956"/>
                <a:gd name="connsiteY3-5262" fmla="*/ 6256 h 1482687"/>
                <a:gd name="connsiteX4-5263" fmla="*/ 689164 w 813956"/>
                <a:gd name="connsiteY4-5264" fmla="*/ 25306 h 1482687"/>
                <a:gd name="connsiteX5-5265" fmla="*/ 622489 w 813956"/>
                <a:gd name="connsiteY5-5266" fmla="*/ 163418 h 1482687"/>
                <a:gd name="connsiteX6-5267" fmla="*/ 627251 w 813956"/>
                <a:gd name="connsiteY6-5268" fmla="*/ 320581 h 1482687"/>
                <a:gd name="connsiteX7-5269" fmla="*/ 774889 w 813956"/>
                <a:gd name="connsiteY7-5270" fmla="*/ 520606 h 1482687"/>
                <a:gd name="connsiteX8-5271" fmla="*/ 808226 w 813956"/>
                <a:gd name="connsiteY8-5272" fmla="*/ 620618 h 1482687"/>
                <a:gd name="connsiteX9-5273" fmla="*/ 679639 w 813956"/>
                <a:gd name="connsiteY9-5274" fmla="*/ 715868 h 1482687"/>
                <a:gd name="connsiteX10-5275" fmla="*/ 674876 w 813956"/>
                <a:gd name="connsiteY10-5276" fmla="*/ 1368331 h 1482687"/>
                <a:gd name="connsiteX11-5277" fmla="*/ 603439 w 813956"/>
                <a:gd name="connsiteY11-5278" fmla="*/ 1482630 h 1482687"/>
                <a:gd name="connsiteX12-5279" fmla="*/ 532001 w 813956"/>
                <a:gd name="connsiteY12-5280" fmla="*/ 1351663 h 1482687"/>
                <a:gd name="connsiteX13-5281" fmla="*/ 532001 w 813956"/>
                <a:gd name="connsiteY13-5282" fmla="*/ 982568 h 1482687"/>
                <a:gd name="connsiteX14-5283" fmla="*/ 498664 w 813956"/>
                <a:gd name="connsiteY14-5284" fmla="*/ 982568 h 1482687"/>
                <a:gd name="connsiteX15-5285" fmla="*/ 417702 w 813956"/>
                <a:gd name="connsiteY15-5286" fmla="*/ 1196881 h 1482687"/>
                <a:gd name="connsiteX16-5287" fmla="*/ 355789 w 813956"/>
                <a:gd name="connsiteY16-5288" fmla="*/ 982568 h 1482687"/>
                <a:gd name="connsiteX17-5289" fmla="*/ 322451 w 813956"/>
                <a:gd name="connsiteY17-5290" fmla="*/ 982568 h 1482687"/>
                <a:gd name="connsiteX18-5291" fmla="*/ 251014 w 813956"/>
                <a:gd name="connsiteY18-5292" fmla="*/ 1149256 h 1482687"/>
                <a:gd name="connsiteX19-5293" fmla="*/ 179576 w 813956"/>
                <a:gd name="connsiteY19-5294" fmla="*/ 982568 h 1482687"/>
                <a:gd name="connsiteX20-5295" fmla="*/ 151001 w 813956"/>
                <a:gd name="connsiteY20-5296" fmla="*/ 982568 h 1482687"/>
                <a:gd name="connsiteX21-5297" fmla="*/ 74801 w 813956"/>
                <a:gd name="connsiteY21-5298" fmla="*/ 1132588 h 1482687"/>
                <a:gd name="connsiteX22-5299" fmla="*/ 8126 w 813956"/>
                <a:gd name="connsiteY22-5300" fmla="*/ 992093 h 1482687"/>
                <a:gd name="connsiteX0-5301" fmla="*/ 8126 w 812959"/>
                <a:gd name="connsiteY0-5302" fmla="*/ 992093 h 1482687"/>
                <a:gd name="connsiteX1-5303" fmla="*/ 8126 w 812959"/>
                <a:gd name="connsiteY1-5304" fmla="*/ 382493 h 1482687"/>
                <a:gd name="connsiteX2-5305" fmla="*/ 227201 w 812959"/>
                <a:gd name="connsiteY2-5306" fmla="*/ 1493 h 1482687"/>
                <a:gd name="connsiteX3-5307" fmla="*/ 789176 w 812959"/>
                <a:gd name="connsiteY3-5308" fmla="*/ 6256 h 1482687"/>
                <a:gd name="connsiteX4-5309" fmla="*/ 689164 w 812959"/>
                <a:gd name="connsiteY4-5310" fmla="*/ 25306 h 1482687"/>
                <a:gd name="connsiteX5-5311" fmla="*/ 622489 w 812959"/>
                <a:gd name="connsiteY5-5312" fmla="*/ 163418 h 1482687"/>
                <a:gd name="connsiteX6-5313" fmla="*/ 627251 w 812959"/>
                <a:gd name="connsiteY6-5314" fmla="*/ 320581 h 1482687"/>
                <a:gd name="connsiteX7-5315" fmla="*/ 774889 w 812959"/>
                <a:gd name="connsiteY7-5316" fmla="*/ 520606 h 1482687"/>
                <a:gd name="connsiteX8-5317" fmla="*/ 808226 w 812959"/>
                <a:gd name="connsiteY8-5318" fmla="*/ 620618 h 1482687"/>
                <a:gd name="connsiteX9-5319" fmla="*/ 679639 w 812959"/>
                <a:gd name="connsiteY9-5320" fmla="*/ 715868 h 1482687"/>
                <a:gd name="connsiteX10-5321" fmla="*/ 674876 w 812959"/>
                <a:gd name="connsiteY10-5322" fmla="*/ 1368331 h 1482687"/>
                <a:gd name="connsiteX11-5323" fmla="*/ 603439 w 812959"/>
                <a:gd name="connsiteY11-5324" fmla="*/ 1482630 h 1482687"/>
                <a:gd name="connsiteX12-5325" fmla="*/ 532001 w 812959"/>
                <a:gd name="connsiteY12-5326" fmla="*/ 1351663 h 1482687"/>
                <a:gd name="connsiteX13-5327" fmla="*/ 532001 w 812959"/>
                <a:gd name="connsiteY13-5328" fmla="*/ 982568 h 1482687"/>
                <a:gd name="connsiteX14-5329" fmla="*/ 498664 w 812959"/>
                <a:gd name="connsiteY14-5330" fmla="*/ 982568 h 1482687"/>
                <a:gd name="connsiteX15-5331" fmla="*/ 417702 w 812959"/>
                <a:gd name="connsiteY15-5332" fmla="*/ 1196881 h 1482687"/>
                <a:gd name="connsiteX16-5333" fmla="*/ 355789 w 812959"/>
                <a:gd name="connsiteY16-5334" fmla="*/ 982568 h 1482687"/>
                <a:gd name="connsiteX17-5335" fmla="*/ 322451 w 812959"/>
                <a:gd name="connsiteY17-5336" fmla="*/ 982568 h 1482687"/>
                <a:gd name="connsiteX18-5337" fmla="*/ 251014 w 812959"/>
                <a:gd name="connsiteY18-5338" fmla="*/ 1149256 h 1482687"/>
                <a:gd name="connsiteX19-5339" fmla="*/ 179576 w 812959"/>
                <a:gd name="connsiteY19-5340" fmla="*/ 982568 h 1482687"/>
                <a:gd name="connsiteX20-5341" fmla="*/ 151001 w 812959"/>
                <a:gd name="connsiteY20-5342" fmla="*/ 982568 h 1482687"/>
                <a:gd name="connsiteX21-5343" fmla="*/ 74801 w 812959"/>
                <a:gd name="connsiteY21-5344" fmla="*/ 1132588 h 1482687"/>
                <a:gd name="connsiteX22-5345" fmla="*/ 8126 w 812959"/>
                <a:gd name="connsiteY22-5346" fmla="*/ 992093 h 1482687"/>
                <a:gd name="connsiteX0-5347" fmla="*/ 8126 w 811804"/>
                <a:gd name="connsiteY0-5348" fmla="*/ 992093 h 1482687"/>
                <a:gd name="connsiteX1-5349" fmla="*/ 8126 w 811804"/>
                <a:gd name="connsiteY1-5350" fmla="*/ 382493 h 1482687"/>
                <a:gd name="connsiteX2-5351" fmla="*/ 227201 w 811804"/>
                <a:gd name="connsiteY2-5352" fmla="*/ 1493 h 1482687"/>
                <a:gd name="connsiteX3-5353" fmla="*/ 789176 w 811804"/>
                <a:gd name="connsiteY3-5354" fmla="*/ 6256 h 1482687"/>
                <a:gd name="connsiteX4-5355" fmla="*/ 689164 w 811804"/>
                <a:gd name="connsiteY4-5356" fmla="*/ 25306 h 1482687"/>
                <a:gd name="connsiteX5-5357" fmla="*/ 622489 w 811804"/>
                <a:gd name="connsiteY5-5358" fmla="*/ 163418 h 1482687"/>
                <a:gd name="connsiteX6-5359" fmla="*/ 627251 w 811804"/>
                <a:gd name="connsiteY6-5360" fmla="*/ 320581 h 1482687"/>
                <a:gd name="connsiteX7-5361" fmla="*/ 762983 w 811804"/>
                <a:gd name="connsiteY7-5362" fmla="*/ 503937 h 1482687"/>
                <a:gd name="connsiteX8-5363" fmla="*/ 808226 w 811804"/>
                <a:gd name="connsiteY8-5364" fmla="*/ 620618 h 1482687"/>
                <a:gd name="connsiteX9-5365" fmla="*/ 679639 w 811804"/>
                <a:gd name="connsiteY9-5366" fmla="*/ 715868 h 1482687"/>
                <a:gd name="connsiteX10-5367" fmla="*/ 674876 w 811804"/>
                <a:gd name="connsiteY10-5368" fmla="*/ 1368331 h 1482687"/>
                <a:gd name="connsiteX11-5369" fmla="*/ 603439 w 811804"/>
                <a:gd name="connsiteY11-5370" fmla="*/ 1482630 h 1482687"/>
                <a:gd name="connsiteX12-5371" fmla="*/ 532001 w 811804"/>
                <a:gd name="connsiteY12-5372" fmla="*/ 1351663 h 1482687"/>
                <a:gd name="connsiteX13-5373" fmla="*/ 532001 w 811804"/>
                <a:gd name="connsiteY13-5374" fmla="*/ 982568 h 1482687"/>
                <a:gd name="connsiteX14-5375" fmla="*/ 498664 w 811804"/>
                <a:gd name="connsiteY14-5376" fmla="*/ 982568 h 1482687"/>
                <a:gd name="connsiteX15-5377" fmla="*/ 417702 w 811804"/>
                <a:gd name="connsiteY15-5378" fmla="*/ 1196881 h 1482687"/>
                <a:gd name="connsiteX16-5379" fmla="*/ 355789 w 811804"/>
                <a:gd name="connsiteY16-5380" fmla="*/ 982568 h 1482687"/>
                <a:gd name="connsiteX17-5381" fmla="*/ 322451 w 811804"/>
                <a:gd name="connsiteY17-5382" fmla="*/ 982568 h 1482687"/>
                <a:gd name="connsiteX18-5383" fmla="*/ 251014 w 811804"/>
                <a:gd name="connsiteY18-5384" fmla="*/ 1149256 h 1482687"/>
                <a:gd name="connsiteX19-5385" fmla="*/ 179576 w 811804"/>
                <a:gd name="connsiteY19-5386" fmla="*/ 982568 h 1482687"/>
                <a:gd name="connsiteX20-5387" fmla="*/ 151001 w 811804"/>
                <a:gd name="connsiteY20-5388" fmla="*/ 982568 h 1482687"/>
                <a:gd name="connsiteX21-5389" fmla="*/ 74801 w 811804"/>
                <a:gd name="connsiteY21-5390" fmla="*/ 1132588 h 1482687"/>
                <a:gd name="connsiteX22-5391" fmla="*/ 8126 w 811804"/>
                <a:gd name="connsiteY22-5392" fmla="*/ 992093 h 1482687"/>
                <a:gd name="connsiteX0-5393" fmla="*/ 8126 w 812678"/>
                <a:gd name="connsiteY0-5394" fmla="*/ 992093 h 1482687"/>
                <a:gd name="connsiteX1-5395" fmla="*/ 8126 w 812678"/>
                <a:gd name="connsiteY1-5396" fmla="*/ 382493 h 1482687"/>
                <a:gd name="connsiteX2-5397" fmla="*/ 227201 w 812678"/>
                <a:gd name="connsiteY2-5398" fmla="*/ 1493 h 1482687"/>
                <a:gd name="connsiteX3-5399" fmla="*/ 789176 w 812678"/>
                <a:gd name="connsiteY3-5400" fmla="*/ 6256 h 1482687"/>
                <a:gd name="connsiteX4-5401" fmla="*/ 689164 w 812678"/>
                <a:gd name="connsiteY4-5402" fmla="*/ 25306 h 1482687"/>
                <a:gd name="connsiteX5-5403" fmla="*/ 622489 w 812678"/>
                <a:gd name="connsiteY5-5404" fmla="*/ 163418 h 1482687"/>
                <a:gd name="connsiteX6-5405" fmla="*/ 627251 w 812678"/>
                <a:gd name="connsiteY6-5406" fmla="*/ 320581 h 1482687"/>
                <a:gd name="connsiteX7-5407" fmla="*/ 762983 w 812678"/>
                <a:gd name="connsiteY7-5408" fmla="*/ 503937 h 1482687"/>
                <a:gd name="connsiteX8-5409" fmla="*/ 808226 w 812678"/>
                <a:gd name="connsiteY8-5410" fmla="*/ 620618 h 1482687"/>
                <a:gd name="connsiteX9-5411" fmla="*/ 679639 w 812678"/>
                <a:gd name="connsiteY9-5412" fmla="*/ 715868 h 1482687"/>
                <a:gd name="connsiteX10-5413" fmla="*/ 674876 w 812678"/>
                <a:gd name="connsiteY10-5414" fmla="*/ 1368331 h 1482687"/>
                <a:gd name="connsiteX11-5415" fmla="*/ 603439 w 812678"/>
                <a:gd name="connsiteY11-5416" fmla="*/ 1482630 h 1482687"/>
                <a:gd name="connsiteX12-5417" fmla="*/ 532001 w 812678"/>
                <a:gd name="connsiteY12-5418" fmla="*/ 1351663 h 1482687"/>
                <a:gd name="connsiteX13-5419" fmla="*/ 532001 w 812678"/>
                <a:gd name="connsiteY13-5420" fmla="*/ 982568 h 1482687"/>
                <a:gd name="connsiteX14-5421" fmla="*/ 498664 w 812678"/>
                <a:gd name="connsiteY14-5422" fmla="*/ 982568 h 1482687"/>
                <a:gd name="connsiteX15-5423" fmla="*/ 417702 w 812678"/>
                <a:gd name="connsiteY15-5424" fmla="*/ 1196881 h 1482687"/>
                <a:gd name="connsiteX16-5425" fmla="*/ 355789 w 812678"/>
                <a:gd name="connsiteY16-5426" fmla="*/ 982568 h 1482687"/>
                <a:gd name="connsiteX17-5427" fmla="*/ 322451 w 812678"/>
                <a:gd name="connsiteY17-5428" fmla="*/ 982568 h 1482687"/>
                <a:gd name="connsiteX18-5429" fmla="*/ 251014 w 812678"/>
                <a:gd name="connsiteY18-5430" fmla="*/ 1149256 h 1482687"/>
                <a:gd name="connsiteX19-5431" fmla="*/ 179576 w 812678"/>
                <a:gd name="connsiteY19-5432" fmla="*/ 982568 h 1482687"/>
                <a:gd name="connsiteX20-5433" fmla="*/ 151001 w 812678"/>
                <a:gd name="connsiteY20-5434" fmla="*/ 982568 h 1482687"/>
                <a:gd name="connsiteX21-5435" fmla="*/ 74801 w 812678"/>
                <a:gd name="connsiteY21-5436" fmla="*/ 1132588 h 1482687"/>
                <a:gd name="connsiteX22-5437" fmla="*/ 8126 w 812678"/>
                <a:gd name="connsiteY22-5438" fmla="*/ 992093 h 1482687"/>
                <a:gd name="connsiteX0-5439" fmla="*/ 8126 w 811804"/>
                <a:gd name="connsiteY0-5440" fmla="*/ 992093 h 1482687"/>
                <a:gd name="connsiteX1-5441" fmla="*/ 8126 w 811804"/>
                <a:gd name="connsiteY1-5442" fmla="*/ 382493 h 1482687"/>
                <a:gd name="connsiteX2-5443" fmla="*/ 227201 w 811804"/>
                <a:gd name="connsiteY2-5444" fmla="*/ 1493 h 1482687"/>
                <a:gd name="connsiteX3-5445" fmla="*/ 789176 w 811804"/>
                <a:gd name="connsiteY3-5446" fmla="*/ 6256 h 1482687"/>
                <a:gd name="connsiteX4-5447" fmla="*/ 689164 w 811804"/>
                <a:gd name="connsiteY4-5448" fmla="*/ 25306 h 1482687"/>
                <a:gd name="connsiteX5-5449" fmla="*/ 622489 w 811804"/>
                <a:gd name="connsiteY5-5450" fmla="*/ 163418 h 1482687"/>
                <a:gd name="connsiteX6-5451" fmla="*/ 627251 w 811804"/>
                <a:gd name="connsiteY6-5452" fmla="*/ 320581 h 1482687"/>
                <a:gd name="connsiteX7-5453" fmla="*/ 762983 w 811804"/>
                <a:gd name="connsiteY7-5454" fmla="*/ 503937 h 1482687"/>
                <a:gd name="connsiteX8-5455" fmla="*/ 808226 w 811804"/>
                <a:gd name="connsiteY8-5456" fmla="*/ 620618 h 1482687"/>
                <a:gd name="connsiteX9-5457" fmla="*/ 679639 w 811804"/>
                <a:gd name="connsiteY9-5458" fmla="*/ 715868 h 1482687"/>
                <a:gd name="connsiteX10-5459" fmla="*/ 674876 w 811804"/>
                <a:gd name="connsiteY10-5460" fmla="*/ 1368331 h 1482687"/>
                <a:gd name="connsiteX11-5461" fmla="*/ 603439 w 811804"/>
                <a:gd name="connsiteY11-5462" fmla="*/ 1482630 h 1482687"/>
                <a:gd name="connsiteX12-5463" fmla="*/ 532001 w 811804"/>
                <a:gd name="connsiteY12-5464" fmla="*/ 1351663 h 1482687"/>
                <a:gd name="connsiteX13-5465" fmla="*/ 532001 w 811804"/>
                <a:gd name="connsiteY13-5466" fmla="*/ 982568 h 1482687"/>
                <a:gd name="connsiteX14-5467" fmla="*/ 498664 w 811804"/>
                <a:gd name="connsiteY14-5468" fmla="*/ 982568 h 1482687"/>
                <a:gd name="connsiteX15-5469" fmla="*/ 417702 w 811804"/>
                <a:gd name="connsiteY15-5470" fmla="*/ 1196881 h 1482687"/>
                <a:gd name="connsiteX16-5471" fmla="*/ 355789 w 811804"/>
                <a:gd name="connsiteY16-5472" fmla="*/ 982568 h 1482687"/>
                <a:gd name="connsiteX17-5473" fmla="*/ 322451 w 811804"/>
                <a:gd name="connsiteY17-5474" fmla="*/ 982568 h 1482687"/>
                <a:gd name="connsiteX18-5475" fmla="*/ 251014 w 811804"/>
                <a:gd name="connsiteY18-5476" fmla="*/ 1149256 h 1482687"/>
                <a:gd name="connsiteX19-5477" fmla="*/ 179576 w 811804"/>
                <a:gd name="connsiteY19-5478" fmla="*/ 982568 h 1482687"/>
                <a:gd name="connsiteX20-5479" fmla="*/ 151001 w 811804"/>
                <a:gd name="connsiteY20-5480" fmla="*/ 982568 h 1482687"/>
                <a:gd name="connsiteX21-5481" fmla="*/ 74801 w 811804"/>
                <a:gd name="connsiteY21-5482" fmla="*/ 1132588 h 1482687"/>
                <a:gd name="connsiteX22-5483" fmla="*/ 8126 w 811804"/>
                <a:gd name="connsiteY22-5484" fmla="*/ 992093 h 1482687"/>
                <a:gd name="connsiteX0-5485" fmla="*/ 8126 w 811804"/>
                <a:gd name="connsiteY0-5486" fmla="*/ 992093 h 1482687"/>
                <a:gd name="connsiteX1-5487" fmla="*/ 8126 w 811804"/>
                <a:gd name="connsiteY1-5488" fmla="*/ 382493 h 1482687"/>
                <a:gd name="connsiteX2-5489" fmla="*/ 227201 w 811804"/>
                <a:gd name="connsiteY2-5490" fmla="*/ 1493 h 1482687"/>
                <a:gd name="connsiteX3-5491" fmla="*/ 789176 w 811804"/>
                <a:gd name="connsiteY3-5492" fmla="*/ 6256 h 1482687"/>
                <a:gd name="connsiteX4-5493" fmla="*/ 689164 w 811804"/>
                <a:gd name="connsiteY4-5494" fmla="*/ 25306 h 1482687"/>
                <a:gd name="connsiteX5-5495" fmla="*/ 622489 w 811804"/>
                <a:gd name="connsiteY5-5496" fmla="*/ 163418 h 1482687"/>
                <a:gd name="connsiteX6-5497" fmla="*/ 627251 w 811804"/>
                <a:gd name="connsiteY6-5498" fmla="*/ 320581 h 1482687"/>
                <a:gd name="connsiteX7-5499" fmla="*/ 762983 w 811804"/>
                <a:gd name="connsiteY7-5500" fmla="*/ 503937 h 1482687"/>
                <a:gd name="connsiteX8-5501" fmla="*/ 808226 w 811804"/>
                <a:gd name="connsiteY8-5502" fmla="*/ 620618 h 1482687"/>
                <a:gd name="connsiteX9-5503" fmla="*/ 679639 w 811804"/>
                <a:gd name="connsiteY9-5504" fmla="*/ 715868 h 1482687"/>
                <a:gd name="connsiteX10-5505" fmla="*/ 674876 w 811804"/>
                <a:gd name="connsiteY10-5506" fmla="*/ 1368331 h 1482687"/>
                <a:gd name="connsiteX11-5507" fmla="*/ 603439 w 811804"/>
                <a:gd name="connsiteY11-5508" fmla="*/ 1482630 h 1482687"/>
                <a:gd name="connsiteX12-5509" fmla="*/ 532001 w 811804"/>
                <a:gd name="connsiteY12-5510" fmla="*/ 1351663 h 1482687"/>
                <a:gd name="connsiteX13-5511" fmla="*/ 532001 w 811804"/>
                <a:gd name="connsiteY13-5512" fmla="*/ 982568 h 1482687"/>
                <a:gd name="connsiteX14-5513" fmla="*/ 498664 w 811804"/>
                <a:gd name="connsiteY14-5514" fmla="*/ 982568 h 1482687"/>
                <a:gd name="connsiteX15-5515" fmla="*/ 417702 w 811804"/>
                <a:gd name="connsiteY15-5516" fmla="*/ 1196881 h 1482687"/>
                <a:gd name="connsiteX16-5517" fmla="*/ 355789 w 811804"/>
                <a:gd name="connsiteY16-5518" fmla="*/ 982568 h 1482687"/>
                <a:gd name="connsiteX17-5519" fmla="*/ 322451 w 811804"/>
                <a:gd name="connsiteY17-5520" fmla="*/ 982568 h 1482687"/>
                <a:gd name="connsiteX18-5521" fmla="*/ 251014 w 811804"/>
                <a:gd name="connsiteY18-5522" fmla="*/ 1149256 h 1482687"/>
                <a:gd name="connsiteX19-5523" fmla="*/ 179576 w 811804"/>
                <a:gd name="connsiteY19-5524" fmla="*/ 982568 h 1482687"/>
                <a:gd name="connsiteX20-5525" fmla="*/ 151001 w 811804"/>
                <a:gd name="connsiteY20-5526" fmla="*/ 982568 h 1482687"/>
                <a:gd name="connsiteX21-5527" fmla="*/ 74801 w 811804"/>
                <a:gd name="connsiteY21-5528" fmla="*/ 1132588 h 1482687"/>
                <a:gd name="connsiteX22-5529" fmla="*/ 8126 w 811804"/>
                <a:gd name="connsiteY22-5530" fmla="*/ 992093 h 1482687"/>
                <a:gd name="connsiteX0-5531" fmla="*/ 8126 w 812678"/>
                <a:gd name="connsiteY0-5532" fmla="*/ 992093 h 1482687"/>
                <a:gd name="connsiteX1-5533" fmla="*/ 8126 w 812678"/>
                <a:gd name="connsiteY1-5534" fmla="*/ 382493 h 1482687"/>
                <a:gd name="connsiteX2-5535" fmla="*/ 227201 w 812678"/>
                <a:gd name="connsiteY2-5536" fmla="*/ 1493 h 1482687"/>
                <a:gd name="connsiteX3-5537" fmla="*/ 789176 w 812678"/>
                <a:gd name="connsiteY3-5538" fmla="*/ 6256 h 1482687"/>
                <a:gd name="connsiteX4-5539" fmla="*/ 689164 w 812678"/>
                <a:gd name="connsiteY4-5540" fmla="*/ 25306 h 1482687"/>
                <a:gd name="connsiteX5-5541" fmla="*/ 622489 w 812678"/>
                <a:gd name="connsiteY5-5542" fmla="*/ 163418 h 1482687"/>
                <a:gd name="connsiteX6-5543" fmla="*/ 627251 w 812678"/>
                <a:gd name="connsiteY6-5544" fmla="*/ 320581 h 1482687"/>
                <a:gd name="connsiteX7-5545" fmla="*/ 762983 w 812678"/>
                <a:gd name="connsiteY7-5546" fmla="*/ 503937 h 1482687"/>
                <a:gd name="connsiteX8-5547" fmla="*/ 808226 w 812678"/>
                <a:gd name="connsiteY8-5548" fmla="*/ 620618 h 1482687"/>
                <a:gd name="connsiteX9-5549" fmla="*/ 679639 w 812678"/>
                <a:gd name="connsiteY9-5550" fmla="*/ 715868 h 1482687"/>
                <a:gd name="connsiteX10-5551" fmla="*/ 674876 w 812678"/>
                <a:gd name="connsiteY10-5552" fmla="*/ 1368331 h 1482687"/>
                <a:gd name="connsiteX11-5553" fmla="*/ 603439 w 812678"/>
                <a:gd name="connsiteY11-5554" fmla="*/ 1482630 h 1482687"/>
                <a:gd name="connsiteX12-5555" fmla="*/ 532001 w 812678"/>
                <a:gd name="connsiteY12-5556" fmla="*/ 1351663 h 1482687"/>
                <a:gd name="connsiteX13-5557" fmla="*/ 532001 w 812678"/>
                <a:gd name="connsiteY13-5558" fmla="*/ 982568 h 1482687"/>
                <a:gd name="connsiteX14-5559" fmla="*/ 498664 w 812678"/>
                <a:gd name="connsiteY14-5560" fmla="*/ 982568 h 1482687"/>
                <a:gd name="connsiteX15-5561" fmla="*/ 417702 w 812678"/>
                <a:gd name="connsiteY15-5562" fmla="*/ 1196881 h 1482687"/>
                <a:gd name="connsiteX16-5563" fmla="*/ 355789 w 812678"/>
                <a:gd name="connsiteY16-5564" fmla="*/ 982568 h 1482687"/>
                <a:gd name="connsiteX17-5565" fmla="*/ 322451 w 812678"/>
                <a:gd name="connsiteY17-5566" fmla="*/ 982568 h 1482687"/>
                <a:gd name="connsiteX18-5567" fmla="*/ 251014 w 812678"/>
                <a:gd name="connsiteY18-5568" fmla="*/ 1149256 h 1482687"/>
                <a:gd name="connsiteX19-5569" fmla="*/ 179576 w 812678"/>
                <a:gd name="connsiteY19-5570" fmla="*/ 982568 h 1482687"/>
                <a:gd name="connsiteX20-5571" fmla="*/ 151001 w 812678"/>
                <a:gd name="connsiteY20-5572" fmla="*/ 982568 h 1482687"/>
                <a:gd name="connsiteX21-5573" fmla="*/ 74801 w 812678"/>
                <a:gd name="connsiteY21-5574" fmla="*/ 1132588 h 1482687"/>
                <a:gd name="connsiteX22-5575" fmla="*/ 8126 w 812678"/>
                <a:gd name="connsiteY22-5576" fmla="*/ 992093 h 1482687"/>
                <a:gd name="connsiteX0-5577" fmla="*/ 8126 w 810177"/>
                <a:gd name="connsiteY0-5578" fmla="*/ 992093 h 1482687"/>
                <a:gd name="connsiteX1-5579" fmla="*/ 8126 w 810177"/>
                <a:gd name="connsiteY1-5580" fmla="*/ 382493 h 1482687"/>
                <a:gd name="connsiteX2-5581" fmla="*/ 227201 w 810177"/>
                <a:gd name="connsiteY2-5582" fmla="*/ 1493 h 1482687"/>
                <a:gd name="connsiteX3-5583" fmla="*/ 789176 w 810177"/>
                <a:gd name="connsiteY3-5584" fmla="*/ 6256 h 1482687"/>
                <a:gd name="connsiteX4-5585" fmla="*/ 689164 w 810177"/>
                <a:gd name="connsiteY4-5586" fmla="*/ 25306 h 1482687"/>
                <a:gd name="connsiteX5-5587" fmla="*/ 622489 w 810177"/>
                <a:gd name="connsiteY5-5588" fmla="*/ 163418 h 1482687"/>
                <a:gd name="connsiteX6-5589" fmla="*/ 627251 w 810177"/>
                <a:gd name="connsiteY6-5590" fmla="*/ 320581 h 1482687"/>
                <a:gd name="connsiteX7-5591" fmla="*/ 762983 w 810177"/>
                <a:gd name="connsiteY7-5592" fmla="*/ 503937 h 1482687"/>
                <a:gd name="connsiteX8-5593" fmla="*/ 808226 w 810177"/>
                <a:gd name="connsiteY8-5594" fmla="*/ 620618 h 1482687"/>
                <a:gd name="connsiteX9-5595" fmla="*/ 679639 w 810177"/>
                <a:gd name="connsiteY9-5596" fmla="*/ 715868 h 1482687"/>
                <a:gd name="connsiteX10-5597" fmla="*/ 674876 w 810177"/>
                <a:gd name="connsiteY10-5598" fmla="*/ 1368331 h 1482687"/>
                <a:gd name="connsiteX11-5599" fmla="*/ 603439 w 810177"/>
                <a:gd name="connsiteY11-5600" fmla="*/ 1482630 h 1482687"/>
                <a:gd name="connsiteX12-5601" fmla="*/ 532001 w 810177"/>
                <a:gd name="connsiteY12-5602" fmla="*/ 1351663 h 1482687"/>
                <a:gd name="connsiteX13-5603" fmla="*/ 532001 w 810177"/>
                <a:gd name="connsiteY13-5604" fmla="*/ 982568 h 1482687"/>
                <a:gd name="connsiteX14-5605" fmla="*/ 498664 w 810177"/>
                <a:gd name="connsiteY14-5606" fmla="*/ 982568 h 1482687"/>
                <a:gd name="connsiteX15-5607" fmla="*/ 417702 w 810177"/>
                <a:gd name="connsiteY15-5608" fmla="*/ 1196881 h 1482687"/>
                <a:gd name="connsiteX16-5609" fmla="*/ 355789 w 810177"/>
                <a:gd name="connsiteY16-5610" fmla="*/ 982568 h 1482687"/>
                <a:gd name="connsiteX17-5611" fmla="*/ 322451 w 810177"/>
                <a:gd name="connsiteY17-5612" fmla="*/ 982568 h 1482687"/>
                <a:gd name="connsiteX18-5613" fmla="*/ 251014 w 810177"/>
                <a:gd name="connsiteY18-5614" fmla="*/ 1149256 h 1482687"/>
                <a:gd name="connsiteX19-5615" fmla="*/ 179576 w 810177"/>
                <a:gd name="connsiteY19-5616" fmla="*/ 982568 h 1482687"/>
                <a:gd name="connsiteX20-5617" fmla="*/ 151001 w 810177"/>
                <a:gd name="connsiteY20-5618" fmla="*/ 982568 h 1482687"/>
                <a:gd name="connsiteX21-5619" fmla="*/ 74801 w 810177"/>
                <a:gd name="connsiteY21-5620" fmla="*/ 1132588 h 1482687"/>
                <a:gd name="connsiteX22-5621" fmla="*/ 8126 w 810177"/>
                <a:gd name="connsiteY22-5622" fmla="*/ 992093 h 1482687"/>
                <a:gd name="connsiteX0-5623" fmla="*/ 8126 w 810317"/>
                <a:gd name="connsiteY0-5624" fmla="*/ 992093 h 1482687"/>
                <a:gd name="connsiteX1-5625" fmla="*/ 8126 w 810317"/>
                <a:gd name="connsiteY1-5626" fmla="*/ 382493 h 1482687"/>
                <a:gd name="connsiteX2-5627" fmla="*/ 227201 w 810317"/>
                <a:gd name="connsiteY2-5628" fmla="*/ 1493 h 1482687"/>
                <a:gd name="connsiteX3-5629" fmla="*/ 789176 w 810317"/>
                <a:gd name="connsiteY3-5630" fmla="*/ 6256 h 1482687"/>
                <a:gd name="connsiteX4-5631" fmla="*/ 689164 w 810317"/>
                <a:gd name="connsiteY4-5632" fmla="*/ 25306 h 1482687"/>
                <a:gd name="connsiteX5-5633" fmla="*/ 622489 w 810317"/>
                <a:gd name="connsiteY5-5634" fmla="*/ 163418 h 1482687"/>
                <a:gd name="connsiteX6-5635" fmla="*/ 627251 w 810317"/>
                <a:gd name="connsiteY6-5636" fmla="*/ 320581 h 1482687"/>
                <a:gd name="connsiteX7-5637" fmla="*/ 762983 w 810317"/>
                <a:gd name="connsiteY7-5638" fmla="*/ 503937 h 1482687"/>
                <a:gd name="connsiteX8-5639" fmla="*/ 808226 w 810317"/>
                <a:gd name="connsiteY8-5640" fmla="*/ 620618 h 1482687"/>
                <a:gd name="connsiteX9-5641" fmla="*/ 679639 w 810317"/>
                <a:gd name="connsiteY9-5642" fmla="*/ 715868 h 1482687"/>
                <a:gd name="connsiteX10-5643" fmla="*/ 674876 w 810317"/>
                <a:gd name="connsiteY10-5644" fmla="*/ 1368331 h 1482687"/>
                <a:gd name="connsiteX11-5645" fmla="*/ 603439 w 810317"/>
                <a:gd name="connsiteY11-5646" fmla="*/ 1482630 h 1482687"/>
                <a:gd name="connsiteX12-5647" fmla="*/ 532001 w 810317"/>
                <a:gd name="connsiteY12-5648" fmla="*/ 1351663 h 1482687"/>
                <a:gd name="connsiteX13-5649" fmla="*/ 532001 w 810317"/>
                <a:gd name="connsiteY13-5650" fmla="*/ 982568 h 1482687"/>
                <a:gd name="connsiteX14-5651" fmla="*/ 498664 w 810317"/>
                <a:gd name="connsiteY14-5652" fmla="*/ 982568 h 1482687"/>
                <a:gd name="connsiteX15-5653" fmla="*/ 417702 w 810317"/>
                <a:gd name="connsiteY15-5654" fmla="*/ 1196881 h 1482687"/>
                <a:gd name="connsiteX16-5655" fmla="*/ 355789 w 810317"/>
                <a:gd name="connsiteY16-5656" fmla="*/ 982568 h 1482687"/>
                <a:gd name="connsiteX17-5657" fmla="*/ 322451 w 810317"/>
                <a:gd name="connsiteY17-5658" fmla="*/ 982568 h 1482687"/>
                <a:gd name="connsiteX18-5659" fmla="*/ 251014 w 810317"/>
                <a:gd name="connsiteY18-5660" fmla="*/ 1149256 h 1482687"/>
                <a:gd name="connsiteX19-5661" fmla="*/ 179576 w 810317"/>
                <a:gd name="connsiteY19-5662" fmla="*/ 982568 h 1482687"/>
                <a:gd name="connsiteX20-5663" fmla="*/ 151001 w 810317"/>
                <a:gd name="connsiteY20-5664" fmla="*/ 982568 h 1482687"/>
                <a:gd name="connsiteX21-5665" fmla="*/ 74801 w 810317"/>
                <a:gd name="connsiteY21-5666" fmla="*/ 1132588 h 1482687"/>
                <a:gd name="connsiteX22-5667" fmla="*/ 8126 w 810317"/>
                <a:gd name="connsiteY22-5668" fmla="*/ 992093 h 1482687"/>
                <a:gd name="connsiteX0-5669" fmla="*/ 8126 w 810317"/>
                <a:gd name="connsiteY0-5670" fmla="*/ 992093 h 1482688"/>
                <a:gd name="connsiteX1-5671" fmla="*/ 8126 w 810317"/>
                <a:gd name="connsiteY1-5672" fmla="*/ 382493 h 1482688"/>
                <a:gd name="connsiteX2-5673" fmla="*/ 227201 w 810317"/>
                <a:gd name="connsiteY2-5674" fmla="*/ 1493 h 1482688"/>
                <a:gd name="connsiteX3-5675" fmla="*/ 789176 w 810317"/>
                <a:gd name="connsiteY3-5676" fmla="*/ 6256 h 1482688"/>
                <a:gd name="connsiteX4-5677" fmla="*/ 689164 w 810317"/>
                <a:gd name="connsiteY4-5678" fmla="*/ 25306 h 1482688"/>
                <a:gd name="connsiteX5-5679" fmla="*/ 622489 w 810317"/>
                <a:gd name="connsiteY5-5680" fmla="*/ 163418 h 1482688"/>
                <a:gd name="connsiteX6-5681" fmla="*/ 627251 w 810317"/>
                <a:gd name="connsiteY6-5682" fmla="*/ 320581 h 1482688"/>
                <a:gd name="connsiteX7-5683" fmla="*/ 762983 w 810317"/>
                <a:gd name="connsiteY7-5684" fmla="*/ 503937 h 1482688"/>
                <a:gd name="connsiteX8-5685" fmla="*/ 808226 w 810317"/>
                <a:gd name="connsiteY8-5686" fmla="*/ 620618 h 1482688"/>
                <a:gd name="connsiteX9-5687" fmla="*/ 679639 w 810317"/>
                <a:gd name="connsiteY9-5688" fmla="*/ 715868 h 1482688"/>
                <a:gd name="connsiteX10-5689" fmla="*/ 674876 w 810317"/>
                <a:gd name="connsiteY10-5690" fmla="*/ 1368331 h 1482688"/>
                <a:gd name="connsiteX11-5691" fmla="*/ 603439 w 810317"/>
                <a:gd name="connsiteY11-5692" fmla="*/ 1482630 h 1482688"/>
                <a:gd name="connsiteX12-5693" fmla="*/ 532001 w 810317"/>
                <a:gd name="connsiteY12-5694" fmla="*/ 1351663 h 1482688"/>
                <a:gd name="connsiteX13-5695" fmla="*/ 532001 w 810317"/>
                <a:gd name="connsiteY13-5696" fmla="*/ 982568 h 1482688"/>
                <a:gd name="connsiteX14-5697" fmla="*/ 498664 w 810317"/>
                <a:gd name="connsiteY14-5698" fmla="*/ 982568 h 1482688"/>
                <a:gd name="connsiteX15-5699" fmla="*/ 417702 w 810317"/>
                <a:gd name="connsiteY15-5700" fmla="*/ 1196881 h 1482688"/>
                <a:gd name="connsiteX16-5701" fmla="*/ 355789 w 810317"/>
                <a:gd name="connsiteY16-5702" fmla="*/ 982568 h 1482688"/>
                <a:gd name="connsiteX17-5703" fmla="*/ 322451 w 810317"/>
                <a:gd name="connsiteY17-5704" fmla="*/ 982568 h 1482688"/>
                <a:gd name="connsiteX18-5705" fmla="*/ 251014 w 810317"/>
                <a:gd name="connsiteY18-5706" fmla="*/ 1149256 h 1482688"/>
                <a:gd name="connsiteX19-5707" fmla="*/ 179576 w 810317"/>
                <a:gd name="connsiteY19-5708" fmla="*/ 982568 h 1482688"/>
                <a:gd name="connsiteX20-5709" fmla="*/ 151001 w 810317"/>
                <a:gd name="connsiteY20-5710" fmla="*/ 982568 h 1482688"/>
                <a:gd name="connsiteX21-5711" fmla="*/ 74801 w 810317"/>
                <a:gd name="connsiteY21-5712" fmla="*/ 1132588 h 1482688"/>
                <a:gd name="connsiteX22-5713" fmla="*/ 8126 w 810317"/>
                <a:gd name="connsiteY22-5714" fmla="*/ 992093 h 1482688"/>
                <a:gd name="connsiteX0-5715" fmla="*/ 8126 w 810317"/>
                <a:gd name="connsiteY0-5716" fmla="*/ 992093 h 1482688"/>
                <a:gd name="connsiteX1-5717" fmla="*/ 8126 w 810317"/>
                <a:gd name="connsiteY1-5718" fmla="*/ 382493 h 1482688"/>
                <a:gd name="connsiteX2-5719" fmla="*/ 227201 w 810317"/>
                <a:gd name="connsiteY2-5720" fmla="*/ 1493 h 1482688"/>
                <a:gd name="connsiteX3-5721" fmla="*/ 789176 w 810317"/>
                <a:gd name="connsiteY3-5722" fmla="*/ 6256 h 1482688"/>
                <a:gd name="connsiteX4-5723" fmla="*/ 689164 w 810317"/>
                <a:gd name="connsiteY4-5724" fmla="*/ 25306 h 1482688"/>
                <a:gd name="connsiteX5-5725" fmla="*/ 622489 w 810317"/>
                <a:gd name="connsiteY5-5726" fmla="*/ 163418 h 1482688"/>
                <a:gd name="connsiteX6-5727" fmla="*/ 627251 w 810317"/>
                <a:gd name="connsiteY6-5728" fmla="*/ 320581 h 1482688"/>
                <a:gd name="connsiteX7-5729" fmla="*/ 762983 w 810317"/>
                <a:gd name="connsiteY7-5730" fmla="*/ 503937 h 1482688"/>
                <a:gd name="connsiteX8-5731" fmla="*/ 808226 w 810317"/>
                <a:gd name="connsiteY8-5732" fmla="*/ 620618 h 1482688"/>
                <a:gd name="connsiteX9-5733" fmla="*/ 679639 w 810317"/>
                <a:gd name="connsiteY9-5734" fmla="*/ 715868 h 1482688"/>
                <a:gd name="connsiteX10-5735" fmla="*/ 674876 w 810317"/>
                <a:gd name="connsiteY10-5736" fmla="*/ 1368331 h 1482688"/>
                <a:gd name="connsiteX11-5737" fmla="*/ 603439 w 810317"/>
                <a:gd name="connsiteY11-5738" fmla="*/ 1482630 h 1482688"/>
                <a:gd name="connsiteX12-5739" fmla="*/ 532001 w 810317"/>
                <a:gd name="connsiteY12-5740" fmla="*/ 1351663 h 1482688"/>
                <a:gd name="connsiteX13-5741" fmla="*/ 532001 w 810317"/>
                <a:gd name="connsiteY13-5742" fmla="*/ 982568 h 1482688"/>
                <a:gd name="connsiteX14-5743" fmla="*/ 498664 w 810317"/>
                <a:gd name="connsiteY14-5744" fmla="*/ 982568 h 1482688"/>
                <a:gd name="connsiteX15-5745" fmla="*/ 417702 w 810317"/>
                <a:gd name="connsiteY15-5746" fmla="*/ 1196881 h 1482688"/>
                <a:gd name="connsiteX16-5747" fmla="*/ 355789 w 810317"/>
                <a:gd name="connsiteY16-5748" fmla="*/ 982568 h 1482688"/>
                <a:gd name="connsiteX17-5749" fmla="*/ 322451 w 810317"/>
                <a:gd name="connsiteY17-5750" fmla="*/ 982568 h 1482688"/>
                <a:gd name="connsiteX18-5751" fmla="*/ 251014 w 810317"/>
                <a:gd name="connsiteY18-5752" fmla="*/ 1149256 h 1482688"/>
                <a:gd name="connsiteX19-5753" fmla="*/ 179576 w 810317"/>
                <a:gd name="connsiteY19-5754" fmla="*/ 982568 h 1482688"/>
                <a:gd name="connsiteX20-5755" fmla="*/ 151001 w 810317"/>
                <a:gd name="connsiteY20-5756" fmla="*/ 982568 h 1482688"/>
                <a:gd name="connsiteX21-5757" fmla="*/ 74801 w 810317"/>
                <a:gd name="connsiteY21-5758" fmla="*/ 1132588 h 1482688"/>
                <a:gd name="connsiteX22-5759" fmla="*/ 8126 w 810317"/>
                <a:gd name="connsiteY22-5760" fmla="*/ 992093 h 1482688"/>
                <a:gd name="connsiteX0-5761" fmla="*/ 8126 w 810317"/>
                <a:gd name="connsiteY0-5762" fmla="*/ 992093 h 1482656"/>
                <a:gd name="connsiteX1-5763" fmla="*/ 8126 w 810317"/>
                <a:gd name="connsiteY1-5764" fmla="*/ 382493 h 1482656"/>
                <a:gd name="connsiteX2-5765" fmla="*/ 227201 w 810317"/>
                <a:gd name="connsiteY2-5766" fmla="*/ 1493 h 1482656"/>
                <a:gd name="connsiteX3-5767" fmla="*/ 789176 w 810317"/>
                <a:gd name="connsiteY3-5768" fmla="*/ 6256 h 1482656"/>
                <a:gd name="connsiteX4-5769" fmla="*/ 689164 w 810317"/>
                <a:gd name="connsiteY4-5770" fmla="*/ 25306 h 1482656"/>
                <a:gd name="connsiteX5-5771" fmla="*/ 622489 w 810317"/>
                <a:gd name="connsiteY5-5772" fmla="*/ 163418 h 1482656"/>
                <a:gd name="connsiteX6-5773" fmla="*/ 627251 w 810317"/>
                <a:gd name="connsiteY6-5774" fmla="*/ 320581 h 1482656"/>
                <a:gd name="connsiteX7-5775" fmla="*/ 762983 w 810317"/>
                <a:gd name="connsiteY7-5776" fmla="*/ 503937 h 1482656"/>
                <a:gd name="connsiteX8-5777" fmla="*/ 808226 w 810317"/>
                <a:gd name="connsiteY8-5778" fmla="*/ 620618 h 1482656"/>
                <a:gd name="connsiteX9-5779" fmla="*/ 679639 w 810317"/>
                <a:gd name="connsiteY9-5780" fmla="*/ 715868 h 1482656"/>
                <a:gd name="connsiteX10-5781" fmla="*/ 674876 w 810317"/>
                <a:gd name="connsiteY10-5782" fmla="*/ 1368331 h 1482656"/>
                <a:gd name="connsiteX11-5783" fmla="*/ 603439 w 810317"/>
                <a:gd name="connsiteY11-5784" fmla="*/ 1482630 h 1482656"/>
                <a:gd name="connsiteX12-5785" fmla="*/ 532001 w 810317"/>
                <a:gd name="connsiteY12-5786" fmla="*/ 1351663 h 1482656"/>
                <a:gd name="connsiteX13-5787" fmla="*/ 532001 w 810317"/>
                <a:gd name="connsiteY13-5788" fmla="*/ 982568 h 1482656"/>
                <a:gd name="connsiteX14-5789" fmla="*/ 498664 w 810317"/>
                <a:gd name="connsiteY14-5790" fmla="*/ 982568 h 1482656"/>
                <a:gd name="connsiteX15-5791" fmla="*/ 417702 w 810317"/>
                <a:gd name="connsiteY15-5792" fmla="*/ 1196881 h 1482656"/>
                <a:gd name="connsiteX16-5793" fmla="*/ 355789 w 810317"/>
                <a:gd name="connsiteY16-5794" fmla="*/ 982568 h 1482656"/>
                <a:gd name="connsiteX17-5795" fmla="*/ 322451 w 810317"/>
                <a:gd name="connsiteY17-5796" fmla="*/ 982568 h 1482656"/>
                <a:gd name="connsiteX18-5797" fmla="*/ 251014 w 810317"/>
                <a:gd name="connsiteY18-5798" fmla="*/ 1149256 h 1482656"/>
                <a:gd name="connsiteX19-5799" fmla="*/ 179576 w 810317"/>
                <a:gd name="connsiteY19-5800" fmla="*/ 982568 h 1482656"/>
                <a:gd name="connsiteX20-5801" fmla="*/ 151001 w 810317"/>
                <a:gd name="connsiteY20-5802" fmla="*/ 982568 h 1482656"/>
                <a:gd name="connsiteX21-5803" fmla="*/ 74801 w 810317"/>
                <a:gd name="connsiteY21-5804" fmla="*/ 1132588 h 1482656"/>
                <a:gd name="connsiteX22-5805" fmla="*/ 8126 w 810317"/>
                <a:gd name="connsiteY22-5806" fmla="*/ 992093 h 1482656"/>
                <a:gd name="connsiteX0-5807" fmla="*/ 8126 w 810317"/>
                <a:gd name="connsiteY0-5808" fmla="*/ 992093 h 1477930"/>
                <a:gd name="connsiteX1-5809" fmla="*/ 8126 w 810317"/>
                <a:gd name="connsiteY1-5810" fmla="*/ 382493 h 1477930"/>
                <a:gd name="connsiteX2-5811" fmla="*/ 227201 w 810317"/>
                <a:gd name="connsiteY2-5812" fmla="*/ 1493 h 1477930"/>
                <a:gd name="connsiteX3-5813" fmla="*/ 789176 w 810317"/>
                <a:gd name="connsiteY3-5814" fmla="*/ 6256 h 1477930"/>
                <a:gd name="connsiteX4-5815" fmla="*/ 689164 w 810317"/>
                <a:gd name="connsiteY4-5816" fmla="*/ 25306 h 1477930"/>
                <a:gd name="connsiteX5-5817" fmla="*/ 622489 w 810317"/>
                <a:gd name="connsiteY5-5818" fmla="*/ 163418 h 1477930"/>
                <a:gd name="connsiteX6-5819" fmla="*/ 627251 w 810317"/>
                <a:gd name="connsiteY6-5820" fmla="*/ 320581 h 1477930"/>
                <a:gd name="connsiteX7-5821" fmla="*/ 762983 w 810317"/>
                <a:gd name="connsiteY7-5822" fmla="*/ 503937 h 1477930"/>
                <a:gd name="connsiteX8-5823" fmla="*/ 808226 w 810317"/>
                <a:gd name="connsiteY8-5824" fmla="*/ 620618 h 1477930"/>
                <a:gd name="connsiteX9-5825" fmla="*/ 679639 w 810317"/>
                <a:gd name="connsiteY9-5826" fmla="*/ 715868 h 1477930"/>
                <a:gd name="connsiteX10-5827" fmla="*/ 674876 w 810317"/>
                <a:gd name="connsiteY10-5828" fmla="*/ 1368331 h 1477930"/>
                <a:gd name="connsiteX11-5829" fmla="*/ 601058 w 810317"/>
                <a:gd name="connsiteY11-5830" fmla="*/ 1477868 h 1477930"/>
                <a:gd name="connsiteX12-5831" fmla="*/ 532001 w 810317"/>
                <a:gd name="connsiteY12-5832" fmla="*/ 1351663 h 1477930"/>
                <a:gd name="connsiteX13-5833" fmla="*/ 532001 w 810317"/>
                <a:gd name="connsiteY13-5834" fmla="*/ 982568 h 1477930"/>
                <a:gd name="connsiteX14-5835" fmla="*/ 498664 w 810317"/>
                <a:gd name="connsiteY14-5836" fmla="*/ 982568 h 1477930"/>
                <a:gd name="connsiteX15-5837" fmla="*/ 417702 w 810317"/>
                <a:gd name="connsiteY15-5838" fmla="*/ 1196881 h 1477930"/>
                <a:gd name="connsiteX16-5839" fmla="*/ 355789 w 810317"/>
                <a:gd name="connsiteY16-5840" fmla="*/ 982568 h 1477930"/>
                <a:gd name="connsiteX17-5841" fmla="*/ 322451 w 810317"/>
                <a:gd name="connsiteY17-5842" fmla="*/ 982568 h 1477930"/>
                <a:gd name="connsiteX18-5843" fmla="*/ 251014 w 810317"/>
                <a:gd name="connsiteY18-5844" fmla="*/ 1149256 h 1477930"/>
                <a:gd name="connsiteX19-5845" fmla="*/ 179576 w 810317"/>
                <a:gd name="connsiteY19-5846" fmla="*/ 982568 h 1477930"/>
                <a:gd name="connsiteX20-5847" fmla="*/ 151001 w 810317"/>
                <a:gd name="connsiteY20-5848" fmla="*/ 982568 h 1477930"/>
                <a:gd name="connsiteX21-5849" fmla="*/ 74801 w 810317"/>
                <a:gd name="connsiteY21-5850" fmla="*/ 1132588 h 1477930"/>
                <a:gd name="connsiteX22-5851" fmla="*/ 8126 w 810317"/>
                <a:gd name="connsiteY22-5852" fmla="*/ 992093 h 1477930"/>
                <a:gd name="connsiteX0-5853" fmla="*/ 8126 w 810317"/>
                <a:gd name="connsiteY0-5854" fmla="*/ 992093 h 1477868"/>
                <a:gd name="connsiteX1-5855" fmla="*/ 8126 w 810317"/>
                <a:gd name="connsiteY1-5856" fmla="*/ 382493 h 1477868"/>
                <a:gd name="connsiteX2-5857" fmla="*/ 227201 w 810317"/>
                <a:gd name="connsiteY2-5858" fmla="*/ 1493 h 1477868"/>
                <a:gd name="connsiteX3-5859" fmla="*/ 789176 w 810317"/>
                <a:gd name="connsiteY3-5860" fmla="*/ 6256 h 1477868"/>
                <a:gd name="connsiteX4-5861" fmla="*/ 689164 w 810317"/>
                <a:gd name="connsiteY4-5862" fmla="*/ 25306 h 1477868"/>
                <a:gd name="connsiteX5-5863" fmla="*/ 622489 w 810317"/>
                <a:gd name="connsiteY5-5864" fmla="*/ 163418 h 1477868"/>
                <a:gd name="connsiteX6-5865" fmla="*/ 627251 w 810317"/>
                <a:gd name="connsiteY6-5866" fmla="*/ 320581 h 1477868"/>
                <a:gd name="connsiteX7-5867" fmla="*/ 762983 w 810317"/>
                <a:gd name="connsiteY7-5868" fmla="*/ 503937 h 1477868"/>
                <a:gd name="connsiteX8-5869" fmla="*/ 808226 w 810317"/>
                <a:gd name="connsiteY8-5870" fmla="*/ 620618 h 1477868"/>
                <a:gd name="connsiteX9-5871" fmla="*/ 679639 w 810317"/>
                <a:gd name="connsiteY9-5872" fmla="*/ 715868 h 1477868"/>
                <a:gd name="connsiteX10-5873" fmla="*/ 674876 w 810317"/>
                <a:gd name="connsiteY10-5874" fmla="*/ 1351662 h 1477868"/>
                <a:gd name="connsiteX11-5875" fmla="*/ 601058 w 810317"/>
                <a:gd name="connsiteY11-5876" fmla="*/ 1477868 h 1477868"/>
                <a:gd name="connsiteX12-5877" fmla="*/ 532001 w 810317"/>
                <a:gd name="connsiteY12-5878" fmla="*/ 1351663 h 1477868"/>
                <a:gd name="connsiteX13-5879" fmla="*/ 532001 w 810317"/>
                <a:gd name="connsiteY13-5880" fmla="*/ 982568 h 1477868"/>
                <a:gd name="connsiteX14-5881" fmla="*/ 498664 w 810317"/>
                <a:gd name="connsiteY14-5882" fmla="*/ 982568 h 1477868"/>
                <a:gd name="connsiteX15-5883" fmla="*/ 417702 w 810317"/>
                <a:gd name="connsiteY15-5884" fmla="*/ 1196881 h 1477868"/>
                <a:gd name="connsiteX16-5885" fmla="*/ 355789 w 810317"/>
                <a:gd name="connsiteY16-5886" fmla="*/ 982568 h 1477868"/>
                <a:gd name="connsiteX17-5887" fmla="*/ 322451 w 810317"/>
                <a:gd name="connsiteY17-5888" fmla="*/ 982568 h 1477868"/>
                <a:gd name="connsiteX18-5889" fmla="*/ 251014 w 810317"/>
                <a:gd name="connsiteY18-5890" fmla="*/ 1149256 h 1477868"/>
                <a:gd name="connsiteX19-5891" fmla="*/ 179576 w 810317"/>
                <a:gd name="connsiteY19-5892" fmla="*/ 982568 h 1477868"/>
                <a:gd name="connsiteX20-5893" fmla="*/ 151001 w 810317"/>
                <a:gd name="connsiteY20-5894" fmla="*/ 982568 h 1477868"/>
                <a:gd name="connsiteX21-5895" fmla="*/ 74801 w 810317"/>
                <a:gd name="connsiteY21-5896" fmla="*/ 1132588 h 1477868"/>
                <a:gd name="connsiteX22-5897" fmla="*/ 8126 w 810317"/>
                <a:gd name="connsiteY22-5898" fmla="*/ 992093 h 1477868"/>
                <a:gd name="connsiteX0-5899" fmla="*/ 8126 w 810317"/>
                <a:gd name="connsiteY0-5900" fmla="*/ 992093 h 1477868"/>
                <a:gd name="connsiteX1-5901" fmla="*/ 8126 w 810317"/>
                <a:gd name="connsiteY1-5902" fmla="*/ 382493 h 1477868"/>
                <a:gd name="connsiteX2-5903" fmla="*/ 227201 w 810317"/>
                <a:gd name="connsiteY2-5904" fmla="*/ 1493 h 1477868"/>
                <a:gd name="connsiteX3-5905" fmla="*/ 789176 w 810317"/>
                <a:gd name="connsiteY3-5906" fmla="*/ 6256 h 1477868"/>
                <a:gd name="connsiteX4-5907" fmla="*/ 689164 w 810317"/>
                <a:gd name="connsiteY4-5908" fmla="*/ 25306 h 1477868"/>
                <a:gd name="connsiteX5-5909" fmla="*/ 622489 w 810317"/>
                <a:gd name="connsiteY5-5910" fmla="*/ 163418 h 1477868"/>
                <a:gd name="connsiteX6-5911" fmla="*/ 627251 w 810317"/>
                <a:gd name="connsiteY6-5912" fmla="*/ 320581 h 1477868"/>
                <a:gd name="connsiteX7-5913" fmla="*/ 762983 w 810317"/>
                <a:gd name="connsiteY7-5914" fmla="*/ 503937 h 1477868"/>
                <a:gd name="connsiteX8-5915" fmla="*/ 808226 w 810317"/>
                <a:gd name="connsiteY8-5916" fmla="*/ 620618 h 1477868"/>
                <a:gd name="connsiteX9-5917" fmla="*/ 679639 w 810317"/>
                <a:gd name="connsiteY9-5918" fmla="*/ 715868 h 1477868"/>
                <a:gd name="connsiteX10-5919" fmla="*/ 674876 w 810317"/>
                <a:gd name="connsiteY10-5920" fmla="*/ 1351662 h 1477868"/>
                <a:gd name="connsiteX11-5921" fmla="*/ 601058 w 810317"/>
                <a:gd name="connsiteY11-5922" fmla="*/ 1477868 h 1477868"/>
                <a:gd name="connsiteX12-5923" fmla="*/ 532001 w 810317"/>
                <a:gd name="connsiteY12-5924" fmla="*/ 1351663 h 1477868"/>
                <a:gd name="connsiteX13-5925" fmla="*/ 532001 w 810317"/>
                <a:gd name="connsiteY13-5926" fmla="*/ 982568 h 1477868"/>
                <a:gd name="connsiteX14-5927" fmla="*/ 498664 w 810317"/>
                <a:gd name="connsiteY14-5928" fmla="*/ 982568 h 1477868"/>
                <a:gd name="connsiteX15-5929" fmla="*/ 417702 w 810317"/>
                <a:gd name="connsiteY15-5930" fmla="*/ 1196881 h 1477868"/>
                <a:gd name="connsiteX16-5931" fmla="*/ 355789 w 810317"/>
                <a:gd name="connsiteY16-5932" fmla="*/ 982568 h 1477868"/>
                <a:gd name="connsiteX17-5933" fmla="*/ 322451 w 810317"/>
                <a:gd name="connsiteY17-5934" fmla="*/ 982568 h 1477868"/>
                <a:gd name="connsiteX18-5935" fmla="*/ 251014 w 810317"/>
                <a:gd name="connsiteY18-5936" fmla="*/ 1149256 h 1477868"/>
                <a:gd name="connsiteX19-5937" fmla="*/ 179576 w 810317"/>
                <a:gd name="connsiteY19-5938" fmla="*/ 982568 h 1477868"/>
                <a:gd name="connsiteX20-5939" fmla="*/ 151001 w 810317"/>
                <a:gd name="connsiteY20-5940" fmla="*/ 982568 h 1477868"/>
                <a:gd name="connsiteX21-5941" fmla="*/ 74801 w 810317"/>
                <a:gd name="connsiteY21-5942" fmla="*/ 1132588 h 1477868"/>
                <a:gd name="connsiteX22-5943" fmla="*/ 8126 w 810317"/>
                <a:gd name="connsiteY22-5944" fmla="*/ 992093 h 1477868"/>
                <a:gd name="connsiteX0-5945" fmla="*/ 8126 w 810317"/>
                <a:gd name="connsiteY0-5946" fmla="*/ 992093 h 1477868"/>
                <a:gd name="connsiteX1-5947" fmla="*/ 8126 w 810317"/>
                <a:gd name="connsiteY1-5948" fmla="*/ 382493 h 1477868"/>
                <a:gd name="connsiteX2-5949" fmla="*/ 227201 w 810317"/>
                <a:gd name="connsiteY2-5950" fmla="*/ 1493 h 1477868"/>
                <a:gd name="connsiteX3-5951" fmla="*/ 789176 w 810317"/>
                <a:gd name="connsiteY3-5952" fmla="*/ 6256 h 1477868"/>
                <a:gd name="connsiteX4-5953" fmla="*/ 689164 w 810317"/>
                <a:gd name="connsiteY4-5954" fmla="*/ 25306 h 1477868"/>
                <a:gd name="connsiteX5-5955" fmla="*/ 622489 w 810317"/>
                <a:gd name="connsiteY5-5956" fmla="*/ 163418 h 1477868"/>
                <a:gd name="connsiteX6-5957" fmla="*/ 627251 w 810317"/>
                <a:gd name="connsiteY6-5958" fmla="*/ 320581 h 1477868"/>
                <a:gd name="connsiteX7-5959" fmla="*/ 762983 w 810317"/>
                <a:gd name="connsiteY7-5960" fmla="*/ 503937 h 1477868"/>
                <a:gd name="connsiteX8-5961" fmla="*/ 808226 w 810317"/>
                <a:gd name="connsiteY8-5962" fmla="*/ 620618 h 1477868"/>
                <a:gd name="connsiteX9-5963" fmla="*/ 679639 w 810317"/>
                <a:gd name="connsiteY9-5964" fmla="*/ 715868 h 1477868"/>
                <a:gd name="connsiteX10-5965" fmla="*/ 674876 w 810317"/>
                <a:gd name="connsiteY10-5966" fmla="*/ 1351662 h 1477868"/>
                <a:gd name="connsiteX11-5967" fmla="*/ 601058 w 810317"/>
                <a:gd name="connsiteY11-5968" fmla="*/ 1477868 h 1477868"/>
                <a:gd name="connsiteX12-5969" fmla="*/ 532001 w 810317"/>
                <a:gd name="connsiteY12-5970" fmla="*/ 1351663 h 1477868"/>
                <a:gd name="connsiteX13-5971" fmla="*/ 532001 w 810317"/>
                <a:gd name="connsiteY13-5972" fmla="*/ 982568 h 1477868"/>
                <a:gd name="connsiteX14-5973" fmla="*/ 498664 w 810317"/>
                <a:gd name="connsiteY14-5974" fmla="*/ 982568 h 1477868"/>
                <a:gd name="connsiteX15-5975" fmla="*/ 417702 w 810317"/>
                <a:gd name="connsiteY15-5976" fmla="*/ 1196881 h 1477868"/>
                <a:gd name="connsiteX16-5977" fmla="*/ 355789 w 810317"/>
                <a:gd name="connsiteY16-5978" fmla="*/ 982568 h 1477868"/>
                <a:gd name="connsiteX17-5979" fmla="*/ 322451 w 810317"/>
                <a:gd name="connsiteY17-5980" fmla="*/ 982568 h 1477868"/>
                <a:gd name="connsiteX18-5981" fmla="*/ 251014 w 810317"/>
                <a:gd name="connsiteY18-5982" fmla="*/ 1149256 h 1477868"/>
                <a:gd name="connsiteX19-5983" fmla="*/ 179576 w 810317"/>
                <a:gd name="connsiteY19-5984" fmla="*/ 982568 h 1477868"/>
                <a:gd name="connsiteX20-5985" fmla="*/ 151001 w 810317"/>
                <a:gd name="connsiteY20-5986" fmla="*/ 982568 h 1477868"/>
                <a:gd name="connsiteX21-5987" fmla="*/ 74801 w 810317"/>
                <a:gd name="connsiteY21-5988" fmla="*/ 1132588 h 1477868"/>
                <a:gd name="connsiteX22-5989" fmla="*/ 8126 w 810317"/>
                <a:gd name="connsiteY22-5990" fmla="*/ 992093 h 1477868"/>
                <a:gd name="connsiteX0-5991" fmla="*/ 8126 w 810317"/>
                <a:gd name="connsiteY0-5992" fmla="*/ 992093 h 1477868"/>
                <a:gd name="connsiteX1-5993" fmla="*/ 8126 w 810317"/>
                <a:gd name="connsiteY1-5994" fmla="*/ 382493 h 1477868"/>
                <a:gd name="connsiteX2-5995" fmla="*/ 227201 w 810317"/>
                <a:gd name="connsiteY2-5996" fmla="*/ 1493 h 1477868"/>
                <a:gd name="connsiteX3-5997" fmla="*/ 789176 w 810317"/>
                <a:gd name="connsiteY3-5998" fmla="*/ 6256 h 1477868"/>
                <a:gd name="connsiteX4-5999" fmla="*/ 689164 w 810317"/>
                <a:gd name="connsiteY4-6000" fmla="*/ 25306 h 1477868"/>
                <a:gd name="connsiteX5-6001" fmla="*/ 622489 w 810317"/>
                <a:gd name="connsiteY5-6002" fmla="*/ 163418 h 1477868"/>
                <a:gd name="connsiteX6-6003" fmla="*/ 627251 w 810317"/>
                <a:gd name="connsiteY6-6004" fmla="*/ 320581 h 1477868"/>
                <a:gd name="connsiteX7-6005" fmla="*/ 762983 w 810317"/>
                <a:gd name="connsiteY7-6006" fmla="*/ 503937 h 1477868"/>
                <a:gd name="connsiteX8-6007" fmla="*/ 808226 w 810317"/>
                <a:gd name="connsiteY8-6008" fmla="*/ 620618 h 1477868"/>
                <a:gd name="connsiteX9-6009" fmla="*/ 679639 w 810317"/>
                <a:gd name="connsiteY9-6010" fmla="*/ 715868 h 1477868"/>
                <a:gd name="connsiteX10-6011" fmla="*/ 674876 w 810317"/>
                <a:gd name="connsiteY10-6012" fmla="*/ 1351662 h 1477868"/>
                <a:gd name="connsiteX11-6013" fmla="*/ 601058 w 810317"/>
                <a:gd name="connsiteY11-6014" fmla="*/ 1477868 h 1477868"/>
                <a:gd name="connsiteX12-6015" fmla="*/ 532001 w 810317"/>
                <a:gd name="connsiteY12-6016" fmla="*/ 1351663 h 1477868"/>
                <a:gd name="connsiteX13-6017" fmla="*/ 532001 w 810317"/>
                <a:gd name="connsiteY13-6018" fmla="*/ 982568 h 1477868"/>
                <a:gd name="connsiteX14-6019" fmla="*/ 498664 w 810317"/>
                <a:gd name="connsiteY14-6020" fmla="*/ 982568 h 1477868"/>
                <a:gd name="connsiteX15-6021" fmla="*/ 417702 w 810317"/>
                <a:gd name="connsiteY15-6022" fmla="*/ 1196881 h 1477868"/>
                <a:gd name="connsiteX16-6023" fmla="*/ 355789 w 810317"/>
                <a:gd name="connsiteY16-6024" fmla="*/ 982568 h 1477868"/>
                <a:gd name="connsiteX17-6025" fmla="*/ 322451 w 810317"/>
                <a:gd name="connsiteY17-6026" fmla="*/ 982568 h 1477868"/>
                <a:gd name="connsiteX18-6027" fmla="*/ 251014 w 810317"/>
                <a:gd name="connsiteY18-6028" fmla="*/ 1149256 h 1477868"/>
                <a:gd name="connsiteX19-6029" fmla="*/ 179576 w 810317"/>
                <a:gd name="connsiteY19-6030" fmla="*/ 982568 h 1477868"/>
                <a:gd name="connsiteX20-6031" fmla="*/ 151001 w 810317"/>
                <a:gd name="connsiteY20-6032" fmla="*/ 982568 h 1477868"/>
                <a:gd name="connsiteX21-6033" fmla="*/ 74801 w 810317"/>
                <a:gd name="connsiteY21-6034" fmla="*/ 1132588 h 1477868"/>
                <a:gd name="connsiteX22-6035" fmla="*/ 8126 w 810317"/>
                <a:gd name="connsiteY22-6036" fmla="*/ 992093 h 1477868"/>
                <a:gd name="connsiteX0-6037" fmla="*/ 8126 w 810317"/>
                <a:gd name="connsiteY0-6038" fmla="*/ 992093 h 1477868"/>
                <a:gd name="connsiteX1-6039" fmla="*/ 8126 w 810317"/>
                <a:gd name="connsiteY1-6040" fmla="*/ 382493 h 1477868"/>
                <a:gd name="connsiteX2-6041" fmla="*/ 227201 w 810317"/>
                <a:gd name="connsiteY2-6042" fmla="*/ 1493 h 1477868"/>
                <a:gd name="connsiteX3-6043" fmla="*/ 789176 w 810317"/>
                <a:gd name="connsiteY3-6044" fmla="*/ 6256 h 1477868"/>
                <a:gd name="connsiteX4-6045" fmla="*/ 689164 w 810317"/>
                <a:gd name="connsiteY4-6046" fmla="*/ 25306 h 1477868"/>
                <a:gd name="connsiteX5-6047" fmla="*/ 622489 w 810317"/>
                <a:gd name="connsiteY5-6048" fmla="*/ 163418 h 1477868"/>
                <a:gd name="connsiteX6-6049" fmla="*/ 627251 w 810317"/>
                <a:gd name="connsiteY6-6050" fmla="*/ 320581 h 1477868"/>
                <a:gd name="connsiteX7-6051" fmla="*/ 762983 w 810317"/>
                <a:gd name="connsiteY7-6052" fmla="*/ 503937 h 1477868"/>
                <a:gd name="connsiteX8-6053" fmla="*/ 808226 w 810317"/>
                <a:gd name="connsiteY8-6054" fmla="*/ 620618 h 1477868"/>
                <a:gd name="connsiteX9-6055" fmla="*/ 679639 w 810317"/>
                <a:gd name="connsiteY9-6056" fmla="*/ 715868 h 1477868"/>
                <a:gd name="connsiteX10-6057" fmla="*/ 674876 w 810317"/>
                <a:gd name="connsiteY10-6058" fmla="*/ 1351662 h 1477868"/>
                <a:gd name="connsiteX11-6059" fmla="*/ 601058 w 810317"/>
                <a:gd name="connsiteY11-6060" fmla="*/ 1477868 h 1477868"/>
                <a:gd name="connsiteX12-6061" fmla="*/ 532001 w 810317"/>
                <a:gd name="connsiteY12-6062" fmla="*/ 1351663 h 1477868"/>
                <a:gd name="connsiteX13-6063" fmla="*/ 532001 w 810317"/>
                <a:gd name="connsiteY13-6064" fmla="*/ 982568 h 1477868"/>
                <a:gd name="connsiteX14-6065" fmla="*/ 498664 w 810317"/>
                <a:gd name="connsiteY14-6066" fmla="*/ 982568 h 1477868"/>
                <a:gd name="connsiteX15-6067" fmla="*/ 417702 w 810317"/>
                <a:gd name="connsiteY15-6068" fmla="*/ 1196881 h 1477868"/>
                <a:gd name="connsiteX16-6069" fmla="*/ 355789 w 810317"/>
                <a:gd name="connsiteY16-6070" fmla="*/ 982568 h 1477868"/>
                <a:gd name="connsiteX17-6071" fmla="*/ 322451 w 810317"/>
                <a:gd name="connsiteY17-6072" fmla="*/ 982568 h 1477868"/>
                <a:gd name="connsiteX18-6073" fmla="*/ 251014 w 810317"/>
                <a:gd name="connsiteY18-6074" fmla="*/ 1149256 h 1477868"/>
                <a:gd name="connsiteX19-6075" fmla="*/ 179576 w 810317"/>
                <a:gd name="connsiteY19-6076" fmla="*/ 982568 h 1477868"/>
                <a:gd name="connsiteX20-6077" fmla="*/ 151001 w 810317"/>
                <a:gd name="connsiteY20-6078" fmla="*/ 982568 h 1477868"/>
                <a:gd name="connsiteX21-6079" fmla="*/ 74801 w 810317"/>
                <a:gd name="connsiteY21-6080" fmla="*/ 1132588 h 1477868"/>
                <a:gd name="connsiteX22-6081" fmla="*/ 8126 w 810317"/>
                <a:gd name="connsiteY22-6082" fmla="*/ 992093 h 1477868"/>
                <a:gd name="connsiteX0-6083" fmla="*/ 8126 w 810317"/>
                <a:gd name="connsiteY0-6084" fmla="*/ 992093 h 1478085"/>
                <a:gd name="connsiteX1-6085" fmla="*/ 8126 w 810317"/>
                <a:gd name="connsiteY1-6086" fmla="*/ 382493 h 1478085"/>
                <a:gd name="connsiteX2-6087" fmla="*/ 227201 w 810317"/>
                <a:gd name="connsiteY2-6088" fmla="*/ 1493 h 1478085"/>
                <a:gd name="connsiteX3-6089" fmla="*/ 789176 w 810317"/>
                <a:gd name="connsiteY3-6090" fmla="*/ 6256 h 1478085"/>
                <a:gd name="connsiteX4-6091" fmla="*/ 689164 w 810317"/>
                <a:gd name="connsiteY4-6092" fmla="*/ 25306 h 1478085"/>
                <a:gd name="connsiteX5-6093" fmla="*/ 622489 w 810317"/>
                <a:gd name="connsiteY5-6094" fmla="*/ 163418 h 1478085"/>
                <a:gd name="connsiteX6-6095" fmla="*/ 627251 w 810317"/>
                <a:gd name="connsiteY6-6096" fmla="*/ 320581 h 1478085"/>
                <a:gd name="connsiteX7-6097" fmla="*/ 762983 w 810317"/>
                <a:gd name="connsiteY7-6098" fmla="*/ 503937 h 1478085"/>
                <a:gd name="connsiteX8-6099" fmla="*/ 808226 w 810317"/>
                <a:gd name="connsiteY8-6100" fmla="*/ 620618 h 1478085"/>
                <a:gd name="connsiteX9-6101" fmla="*/ 679639 w 810317"/>
                <a:gd name="connsiteY9-6102" fmla="*/ 715868 h 1478085"/>
                <a:gd name="connsiteX10-6103" fmla="*/ 674876 w 810317"/>
                <a:gd name="connsiteY10-6104" fmla="*/ 1351662 h 1478085"/>
                <a:gd name="connsiteX11-6105" fmla="*/ 601058 w 810317"/>
                <a:gd name="connsiteY11-6106" fmla="*/ 1477868 h 1478085"/>
                <a:gd name="connsiteX12-6107" fmla="*/ 532001 w 810317"/>
                <a:gd name="connsiteY12-6108" fmla="*/ 1351663 h 1478085"/>
                <a:gd name="connsiteX13-6109" fmla="*/ 532001 w 810317"/>
                <a:gd name="connsiteY13-6110" fmla="*/ 982568 h 1478085"/>
                <a:gd name="connsiteX14-6111" fmla="*/ 498664 w 810317"/>
                <a:gd name="connsiteY14-6112" fmla="*/ 982568 h 1478085"/>
                <a:gd name="connsiteX15-6113" fmla="*/ 417702 w 810317"/>
                <a:gd name="connsiteY15-6114" fmla="*/ 1196881 h 1478085"/>
                <a:gd name="connsiteX16-6115" fmla="*/ 355789 w 810317"/>
                <a:gd name="connsiteY16-6116" fmla="*/ 982568 h 1478085"/>
                <a:gd name="connsiteX17-6117" fmla="*/ 322451 w 810317"/>
                <a:gd name="connsiteY17-6118" fmla="*/ 982568 h 1478085"/>
                <a:gd name="connsiteX18-6119" fmla="*/ 251014 w 810317"/>
                <a:gd name="connsiteY18-6120" fmla="*/ 1149256 h 1478085"/>
                <a:gd name="connsiteX19-6121" fmla="*/ 179576 w 810317"/>
                <a:gd name="connsiteY19-6122" fmla="*/ 982568 h 1478085"/>
                <a:gd name="connsiteX20-6123" fmla="*/ 151001 w 810317"/>
                <a:gd name="connsiteY20-6124" fmla="*/ 982568 h 1478085"/>
                <a:gd name="connsiteX21-6125" fmla="*/ 74801 w 810317"/>
                <a:gd name="connsiteY21-6126" fmla="*/ 1132588 h 1478085"/>
                <a:gd name="connsiteX22-6127" fmla="*/ 8126 w 810317"/>
                <a:gd name="connsiteY22-6128" fmla="*/ 992093 h 1478085"/>
                <a:gd name="connsiteX0-6129" fmla="*/ 8126 w 810317"/>
                <a:gd name="connsiteY0-6130" fmla="*/ 992093 h 1478085"/>
                <a:gd name="connsiteX1-6131" fmla="*/ 8126 w 810317"/>
                <a:gd name="connsiteY1-6132" fmla="*/ 382493 h 1478085"/>
                <a:gd name="connsiteX2-6133" fmla="*/ 227201 w 810317"/>
                <a:gd name="connsiteY2-6134" fmla="*/ 1493 h 1478085"/>
                <a:gd name="connsiteX3-6135" fmla="*/ 789176 w 810317"/>
                <a:gd name="connsiteY3-6136" fmla="*/ 6256 h 1478085"/>
                <a:gd name="connsiteX4-6137" fmla="*/ 689164 w 810317"/>
                <a:gd name="connsiteY4-6138" fmla="*/ 25306 h 1478085"/>
                <a:gd name="connsiteX5-6139" fmla="*/ 622489 w 810317"/>
                <a:gd name="connsiteY5-6140" fmla="*/ 163418 h 1478085"/>
                <a:gd name="connsiteX6-6141" fmla="*/ 627251 w 810317"/>
                <a:gd name="connsiteY6-6142" fmla="*/ 320581 h 1478085"/>
                <a:gd name="connsiteX7-6143" fmla="*/ 762983 w 810317"/>
                <a:gd name="connsiteY7-6144" fmla="*/ 503937 h 1478085"/>
                <a:gd name="connsiteX8-6145" fmla="*/ 808226 w 810317"/>
                <a:gd name="connsiteY8-6146" fmla="*/ 620618 h 1478085"/>
                <a:gd name="connsiteX9-6147" fmla="*/ 679639 w 810317"/>
                <a:gd name="connsiteY9-6148" fmla="*/ 715868 h 1478085"/>
                <a:gd name="connsiteX10-6149" fmla="*/ 674876 w 810317"/>
                <a:gd name="connsiteY10-6150" fmla="*/ 1351662 h 1478085"/>
                <a:gd name="connsiteX11-6151" fmla="*/ 601058 w 810317"/>
                <a:gd name="connsiteY11-6152" fmla="*/ 1477868 h 1478085"/>
                <a:gd name="connsiteX12-6153" fmla="*/ 532001 w 810317"/>
                <a:gd name="connsiteY12-6154" fmla="*/ 1351663 h 1478085"/>
                <a:gd name="connsiteX13-6155" fmla="*/ 532001 w 810317"/>
                <a:gd name="connsiteY13-6156" fmla="*/ 982568 h 1478085"/>
                <a:gd name="connsiteX14-6157" fmla="*/ 498664 w 810317"/>
                <a:gd name="connsiteY14-6158" fmla="*/ 982568 h 1478085"/>
                <a:gd name="connsiteX15-6159" fmla="*/ 417702 w 810317"/>
                <a:gd name="connsiteY15-6160" fmla="*/ 1196881 h 1478085"/>
                <a:gd name="connsiteX16-6161" fmla="*/ 355789 w 810317"/>
                <a:gd name="connsiteY16-6162" fmla="*/ 982568 h 1478085"/>
                <a:gd name="connsiteX17-6163" fmla="*/ 322451 w 810317"/>
                <a:gd name="connsiteY17-6164" fmla="*/ 982568 h 1478085"/>
                <a:gd name="connsiteX18-6165" fmla="*/ 251014 w 810317"/>
                <a:gd name="connsiteY18-6166" fmla="*/ 1149256 h 1478085"/>
                <a:gd name="connsiteX19-6167" fmla="*/ 179576 w 810317"/>
                <a:gd name="connsiteY19-6168" fmla="*/ 982568 h 1478085"/>
                <a:gd name="connsiteX20-6169" fmla="*/ 151001 w 810317"/>
                <a:gd name="connsiteY20-6170" fmla="*/ 982568 h 1478085"/>
                <a:gd name="connsiteX21-6171" fmla="*/ 74801 w 810317"/>
                <a:gd name="connsiteY21-6172" fmla="*/ 1132588 h 1478085"/>
                <a:gd name="connsiteX22-6173" fmla="*/ 8126 w 810317"/>
                <a:gd name="connsiteY22-6174" fmla="*/ 992093 h 1478085"/>
                <a:gd name="connsiteX0-6175" fmla="*/ 8126 w 811235"/>
                <a:gd name="connsiteY0-6176" fmla="*/ 992093 h 1478085"/>
                <a:gd name="connsiteX1-6177" fmla="*/ 8126 w 811235"/>
                <a:gd name="connsiteY1-6178" fmla="*/ 382493 h 1478085"/>
                <a:gd name="connsiteX2-6179" fmla="*/ 227201 w 811235"/>
                <a:gd name="connsiteY2-6180" fmla="*/ 1493 h 1478085"/>
                <a:gd name="connsiteX3-6181" fmla="*/ 789176 w 811235"/>
                <a:gd name="connsiteY3-6182" fmla="*/ 6256 h 1478085"/>
                <a:gd name="connsiteX4-6183" fmla="*/ 689164 w 811235"/>
                <a:gd name="connsiteY4-6184" fmla="*/ 25306 h 1478085"/>
                <a:gd name="connsiteX5-6185" fmla="*/ 622489 w 811235"/>
                <a:gd name="connsiteY5-6186" fmla="*/ 163418 h 1478085"/>
                <a:gd name="connsiteX6-6187" fmla="*/ 627251 w 811235"/>
                <a:gd name="connsiteY6-6188" fmla="*/ 320581 h 1478085"/>
                <a:gd name="connsiteX7-6189" fmla="*/ 762983 w 811235"/>
                <a:gd name="connsiteY7-6190" fmla="*/ 503937 h 1478085"/>
                <a:gd name="connsiteX8-6191" fmla="*/ 808226 w 811235"/>
                <a:gd name="connsiteY8-6192" fmla="*/ 620618 h 1478085"/>
                <a:gd name="connsiteX9-6193" fmla="*/ 679639 w 811235"/>
                <a:gd name="connsiteY9-6194" fmla="*/ 715868 h 1478085"/>
                <a:gd name="connsiteX10-6195" fmla="*/ 674876 w 811235"/>
                <a:gd name="connsiteY10-6196" fmla="*/ 1351662 h 1478085"/>
                <a:gd name="connsiteX11-6197" fmla="*/ 601058 w 811235"/>
                <a:gd name="connsiteY11-6198" fmla="*/ 1477868 h 1478085"/>
                <a:gd name="connsiteX12-6199" fmla="*/ 532001 w 811235"/>
                <a:gd name="connsiteY12-6200" fmla="*/ 1351663 h 1478085"/>
                <a:gd name="connsiteX13-6201" fmla="*/ 532001 w 811235"/>
                <a:gd name="connsiteY13-6202" fmla="*/ 982568 h 1478085"/>
                <a:gd name="connsiteX14-6203" fmla="*/ 498664 w 811235"/>
                <a:gd name="connsiteY14-6204" fmla="*/ 982568 h 1478085"/>
                <a:gd name="connsiteX15-6205" fmla="*/ 417702 w 811235"/>
                <a:gd name="connsiteY15-6206" fmla="*/ 1196881 h 1478085"/>
                <a:gd name="connsiteX16-6207" fmla="*/ 355789 w 811235"/>
                <a:gd name="connsiteY16-6208" fmla="*/ 982568 h 1478085"/>
                <a:gd name="connsiteX17-6209" fmla="*/ 322451 w 811235"/>
                <a:gd name="connsiteY17-6210" fmla="*/ 982568 h 1478085"/>
                <a:gd name="connsiteX18-6211" fmla="*/ 251014 w 811235"/>
                <a:gd name="connsiteY18-6212" fmla="*/ 1149256 h 1478085"/>
                <a:gd name="connsiteX19-6213" fmla="*/ 179576 w 811235"/>
                <a:gd name="connsiteY19-6214" fmla="*/ 982568 h 1478085"/>
                <a:gd name="connsiteX20-6215" fmla="*/ 151001 w 811235"/>
                <a:gd name="connsiteY20-6216" fmla="*/ 982568 h 1478085"/>
                <a:gd name="connsiteX21-6217" fmla="*/ 74801 w 811235"/>
                <a:gd name="connsiteY21-6218" fmla="*/ 1132588 h 1478085"/>
                <a:gd name="connsiteX22-6219" fmla="*/ 8126 w 811235"/>
                <a:gd name="connsiteY22-6220" fmla="*/ 992093 h 1478085"/>
                <a:gd name="connsiteX0-6221" fmla="*/ 8126 w 811235"/>
                <a:gd name="connsiteY0-6222" fmla="*/ 992093 h 1478085"/>
                <a:gd name="connsiteX1-6223" fmla="*/ 8126 w 811235"/>
                <a:gd name="connsiteY1-6224" fmla="*/ 382493 h 1478085"/>
                <a:gd name="connsiteX2-6225" fmla="*/ 227201 w 811235"/>
                <a:gd name="connsiteY2-6226" fmla="*/ 1493 h 1478085"/>
                <a:gd name="connsiteX3-6227" fmla="*/ 789176 w 811235"/>
                <a:gd name="connsiteY3-6228" fmla="*/ 6256 h 1478085"/>
                <a:gd name="connsiteX4-6229" fmla="*/ 689164 w 811235"/>
                <a:gd name="connsiteY4-6230" fmla="*/ 25306 h 1478085"/>
                <a:gd name="connsiteX5-6231" fmla="*/ 622489 w 811235"/>
                <a:gd name="connsiteY5-6232" fmla="*/ 163418 h 1478085"/>
                <a:gd name="connsiteX6-6233" fmla="*/ 627251 w 811235"/>
                <a:gd name="connsiteY6-6234" fmla="*/ 320581 h 1478085"/>
                <a:gd name="connsiteX7-6235" fmla="*/ 762983 w 811235"/>
                <a:gd name="connsiteY7-6236" fmla="*/ 503937 h 1478085"/>
                <a:gd name="connsiteX8-6237" fmla="*/ 808226 w 811235"/>
                <a:gd name="connsiteY8-6238" fmla="*/ 620618 h 1478085"/>
                <a:gd name="connsiteX9-6239" fmla="*/ 679639 w 811235"/>
                <a:gd name="connsiteY9-6240" fmla="*/ 715868 h 1478085"/>
                <a:gd name="connsiteX10-6241" fmla="*/ 674876 w 811235"/>
                <a:gd name="connsiteY10-6242" fmla="*/ 1351662 h 1478085"/>
                <a:gd name="connsiteX11-6243" fmla="*/ 601058 w 811235"/>
                <a:gd name="connsiteY11-6244" fmla="*/ 1477868 h 1478085"/>
                <a:gd name="connsiteX12-6245" fmla="*/ 532001 w 811235"/>
                <a:gd name="connsiteY12-6246" fmla="*/ 1351663 h 1478085"/>
                <a:gd name="connsiteX13-6247" fmla="*/ 532001 w 811235"/>
                <a:gd name="connsiteY13-6248" fmla="*/ 982568 h 1478085"/>
                <a:gd name="connsiteX14-6249" fmla="*/ 498664 w 811235"/>
                <a:gd name="connsiteY14-6250" fmla="*/ 982568 h 1478085"/>
                <a:gd name="connsiteX15-6251" fmla="*/ 417702 w 811235"/>
                <a:gd name="connsiteY15-6252" fmla="*/ 1196881 h 1478085"/>
                <a:gd name="connsiteX16-6253" fmla="*/ 355789 w 811235"/>
                <a:gd name="connsiteY16-6254" fmla="*/ 982568 h 1478085"/>
                <a:gd name="connsiteX17-6255" fmla="*/ 322451 w 811235"/>
                <a:gd name="connsiteY17-6256" fmla="*/ 982568 h 1478085"/>
                <a:gd name="connsiteX18-6257" fmla="*/ 251014 w 811235"/>
                <a:gd name="connsiteY18-6258" fmla="*/ 1149256 h 1478085"/>
                <a:gd name="connsiteX19-6259" fmla="*/ 179576 w 811235"/>
                <a:gd name="connsiteY19-6260" fmla="*/ 982568 h 1478085"/>
                <a:gd name="connsiteX20-6261" fmla="*/ 151001 w 811235"/>
                <a:gd name="connsiteY20-6262" fmla="*/ 982568 h 1478085"/>
                <a:gd name="connsiteX21-6263" fmla="*/ 74801 w 811235"/>
                <a:gd name="connsiteY21-6264" fmla="*/ 1132588 h 1478085"/>
                <a:gd name="connsiteX22-6265" fmla="*/ 8126 w 811235"/>
                <a:gd name="connsiteY22-6266" fmla="*/ 992093 h 1478085"/>
                <a:gd name="connsiteX0-6267" fmla="*/ 8126 w 811235"/>
                <a:gd name="connsiteY0-6268" fmla="*/ 992093 h 1478085"/>
                <a:gd name="connsiteX1-6269" fmla="*/ 8126 w 811235"/>
                <a:gd name="connsiteY1-6270" fmla="*/ 382493 h 1478085"/>
                <a:gd name="connsiteX2-6271" fmla="*/ 227201 w 811235"/>
                <a:gd name="connsiteY2-6272" fmla="*/ 1493 h 1478085"/>
                <a:gd name="connsiteX3-6273" fmla="*/ 789176 w 811235"/>
                <a:gd name="connsiteY3-6274" fmla="*/ 6256 h 1478085"/>
                <a:gd name="connsiteX4-6275" fmla="*/ 689164 w 811235"/>
                <a:gd name="connsiteY4-6276" fmla="*/ 25306 h 1478085"/>
                <a:gd name="connsiteX5-6277" fmla="*/ 622489 w 811235"/>
                <a:gd name="connsiteY5-6278" fmla="*/ 163418 h 1478085"/>
                <a:gd name="connsiteX6-6279" fmla="*/ 627251 w 811235"/>
                <a:gd name="connsiteY6-6280" fmla="*/ 320581 h 1478085"/>
                <a:gd name="connsiteX7-6281" fmla="*/ 762983 w 811235"/>
                <a:gd name="connsiteY7-6282" fmla="*/ 503937 h 1478085"/>
                <a:gd name="connsiteX8-6283" fmla="*/ 808226 w 811235"/>
                <a:gd name="connsiteY8-6284" fmla="*/ 620618 h 1478085"/>
                <a:gd name="connsiteX9-6285" fmla="*/ 679639 w 811235"/>
                <a:gd name="connsiteY9-6286" fmla="*/ 715868 h 1478085"/>
                <a:gd name="connsiteX10-6287" fmla="*/ 674876 w 811235"/>
                <a:gd name="connsiteY10-6288" fmla="*/ 1351662 h 1478085"/>
                <a:gd name="connsiteX11-6289" fmla="*/ 601058 w 811235"/>
                <a:gd name="connsiteY11-6290" fmla="*/ 1477868 h 1478085"/>
                <a:gd name="connsiteX12-6291" fmla="*/ 532001 w 811235"/>
                <a:gd name="connsiteY12-6292" fmla="*/ 1351663 h 1478085"/>
                <a:gd name="connsiteX13-6293" fmla="*/ 532001 w 811235"/>
                <a:gd name="connsiteY13-6294" fmla="*/ 982568 h 1478085"/>
                <a:gd name="connsiteX14-6295" fmla="*/ 498664 w 811235"/>
                <a:gd name="connsiteY14-6296" fmla="*/ 982568 h 1478085"/>
                <a:gd name="connsiteX15-6297" fmla="*/ 424846 w 811235"/>
                <a:gd name="connsiteY15-6298" fmla="*/ 1199262 h 1478085"/>
                <a:gd name="connsiteX16-6299" fmla="*/ 355789 w 811235"/>
                <a:gd name="connsiteY16-6300" fmla="*/ 982568 h 1478085"/>
                <a:gd name="connsiteX17-6301" fmla="*/ 322451 w 811235"/>
                <a:gd name="connsiteY17-6302" fmla="*/ 982568 h 1478085"/>
                <a:gd name="connsiteX18-6303" fmla="*/ 251014 w 811235"/>
                <a:gd name="connsiteY18-6304" fmla="*/ 1149256 h 1478085"/>
                <a:gd name="connsiteX19-6305" fmla="*/ 179576 w 811235"/>
                <a:gd name="connsiteY19-6306" fmla="*/ 982568 h 1478085"/>
                <a:gd name="connsiteX20-6307" fmla="*/ 151001 w 811235"/>
                <a:gd name="connsiteY20-6308" fmla="*/ 982568 h 1478085"/>
                <a:gd name="connsiteX21-6309" fmla="*/ 74801 w 811235"/>
                <a:gd name="connsiteY21-6310" fmla="*/ 1132588 h 1478085"/>
                <a:gd name="connsiteX22-6311" fmla="*/ 8126 w 811235"/>
                <a:gd name="connsiteY22-6312" fmla="*/ 992093 h 1478085"/>
                <a:gd name="connsiteX0-6313" fmla="*/ 8126 w 811235"/>
                <a:gd name="connsiteY0-6314" fmla="*/ 992093 h 1478085"/>
                <a:gd name="connsiteX1-6315" fmla="*/ 8126 w 811235"/>
                <a:gd name="connsiteY1-6316" fmla="*/ 382493 h 1478085"/>
                <a:gd name="connsiteX2-6317" fmla="*/ 227201 w 811235"/>
                <a:gd name="connsiteY2-6318" fmla="*/ 1493 h 1478085"/>
                <a:gd name="connsiteX3-6319" fmla="*/ 789176 w 811235"/>
                <a:gd name="connsiteY3-6320" fmla="*/ 6256 h 1478085"/>
                <a:gd name="connsiteX4-6321" fmla="*/ 689164 w 811235"/>
                <a:gd name="connsiteY4-6322" fmla="*/ 25306 h 1478085"/>
                <a:gd name="connsiteX5-6323" fmla="*/ 622489 w 811235"/>
                <a:gd name="connsiteY5-6324" fmla="*/ 163418 h 1478085"/>
                <a:gd name="connsiteX6-6325" fmla="*/ 627251 w 811235"/>
                <a:gd name="connsiteY6-6326" fmla="*/ 320581 h 1478085"/>
                <a:gd name="connsiteX7-6327" fmla="*/ 762983 w 811235"/>
                <a:gd name="connsiteY7-6328" fmla="*/ 503937 h 1478085"/>
                <a:gd name="connsiteX8-6329" fmla="*/ 808226 w 811235"/>
                <a:gd name="connsiteY8-6330" fmla="*/ 620618 h 1478085"/>
                <a:gd name="connsiteX9-6331" fmla="*/ 679639 w 811235"/>
                <a:gd name="connsiteY9-6332" fmla="*/ 715868 h 1478085"/>
                <a:gd name="connsiteX10-6333" fmla="*/ 674876 w 811235"/>
                <a:gd name="connsiteY10-6334" fmla="*/ 1351662 h 1478085"/>
                <a:gd name="connsiteX11-6335" fmla="*/ 601058 w 811235"/>
                <a:gd name="connsiteY11-6336" fmla="*/ 1477868 h 1478085"/>
                <a:gd name="connsiteX12-6337" fmla="*/ 532001 w 811235"/>
                <a:gd name="connsiteY12-6338" fmla="*/ 1351663 h 1478085"/>
                <a:gd name="connsiteX13-6339" fmla="*/ 532001 w 811235"/>
                <a:gd name="connsiteY13-6340" fmla="*/ 982568 h 1478085"/>
                <a:gd name="connsiteX14-6341" fmla="*/ 498664 w 811235"/>
                <a:gd name="connsiteY14-6342" fmla="*/ 982568 h 1478085"/>
                <a:gd name="connsiteX15-6343" fmla="*/ 424846 w 811235"/>
                <a:gd name="connsiteY15-6344" fmla="*/ 1199262 h 1478085"/>
                <a:gd name="connsiteX16-6345" fmla="*/ 355789 w 811235"/>
                <a:gd name="connsiteY16-6346" fmla="*/ 982568 h 1478085"/>
                <a:gd name="connsiteX17-6347" fmla="*/ 322451 w 811235"/>
                <a:gd name="connsiteY17-6348" fmla="*/ 982568 h 1478085"/>
                <a:gd name="connsiteX18-6349" fmla="*/ 251014 w 811235"/>
                <a:gd name="connsiteY18-6350" fmla="*/ 1149256 h 1478085"/>
                <a:gd name="connsiteX19-6351" fmla="*/ 179576 w 811235"/>
                <a:gd name="connsiteY19-6352" fmla="*/ 982568 h 1478085"/>
                <a:gd name="connsiteX20-6353" fmla="*/ 151001 w 811235"/>
                <a:gd name="connsiteY20-6354" fmla="*/ 982568 h 1478085"/>
                <a:gd name="connsiteX21-6355" fmla="*/ 74801 w 811235"/>
                <a:gd name="connsiteY21-6356" fmla="*/ 1132588 h 1478085"/>
                <a:gd name="connsiteX22-6357" fmla="*/ 8126 w 811235"/>
                <a:gd name="connsiteY22-6358" fmla="*/ 992093 h 1478085"/>
                <a:gd name="connsiteX0-6359" fmla="*/ 8126 w 811235"/>
                <a:gd name="connsiteY0-6360" fmla="*/ 992093 h 1478085"/>
                <a:gd name="connsiteX1-6361" fmla="*/ 8126 w 811235"/>
                <a:gd name="connsiteY1-6362" fmla="*/ 382493 h 1478085"/>
                <a:gd name="connsiteX2-6363" fmla="*/ 227201 w 811235"/>
                <a:gd name="connsiteY2-6364" fmla="*/ 1493 h 1478085"/>
                <a:gd name="connsiteX3-6365" fmla="*/ 789176 w 811235"/>
                <a:gd name="connsiteY3-6366" fmla="*/ 6256 h 1478085"/>
                <a:gd name="connsiteX4-6367" fmla="*/ 689164 w 811235"/>
                <a:gd name="connsiteY4-6368" fmla="*/ 25306 h 1478085"/>
                <a:gd name="connsiteX5-6369" fmla="*/ 622489 w 811235"/>
                <a:gd name="connsiteY5-6370" fmla="*/ 163418 h 1478085"/>
                <a:gd name="connsiteX6-6371" fmla="*/ 627251 w 811235"/>
                <a:gd name="connsiteY6-6372" fmla="*/ 320581 h 1478085"/>
                <a:gd name="connsiteX7-6373" fmla="*/ 762983 w 811235"/>
                <a:gd name="connsiteY7-6374" fmla="*/ 503937 h 1478085"/>
                <a:gd name="connsiteX8-6375" fmla="*/ 808226 w 811235"/>
                <a:gd name="connsiteY8-6376" fmla="*/ 620618 h 1478085"/>
                <a:gd name="connsiteX9-6377" fmla="*/ 679639 w 811235"/>
                <a:gd name="connsiteY9-6378" fmla="*/ 715868 h 1478085"/>
                <a:gd name="connsiteX10-6379" fmla="*/ 674876 w 811235"/>
                <a:gd name="connsiteY10-6380" fmla="*/ 1351662 h 1478085"/>
                <a:gd name="connsiteX11-6381" fmla="*/ 601058 w 811235"/>
                <a:gd name="connsiteY11-6382" fmla="*/ 1477868 h 1478085"/>
                <a:gd name="connsiteX12-6383" fmla="*/ 532001 w 811235"/>
                <a:gd name="connsiteY12-6384" fmla="*/ 1351663 h 1478085"/>
                <a:gd name="connsiteX13-6385" fmla="*/ 532001 w 811235"/>
                <a:gd name="connsiteY13-6386" fmla="*/ 982568 h 1478085"/>
                <a:gd name="connsiteX14-6387" fmla="*/ 498664 w 811235"/>
                <a:gd name="connsiteY14-6388" fmla="*/ 982568 h 1478085"/>
                <a:gd name="connsiteX15-6389" fmla="*/ 424846 w 811235"/>
                <a:gd name="connsiteY15-6390" fmla="*/ 1199262 h 1478085"/>
                <a:gd name="connsiteX16-6391" fmla="*/ 355789 w 811235"/>
                <a:gd name="connsiteY16-6392" fmla="*/ 982568 h 1478085"/>
                <a:gd name="connsiteX17-6393" fmla="*/ 322451 w 811235"/>
                <a:gd name="connsiteY17-6394" fmla="*/ 982568 h 1478085"/>
                <a:gd name="connsiteX18-6395" fmla="*/ 251014 w 811235"/>
                <a:gd name="connsiteY18-6396" fmla="*/ 1149256 h 1478085"/>
                <a:gd name="connsiteX19-6397" fmla="*/ 179576 w 811235"/>
                <a:gd name="connsiteY19-6398" fmla="*/ 982568 h 1478085"/>
                <a:gd name="connsiteX20-6399" fmla="*/ 151001 w 811235"/>
                <a:gd name="connsiteY20-6400" fmla="*/ 982568 h 1478085"/>
                <a:gd name="connsiteX21-6401" fmla="*/ 74801 w 811235"/>
                <a:gd name="connsiteY21-6402" fmla="*/ 1132588 h 1478085"/>
                <a:gd name="connsiteX22-6403" fmla="*/ 8126 w 811235"/>
                <a:gd name="connsiteY22-6404" fmla="*/ 992093 h 1478085"/>
                <a:gd name="connsiteX0-6405" fmla="*/ 8126 w 811235"/>
                <a:gd name="connsiteY0-6406" fmla="*/ 992093 h 1478085"/>
                <a:gd name="connsiteX1-6407" fmla="*/ 8126 w 811235"/>
                <a:gd name="connsiteY1-6408" fmla="*/ 382493 h 1478085"/>
                <a:gd name="connsiteX2-6409" fmla="*/ 227201 w 811235"/>
                <a:gd name="connsiteY2-6410" fmla="*/ 1493 h 1478085"/>
                <a:gd name="connsiteX3-6411" fmla="*/ 789176 w 811235"/>
                <a:gd name="connsiteY3-6412" fmla="*/ 6256 h 1478085"/>
                <a:gd name="connsiteX4-6413" fmla="*/ 689164 w 811235"/>
                <a:gd name="connsiteY4-6414" fmla="*/ 25306 h 1478085"/>
                <a:gd name="connsiteX5-6415" fmla="*/ 622489 w 811235"/>
                <a:gd name="connsiteY5-6416" fmla="*/ 163418 h 1478085"/>
                <a:gd name="connsiteX6-6417" fmla="*/ 627251 w 811235"/>
                <a:gd name="connsiteY6-6418" fmla="*/ 320581 h 1478085"/>
                <a:gd name="connsiteX7-6419" fmla="*/ 762983 w 811235"/>
                <a:gd name="connsiteY7-6420" fmla="*/ 503937 h 1478085"/>
                <a:gd name="connsiteX8-6421" fmla="*/ 808226 w 811235"/>
                <a:gd name="connsiteY8-6422" fmla="*/ 620618 h 1478085"/>
                <a:gd name="connsiteX9-6423" fmla="*/ 679639 w 811235"/>
                <a:gd name="connsiteY9-6424" fmla="*/ 715868 h 1478085"/>
                <a:gd name="connsiteX10-6425" fmla="*/ 674876 w 811235"/>
                <a:gd name="connsiteY10-6426" fmla="*/ 1351662 h 1478085"/>
                <a:gd name="connsiteX11-6427" fmla="*/ 601058 w 811235"/>
                <a:gd name="connsiteY11-6428" fmla="*/ 1477868 h 1478085"/>
                <a:gd name="connsiteX12-6429" fmla="*/ 532001 w 811235"/>
                <a:gd name="connsiteY12-6430" fmla="*/ 1351663 h 1478085"/>
                <a:gd name="connsiteX13-6431" fmla="*/ 532001 w 811235"/>
                <a:gd name="connsiteY13-6432" fmla="*/ 982568 h 1478085"/>
                <a:gd name="connsiteX14-6433" fmla="*/ 498664 w 811235"/>
                <a:gd name="connsiteY14-6434" fmla="*/ 982568 h 1478085"/>
                <a:gd name="connsiteX15-6435" fmla="*/ 424846 w 811235"/>
                <a:gd name="connsiteY15-6436" fmla="*/ 1199262 h 1478085"/>
                <a:gd name="connsiteX16-6437" fmla="*/ 355789 w 811235"/>
                <a:gd name="connsiteY16-6438" fmla="*/ 982568 h 1478085"/>
                <a:gd name="connsiteX17-6439" fmla="*/ 322451 w 811235"/>
                <a:gd name="connsiteY17-6440" fmla="*/ 982568 h 1478085"/>
                <a:gd name="connsiteX18-6441" fmla="*/ 251014 w 811235"/>
                <a:gd name="connsiteY18-6442" fmla="*/ 1149256 h 1478085"/>
                <a:gd name="connsiteX19-6443" fmla="*/ 179576 w 811235"/>
                <a:gd name="connsiteY19-6444" fmla="*/ 982568 h 1478085"/>
                <a:gd name="connsiteX20-6445" fmla="*/ 151001 w 811235"/>
                <a:gd name="connsiteY20-6446" fmla="*/ 982568 h 1478085"/>
                <a:gd name="connsiteX21-6447" fmla="*/ 74801 w 811235"/>
                <a:gd name="connsiteY21-6448" fmla="*/ 1132588 h 1478085"/>
                <a:gd name="connsiteX22-6449" fmla="*/ 8126 w 811235"/>
                <a:gd name="connsiteY22-6450" fmla="*/ 992093 h 1478085"/>
                <a:gd name="connsiteX0-6451" fmla="*/ 8126 w 811235"/>
                <a:gd name="connsiteY0-6452" fmla="*/ 992093 h 1478085"/>
                <a:gd name="connsiteX1-6453" fmla="*/ 8126 w 811235"/>
                <a:gd name="connsiteY1-6454" fmla="*/ 382493 h 1478085"/>
                <a:gd name="connsiteX2-6455" fmla="*/ 227201 w 811235"/>
                <a:gd name="connsiteY2-6456" fmla="*/ 1493 h 1478085"/>
                <a:gd name="connsiteX3-6457" fmla="*/ 789176 w 811235"/>
                <a:gd name="connsiteY3-6458" fmla="*/ 6256 h 1478085"/>
                <a:gd name="connsiteX4-6459" fmla="*/ 689164 w 811235"/>
                <a:gd name="connsiteY4-6460" fmla="*/ 25306 h 1478085"/>
                <a:gd name="connsiteX5-6461" fmla="*/ 622489 w 811235"/>
                <a:gd name="connsiteY5-6462" fmla="*/ 163418 h 1478085"/>
                <a:gd name="connsiteX6-6463" fmla="*/ 627251 w 811235"/>
                <a:gd name="connsiteY6-6464" fmla="*/ 320581 h 1478085"/>
                <a:gd name="connsiteX7-6465" fmla="*/ 762983 w 811235"/>
                <a:gd name="connsiteY7-6466" fmla="*/ 503937 h 1478085"/>
                <a:gd name="connsiteX8-6467" fmla="*/ 808226 w 811235"/>
                <a:gd name="connsiteY8-6468" fmla="*/ 620618 h 1478085"/>
                <a:gd name="connsiteX9-6469" fmla="*/ 679639 w 811235"/>
                <a:gd name="connsiteY9-6470" fmla="*/ 715868 h 1478085"/>
                <a:gd name="connsiteX10-6471" fmla="*/ 674876 w 811235"/>
                <a:gd name="connsiteY10-6472" fmla="*/ 1351662 h 1478085"/>
                <a:gd name="connsiteX11-6473" fmla="*/ 601058 w 811235"/>
                <a:gd name="connsiteY11-6474" fmla="*/ 1477868 h 1478085"/>
                <a:gd name="connsiteX12-6475" fmla="*/ 532001 w 811235"/>
                <a:gd name="connsiteY12-6476" fmla="*/ 1351663 h 1478085"/>
                <a:gd name="connsiteX13-6477" fmla="*/ 532001 w 811235"/>
                <a:gd name="connsiteY13-6478" fmla="*/ 982568 h 1478085"/>
                <a:gd name="connsiteX14-6479" fmla="*/ 498664 w 811235"/>
                <a:gd name="connsiteY14-6480" fmla="*/ 982568 h 1478085"/>
                <a:gd name="connsiteX15-6481" fmla="*/ 424846 w 811235"/>
                <a:gd name="connsiteY15-6482" fmla="*/ 1199262 h 1478085"/>
                <a:gd name="connsiteX16-6483" fmla="*/ 355789 w 811235"/>
                <a:gd name="connsiteY16-6484" fmla="*/ 982568 h 1478085"/>
                <a:gd name="connsiteX17-6485" fmla="*/ 322451 w 811235"/>
                <a:gd name="connsiteY17-6486" fmla="*/ 982568 h 1478085"/>
                <a:gd name="connsiteX18-6487" fmla="*/ 251014 w 811235"/>
                <a:gd name="connsiteY18-6488" fmla="*/ 1149256 h 1478085"/>
                <a:gd name="connsiteX19-6489" fmla="*/ 179576 w 811235"/>
                <a:gd name="connsiteY19-6490" fmla="*/ 982568 h 1478085"/>
                <a:gd name="connsiteX20-6491" fmla="*/ 151001 w 811235"/>
                <a:gd name="connsiteY20-6492" fmla="*/ 982568 h 1478085"/>
                <a:gd name="connsiteX21-6493" fmla="*/ 74801 w 811235"/>
                <a:gd name="connsiteY21-6494" fmla="*/ 1132588 h 1478085"/>
                <a:gd name="connsiteX22-6495" fmla="*/ 8126 w 811235"/>
                <a:gd name="connsiteY22-6496" fmla="*/ 992093 h 1478085"/>
                <a:gd name="connsiteX0-6497" fmla="*/ 8126 w 811235"/>
                <a:gd name="connsiteY0-6498" fmla="*/ 992093 h 1478085"/>
                <a:gd name="connsiteX1-6499" fmla="*/ 8126 w 811235"/>
                <a:gd name="connsiteY1-6500" fmla="*/ 382493 h 1478085"/>
                <a:gd name="connsiteX2-6501" fmla="*/ 227201 w 811235"/>
                <a:gd name="connsiteY2-6502" fmla="*/ 1493 h 1478085"/>
                <a:gd name="connsiteX3-6503" fmla="*/ 789176 w 811235"/>
                <a:gd name="connsiteY3-6504" fmla="*/ 6256 h 1478085"/>
                <a:gd name="connsiteX4-6505" fmla="*/ 689164 w 811235"/>
                <a:gd name="connsiteY4-6506" fmla="*/ 25306 h 1478085"/>
                <a:gd name="connsiteX5-6507" fmla="*/ 622489 w 811235"/>
                <a:gd name="connsiteY5-6508" fmla="*/ 163418 h 1478085"/>
                <a:gd name="connsiteX6-6509" fmla="*/ 627251 w 811235"/>
                <a:gd name="connsiteY6-6510" fmla="*/ 320581 h 1478085"/>
                <a:gd name="connsiteX7-6511" fmla="*/ 762983 w 811235"/>
                <a:gd name="connsiteY7-6512" fmla="*/ 503937 h 1478085"/>
                <a:gd name="connsiteX8-6513" fmla="*/ 808226 w 811235"/>
                <a:gd name="connsiteY8-6514" fmla="*/ 620618 h 1478085"/>
                <a:gd name="connsiteX9-6515" fmla="*/ 679639 w 811235"/>
                <a:gd name="connsiteY9-6516" fmla="*/ 715868 h 1478085"/>
                <a:gd name="connsiteX10-6517" fmla="*/ 674876 w 811235"/>
                <a:gd name="connsiteY10-6518" fmla="*/ 1351662 h 1478085"/>
                <a:gd name="connsiteX11-6519" fmla="*/ 601058 w 811235"/>
                <a:gd name="connsiteY11-6520" fmla="*/ 1477868 h 1478085"/>
                <a:gd name="connsiteX12-6521" fmla="*/ 532001 w 811235"/>
                <a:gd name="connsiteY12-6522" fmla="*/ 1351663 h 1478085"/>
                <a:gd name="connsiteX13-6523" fmla="*/ 532001 w 811235"/>
                <a:gd name="connsiteY13-6524" fmla="*/ 982568 h 1478085"/>
                <a:gd name="connsiteX14-6525" fmla="*/ 498664 w 811235"/>
                <a:gd name="connsiteY14-6526" fmla="*/ 982568 h 1478085"/>
                <a:gd name="connsiteX15-6527" fmla="*/ 424846 w 811235"/>
                <a:gd name="connsiteY15-6528" fmla="*/ 1199262 h 1478085"/>
                <a:gd name="connsiteX16-6529" fmla="*/ 355789 w 811235"/>
                <a:gd name="connsiteY16-6530" fmla="*/ 982568 h 1478085"/>
                <a:gd name="connsiteX17-6531" fmla="*/ 322451 w 811235"/>
                <a:gd name="connsiteY17-6532" fmla="*/ 982568 h 1478085"/>
                <a:gd name="connsiteX18-6533" fmla="*/ 251014 w 811235"/>
                <a:gd name="connsiteY18-6534" fmla="*/ 1149256 h 1478085"/>
                <a:gd name="connsiteX19-6535" fmla="*/ 179576 w 811235"/>
                <a:gd name="connsiteY19-6536" fmla="*/ 982568 h 1478085"/>
                <a:gd name="connsiteX20-6537" fmla="*/ 151001 w 811235"/>
                <a:gd name="connsiteY20-6538" fmla="*/ 982568 h 1478085"/>
                <a:gd name="connsiteX21-6539" fmla="*/ 74801 w 811235"/>
                <a:gd name="connsiteY21-6540" fmla="*/ 1132588 h 1478085"/>
                <a:gd name="connsiteX22-6541" fmla="*/ 8126 w 811235"/>
                <a:gd name="connsiteY22-6542" fmla="*/ 992093 h 1478085"/>
                <a:gd name="connsiteX0-6543" fmla="*/ 8126 w 811235"/>
                <a:gd name="connsiteY0-6544" fmla="*/ 992093 h 1477957"/>
                <a:gd name="connsiteX1-6545" fmla="*/ 8126 w 811235"/>
                <a:gd name="connsiteY1-6546" fmla="*/ 382493 h 1477957"/>
                <a:gd name="connsiteX2-6547" fmla="*/ 227201 w 811235"/>
                <a:gd name="connsiteY2-6548" fmla="*/ 1493 h 1477957"/>
                <a:gd name="connsiteX3-6549" fmla="*/ 789176 w 811235"/>
                <a:gd name="connsiteY3-6550" fmla="*/ 6256 h 1477957"/>
                <a:gd name="connsiteX4-6551" fmla="*/ 689164 w 811235"/>
                <a:gd name="connsiteY4-6552" fmla="*/ 25306 h 1477957"/>
                <a:gd name="connsiteX5-6553" fmla="*/ 622489 w 811235"/>
                <a:gd name="connsiteY5-6554" fmla="*/ 163418 h 1477957"/>
                <a:gd name="connsiteX6-6555" fmla="*/ 627251 w 811235"/>
                <a:gd name="connsiteY6-6556" fmla="*/ 320581 h 1477957"/>
                <a:gd name="connsiteX7-6557" fmla="*/ 762983 w 811235"/>
                <a:gd name="connsiteY7-6558" fmla="*/ 503937 h 1477957"/>
                <a:gd name="connsiteX8-6559" fmla="*/ 808226 w 811235"/>
                <a:gd name="connsiteY8-6560" fmla="*/ 620618 h 1477957"/>
                <a:gd name="connsiteX9-6561" fmla="*/ 679639 w 811235"/>
                <a:gd name="connsiteY9-6562" fmla="*/ 715868 h 1477957"/>
                <a:gd name="connsiteX10-6563" fmla="*/ 674876 w 811235"/>
                <a:gd name="connsiteY10-6564" fmla="*/ 1351662 h 1477957"/>
                <a:gd name="connsiteX11-6565" fmla="*/ 601058 w 811235"/>
                <a:gd name="connsiteY11-6566" fmla="*/ 1477868 h 1477957"/>
                <a:gd name="connsiteX12-6567" fmla="*/ 532001 w 811235"/>
                <a:gd name="connsiteY12-6568" fmla="*/ 1351663 h 1477957"/>
                <a:gd name="connsiteX13-6569" fmla="*/ 532001 w 811235"/>
                <a:gd name="connsiteY13-6570" fmla="*/ 982568 h 1477957"/>
                <a:gd name="connsiteX14-6571" fmla="*/ 498664 w 811235"/>
                <a:gd name="connsiteY14-6572" fmla="*/ 982568 h 1477957"/>
                <a:gd name="connsiteX15-6573" fmla="*/ 424846 w 811235"/>
                <a:gd name="connsiteY15-6574" fmla="*/ 1199262 h 1477957"/>
                <a:gd name="connsiteX16-6575" fmla="*/ 355789 w 811235"/>
                <a:gd name="connsiteY16-6576" fmla="*/ 982568 h 1477957"/>
                <a:gd name="connsiteX17-6577" fmla="*/ 322451 w 811235"/>
                <a:gd name="connsiteY17-6578" fmla="*/ 982568 h 1477957"/>
                <a:gd name="connsiteX18-6579" fmla="*/ 251014 w 811235"/>
                <a:gd name="connsiteY18-6580" fmla="*/ 1149256 h 1477957"/>
                <a:gd name="connsiteX19-6581" fmla="*/ 179576 w 811235"/>
                <a:gd name="connsiteY19-6582" fmla="*/ 982568 h 1477957"/>
                <a:gd name="connsiteX20-6583" fmla="*/ 151001 w 811235"/>
                <a:gd name="connsiteY20-6584" fmla="*/ 982568 h 1477957"/>
                <a:gd name="connsiteX21-6585" fmla="*/ 74801 w 811235"/>
                <a:gd name="connsiteY21-6586" fmla="*/ 1132588 h 1477957"/>
                <a:gd name="connsiteX22-6587" fmla="*/ 8126 w 811235"/>
                <a:gd name="connsiteY22-6588" fmla="*/ 992093 h 1477957"/>
                <a:gd name="connsiteX0-6589" fmla="*/ 8126 w 811235"/>
                <a:gd name="connsiteY0-6590" fmla="*/ 992093 h 1477868"/>
                <a:gd name="connsiteX1-6591" fmla="*/ 8126 w 811235"/>
                <a:gd name="connsiteY1-6592" fmla="*/ 382493 h 1477868"/>
                <a:gd name="connsiteX2-6593" fmla="*/ 227201 w 811235"/>
                <a:gd name="connsiteY2-6594" fmla="*/ 1493 h 1477868"/>
                <a:gd name="connsiteX3-6595" fmla="*/ 789176 w 811235"/>
                <a:gd name="connsiteY3-6596" fmla="*/ 6256 h 1477868"/>
                <a:gd name="connsiteX4-6597" fmla="*/ 689164 w 811235"/>
                <a:gd name="connsiteY4-6598" fmla="*/ 25306 h 1477868"/>
                <a:gd name="connsiteX5-6599" fmla="*/ 622489 w 811235"/>
                <a:gd name="connsiteY5-6600" fmla="*/ 163418 h 1477868"/>
                <a:gd name="connsiteX6-6601" fmla="*/ 627251 w 811235"/>
                <a:gd name="connsiteY6-6602" fmla="*/ 320581 h 1477868"/>
                <a:gd name="connsiteX7-6603" fmla="*/ 762983 w 811235"/>
                <a:gd name="connsiteY7-6604" fmla="*/ 503937 h 1477868"/>
                <a:gd name="connsiteX8-6605" fmla="*/ 808226 w 811235"/>
                <a:gd name="connsiteY8-6606" fmla="*/ 620618 h 1477868"/>
                <a:gd name="connsiteX9-6607" fmla="*/ 679639 w 811235"/>
                <a:gd name="connsiteY9-6608" fmla="*/ 715868 h 1477868"/>
                <a:gd name="connsiteX10-6609" fmla="*/ 674876 w 811235"/>
                <a:gd name="connsiteY10-6610" fmla="*/ 1351662 h 1477868"/>
                <a:gd name="connsiteX11-6611" fmla="*/ 601058 w 811235"/>
                <a:gd name="connsiteY11-6612" fmla="*/ 1477868 h 1477868"/>
                <a:gd name="connsiteX12-6613" fmla="*/ 532001 w 811235"/>
                <a:gd name="connsiteY12-6614" fmla="*/ 1351663 h 1477868"/>
                <a:gd name="connsiteX13-6615" fmla="*/ 532001 w 811235"/>
                <a:gd name="connsiteY13-6616" fmla="*/ 982568 h 1477868"/>
                <a:gd name="connsiteX14-6617" fmla="*/ 498664 w 811235"/>
                <a:gd name="connsiteY14-6618" fmla="*/ 982568 h 1477868"/>
                <a:gd name="connsiteX15-6619" fmla="*/ 424846 w 811235"/>
                <a:gd name="connsiteY15-6620" fmla="*/ 1199262 h 1477868"/>
                <a:gd name="connsiteX16-6621" fmla="*/ 355789 w 811235"/>
                <a:gd name="connsiteY16-6622" fmla="*/ 982568 h 1477868"/>
                <a:gd name="connsiteX17-6623" fmla="*/ 322451 w 811235"/>
                <a:gd name="connsiteY17-6624" fmla="*/ 982568 h 1477868"/>
                <a:gd name="connsiteX18-6625" fmla="*/ 251014 w 811235"/>
                <a:gd name="connsiteY18-6626" fmla="*/ 1149256 h 1477868"/>
                <a:gd name="connsiteX19-6627" fmla="*/ 179576 w 811235"/>
                <a:gd name="connsiteY19-6628" fmla="*/ 982568 h 1477868"/>
                <a:gd name="connsiteX20-6629" fmla="*/ 151001 w 811235"/>
                <a:gd name="connsiteY20-6630" fmla="*/ 982568 h 1477868"/>
                <a:gd name="connsiteX21-6631" fmla="*/ 74801 w 811235"/>
                <a:gd name="connsiteY21-6632" fmla="*/ 1132588 h 1477868"/>
                <a:gd name="connsiteX22-6633" fmla="*/ 8126 w 811235"/>
                <a:gd name="connsiteY22-6634" fmla="*/ 992093 h 1477868"/>
                <a:gd name="connsiteX0-6635" fmla="*/ 8126 w 811235"/>
                <a:gd name="connsiteY0-6636" fmla="*/ 992093 h 1477868"/>
                <a:gd name="connsiteX1-6637" fmla="*/ 8126 w 811235"/>
                <a:gd name="connsiteY1-6638" fmla="*/ 382493 h 1477868"/>
                <a:gd name="connsiteX2-6639" fmla="*/ 227201 w 811235"/>
                <a:gd name="connsiteY2-6640" fmla="*/ 1493 h 1477868"/>
                <a:gd name="connsiteX3-6641" fmla="*/ 789176 w 811235"/>
                <a:gd name="connsiteY3-6642" fmla="*/ 6256 h 1477868"/>
                <a:gd name="connsiteX4-6643" fmla="*/ 689164 w 811235"/>
                <a:gd name="connsiteY4-6644" fmla="*/ 25306 h 1477868"/>
                <a:gd name="connsiteX5-6645" fmla="*/ 622489 w 811235"/>
                <a:gd name="connsiteY5-6646" fmla="*/ 163418 h 1477868"/>
                <a:gd name="connsiteX6-6647" fmla="*/ 627251 w 811235"/>
                <a:gd name="connsiteY6-6648" fmla="*/ 320581 h 1477868"/>
                <a:gd name="connsiteX7-6649" fmla="*/ 762983 w 811235"/>
                <a:gd name="connsiteY7-6650" fmla="*/ 503937 h 1477868"/>
                <a:gd name="connsiteX8-6651" fmla="*/ 808226 w 811235"/>
                <a:gd name="connsiteY8-6652" fmla="*/ 620618 h 1477868"/>
                <a:gd name="connsiteX9-6653" fmla="*/ 679639 w 811235"/>
                <a:gd name="connsiteY9-6654" fmla="*/ 715868 h 1477868"/>
                <a:gd name="connsiteX10-6655" fmla="*/ 674876 w 811235"/>
                <a:gd name="connsiteY10-6656" fmla="*/ 1351662 h 1477868"/>
                <a:gd name="connsiteX11-6657" fmla="*/ 601058 w 811235"/>
                <a:gd name="connsiteY11-6658" fmla="*/ 1477868 h 1477868"/>
                <a:gd name="connsiteX12-6659" fmla="*/ 532001 w 811235"/>
                <a:gd name="connsiteY12-6660" fmla="*/ 1351663 h 1477868"/>
                <a:gd name="connsiteX13-6661" fmla="*/ 532001 w 811235"/>
                <a:gd name="connsiteY13-6662" fmla="*/ 982568 h 1477868"/>
                <a:gd name="connsiteX14-6663" fmla="*/ 498664 w 811235"/>
                <a:gd name="connsiteY14-6664" fmla="*/ 982568 h 1477868"/>
                <a:gd name="connsiteX15-6665" fmla="*/ 424846 w 811235"/>
                <a:gd name="connsiteY15-6666" fmla="*/ 1199262 h 1477868"/>
                <a:gd name="connsiteX16-6667" fmla="*/ 355789 w 811235"/>
                <a:gd name="connsiteY16-6668" fmla="*/ 982568 h 1477868"/>
                <a:gd name="connsiteX17-6669" fmla="*/ 322451 w 811235"/>
                <a:gd name="connsiteY17-6670" fmla="*/ 982568 h 1477868"/>
                <a:gd name="connsiteX18-6671" fmla="*/ 251014 w 811235"/>
                <a:gd name="connsiteY18-6672" fmla="*/ 1149256 h 1477868"/>
                <a:gd name="connsiteX19-6673" fmla="*/ 179576 w 811235"/>
                <a:gd name="connsiteY19-6674" fmla="*/ 982568 h 1477868"/>
                <a:gd name="connsiteX20-6675" fmla="*/ 151001 w 811235"/>
                <a:gd name="connsiteY20-6676" fmla="*/ 982568 h 1477868"/>
                <a:gd name="connsiteX21-6677" fmla="*/ 74801 w 811235"/>
                <a:gd name="connsiteY21-6678" fmla="*/ 1132588 h 1477868"/>
                <a:gd name="connsiteX22-6679" fmla="*/ 8126 w 811235"/>
                <a:gd name="connsiteY22-6680" fmla="*/ 992093 h 1477868"/>
                <a:gd name="connsiteX0-6681" fmla="*/ 8126 w 811235"/>
                <a:gd name="connsiteY0-6682" fmla="*/ 992093 h 1477868"/>
                <a:gd name="connsiteX1-6683" fmla="*/ 8126 w 811235"/>
                <a:gd name="connsiteY1-6684" fmla="*/ 382493 h 1477868"/>
                <a:gd name="connsiteX2-6685" fmla="*/ 227201 w 811235"/>
                <a:gd name="connsiteY2-6686" fmla="*/ 1493 h 1477868"/>
                <a:gd name="connsiteX3-6687" fmla="*/ 789176 w 811235"/>
                <a:gd name="connsiteY3-6688" fmla="*/ 6256 h 1477868"/>
                <a:gd name="connsiteX4-6689" fmla="*/ 689164 w 811235"/>
                <a:gd name="connsiteY4-6690" fmla="*/ 25306 h 1477868"/>
                <a:gd name="connsiteX5-6691" fmla="*/ 622489 w 811235"/>
                <a:gd name="connsiteY5-6692" fmla="*/ 163418 h 1477868"/>
                <a:gd name="connsiteX6-6693" fmla="*/ 627251 w 811235"/>
                <a:gd name="connsiteY6-6694" fmla="*/ 320581 h 1477868"/>
                <a:gd name="connsiteX7-6695" fmla="*/ 762983 w 811235"/>
                <a:gd name="connsiteY7-6696" fmla="*/ 503937 h 1477868"/>
                <a:gd name="connsiteX8-6697" fmla="*/ 808226 w 811235"/>
                <a:gd name="connsiteY8-6698" fmla="*/ 620618 h 1477868"/>
                <a:gd name="connsiteX9-6699" fmla="*/ 679639 w 811235"/>
                <a:gd name="connsiteY9-6700" fmla="*/ 715868 h 1477868"/>
                <a:gd name="connsiteX10-6701" fmla="*/ 674876 w 811235"/>
                <a:gd name="connsiteY10-6702" fmla="*/ 1351662 h 1477868"/>
                <a:gd name="connsiteX11-6703" fmla="*/ 601058 w 811235"/>
                <a:gd name="connsiteY11-6704" fmla="*/ 1477868 h 1477868"/>
                <a:gd name="connsiteX12-6705" fmla="*/ 532001 w 811235"/>
                <a:gd name="connsiteY12-6706" fmla="*/ 1351663 h 1477868"/>
                <a:gd name="connsiteX13-6707" fmla="*/ 532001 w 811235"/>
                <a:gd name="connsiteY13-6708" fmla="*/ 982568 h 1477868"/>
                <a:gd name="connsiteX14-6709" fmla="*/ 498664 w 811235"/>
                <a:gd name="connsiteY14-6710" fmla="*/ 982568 h 1477868"/>
                <a:gd name="connsiteX15-6711" fmla="*/ 424846 w 811235"/>
                <a:gd name="connsiteY15-6712" fmla="*/ 1199262 h 1477868"/>
                <a:gd name="connsiteX16-6713" fmla="*/ 355789 w 811235"/>
                <a:gd name="connsiteY16-6714" fmla="*/ 982568 h 1477868"/>
                <a:gd name="connsiteX17-6715" fmla="*/ 322451 w 811235"/>
                <a:gd name="connsiteY17-6716" fmla="*/ 982568 h 1477868"/>
                <a:gd name="connsiteX18-6717" fmla="*/ 251014 w 811235"/>
                <a:gd name="connsiteY18-6718" fmla="*/ 1149256 h 1477868"/>
                <a:gd name="connsiteX19-6719" fmla="*/ 179576 w 811235"/>
                <a:gd name="connsiteY19-6720" fmla="*/ 982568 h 1477868"/>
                <a:gd name="connsiteX20-6721" fmla="*/ 151001 w 811235"/>
                <a:gd name="connsiteY20-6722" fmla="*/ 982568 h 1477868"/>
                <a:gd name="connsiteX21-6723" fmla="*/ 74801 w 811235"/>
                <a:gd name="connsiteY21-6724" fmla="*/ 1132588 h 1477868"/>
                <a:gd name="connsiteX22-6725" fmla="*/ 8126 w 811235"/>
                <a:gd name="connsiteY22-6726" fmla="*/ 992093 h 1477868"/>
                <a:gd name="connsiteX0-6727" fmla="*/ 8126 w 811235"/>
                <a:gd name="connsiteY0-6728" fmla="*/ 992093 h 1477868"/>
                <a:gd name="connsiteX1-6729" fmla="*/ 8126 w 811235"/>
                <a:gd name="connsiteY1-6730" fmla="*/ 382493 h 1477868"/>
                <a:gd name="connsiteX2-6731" fmla="*/ 227201 w 811235"/>
                <a:gd name="connsiteY2-6732" fmla="*/ 1493 h 1477868"/>
                <a:gd name="connsiteX3-6733" fmla="*/ 789176 w 811235"/>
                <a:gd name="connsiteY3-6734" fmla="*/ 6256 h 1477868"/>
                <a:gd name="connsiteX4-6735" fmla="*/ 689164 w 811235"/>
                <a:gd name="connsiteY4-6736" fmla="*/ 25306 h 1477868"/>
                <a:gd name="connsiteX5-6737" fmla="*/ 622489 w 811235"/>
                <a:gd name="connsiteY5-6738" fmla="*/ 163418 h 1477868"/>
                <a:gd name="connsiteX6-6739" fmla="*/ 627251 w 811235"/>
                <a:gd name="connsiteY6-6740" fmla="*/ 320581 h 1477868"/>
                <a:gd name="connsiteX7-6741" fmla="*/ 762983 w 811235"/>
                <a:gd name="connsiteY7-6742" fmla="*/ 503937 h 1477868"/>
                <a:gd name="connsiteX8-6743" fmla="*/ 808226 w 811235"/>
                <a:gd name="connsiteY8-6744" fmla="*/ 620618 h 1477868"/>
                <a:gd name="connsiteX9-6745" fmla="*/ 679639 w 811235"/>
                <a:gd name="connsiteY9-6746" fmla="*/ 715868 h 1477868"/>
                <a:gd name="connsiteX10-6747" fmla="*/ 674876 w 811235"/>
                <a:gd name="connsiteY10-6748" fmla="*/ 1351662 h 1477868"/>
                <a:gd name="connsiteX11-6749" fmla="*/ 601058 w 811235"/>
                <a:gd name="connsiteY11-6750" fmla="*/ 1477868 h 1477868"/>
                <a:gd name="connsiteX12-6751" fmla="*/ 532001 w 811235"/>
                <a:gd name="connsiteY12-6752" fmla="*/ 1351663 h 1477868"/>
                <a:gd name="connsiteX13-6753" fmla="*/ 532001 w 811235"/>
                <a:gd name="connsiteY13-6754" fmla="*/ 982568 h 1477868"/>
                <a:gd name="connsiteX14-6755" fmla="*/ 498664 w 811235"/>
                <a:gd name="connsiteY14-6756" fmla="*/ 982568 h 1477868"/>
                <a:gd name="connsiteX15-6757" fmla="*/ 424846 w 811235"/>
                <a:gd name="connsiteY15-6758" fmla="*/ 1199262 h 1477868"/>
                <a:gd name="connsiteX16-6759" fmla="*/ 355789 w 811235"/>
                <a:gd name="connsiteY16-6760" fmla="*/ 982568 h 1477868"/>
                <a:gd name="connsiteX17-6761" fmla="*/ 322451 w 811235"/>
                <a:gd name="connsiteY17-6762" fmla="*/ 982568 h 1477868"/>
                <a:gd name="connsiteX18-6763" fmla="*/ 251014 w 811235"/>
                <a:gd name="connsiteY18-6764" fmla="*/ 1149256 h 1477868"/>
                <a:gd name="connsiteX19-6765" fmla="*/ 179576 w 811235"/>
                <a:gd name="connsiteY19-6766" fmla="*/ 982568 h 1477868"/>
                <a:gd name="connsiteX20-6767" fmla="*/ 151001 w 811235"/>
                <a:gd name="connsiteY20-6768" fmla="*/ 982568 h 1477868"/>
                <a:gd name="connsiteX21-6769" fmla="*/ 74801 w 811235"/>
                <a:gd name="connsiteY21-6770" fmla="*/ 1132588 h 1477868"/>
                <a:gd name="connsiteX22-6771" fmla="*/ 8126 w 811235"/>
                <a:gd name="connsiteY22-6772" fmla="*/ 992093 h 1477868"/>
                <a:gd name="connsiteX0-6773" fmla="*/ 8126 w 811235"/>
                <a:gd name="connsiteY0-6774" fmla="*/ 992093 h 1477868"/>
                <a:gd name="connsiteX1-6775" fmla="*/ 8126 w 811235"/>
                <a:gd name="connsiteY1-6776" fmla="*/ 382493 h 1477868"/>
                <a:gd name="connsiteX2-6777" fmla="*/ 227201 w 811235"/>
                <a:gd name="connsiteY2-6778" fmla="*/ 1493 h 1477868"/>
                <a:gd name="connsiteX3-6779" fmla="*/ 789176 w 811235"/>
                <a:gd name="connsiteY3-6780" fmla="*/ 6256 h 1477868"/>
                <a:gd name="connsiteX4-6781" fmla="*/ 689164 w 811235"/>
                <a:gd name="connsiteY4-6782" fmla="*/ 25306 h 1477868"/>
                <a:gd name="connsiteX5-6783" fmla="*/ 622489 w 811235"/>
                <a:gd name="connsiteY5-6784" fmla="*/ 163418 h 1477868"/>
                <a:gd name="connsiteX6-6785" fmla="*/ 627251 w 811235"/>
                <a:gd name="connsiteY6-6786" fmla="*/ 320581 h 1477868"/>
                <a:gd name="connsiteX7-6787" fmla="*/ 762983 w 811235"/>
                <a:gd name="connsiteY7-6788" fmla="*/ 503937 h 1477868"/>
                <a:gd name="connsiteX8-6789" fmla="*/ 808226 w 811235"/>
                <a:gd name="connsiteY8-6790" fmla="*/ 620618 h 1477868"/>
                <a:gd name="connsiteX9-6791" fmla="*/ 679639 w 811235"/>
                <a:gd name="connsiteY9-6792" fmla="*/ 715868 h 1477868"/>
                <a:gd name="connsiteX10-6793" fmla="*/ 674876 w 811235"/>
                <a:gd name="connsiteY10-6794" fmla="*/ 1351662 h 1477868"/>
                <a:gd name="connsiteX11-6795" fmla="*/ 601058 w 811235"/>
                <a:gd name="connsiteY11-6796" fmla="*/ 1477868 h 1477868"/>
                <a:gd name="connsiteX12-6797" fmla="*/ 532001 w 811235"/>
                <a:gd name="connsiteY12-6798" fmla="*/ 1351663 h 1477868"/>
                <a:gd name="connsiteX13-6799" fmla="*/ 532001 w 811235"/>
                <a:gd name="connsiteY13-6800" fmla="*/ 982568 h 1477868"/>
                <a:gd name="connsiteX14-6801" fmla="*/ 498664 w 811235"/>
                <a:gd name="connsiteY14-6802" fmla="*/ 982568 h 1477868"/>
                <a:gd name="connsiteX15-6803" fmla="*/ 424846 w 811235"/>
                <a:gd name="connsiteY15-6804" fmla="*/ 1199262 h 1477868"/>
                <a:gd name="connsiteX16-6805" fmla="*/ 355789 w 811235"/>
                <a:gd name="connsiteY16-6806" fmla="*/ 982568 h 1477868"/>
                <a:gd name="connsiteX17-6807" fmla="*/ 322451 w 811235"/>
                <a:gd name="connsiteY17-6808" fmla="*/ 982568 h 1477868"/>
                <a:gd name="connsiteX18-6809" fmla="*/ 251014 w 811235"/>
                <a:gd name="connsiteY18-6810" fmla="*/ 1149256 h 1477868"/>
                <a:gd name="connsiteX19-6811" fmla="*/ 179576 w 811235"/>
                <a:gd name="connsiteY19-6812" fmla="*/ 982568 h 1477868"/>
                <a:gd name="connsiteX20-6813" fmla="*/ 151001 w 811235"/>
                <a:gd name="connsiteY20-6814" fmla="*/ 982568 h 1477868"/>
                <a:gd name="connsiteX21-6815" fmla="*/ 74801 w 811235"/>
                <a:gd name="connsiteY21-6816" fmla="*/ 1132588 h 1477868"/>
                <a:gd name="connsiteX22-6817" fmla="*/ 8126 w 811235"/>
                <a:gd name="connsiteY22-6818" fmla="*/ 992093 h 1477868"/>
                <a:gd name="connsiteX0-6819" fmla="*/ 8126 w 811235"/>
                <a:gd name="connsiteY0-6820" fmla="*/ 992093 h 1477890"/>
                <a:gd name="connsiteX1-6821" fmla="*/ 8126 w 811235"/>
                <a:gd name="connsiteY1-6822" fmla="*/ 382493 h 1477890"/>
                <a:gd name="connsiteX2-6823" fmla="*/ 227201 w 811235"/>
                <a:gd name="connsiteY2-6824" fmla="*/ 1493 h 1477890"/>
                <a:gd name="connsiteX3-6825" fmla="*/ 789176 w 811235"/>
                <a:gd name="connsiteY3-6826" fmla="*/ 6256 h 1477890"/>
                <a:gd name="connsiteX4-6827" fmla="*/ 689164 w 811235"/>
                <a:gd name="connsiteY4-6828" fmla="*/ 25306 h 1477890"/>
                <a:gd name="connsiteX5-6829" fmla="*/ 622489 w 811235"/>
                <a:gd name="connsiteY5-6830" fmla="*/ 163418 h 1477890"/>
                <a:gd name="connsiteX6-6831" fmla="*/ 627251 w 811235"/>
                <a:gd name="connsiteY6-6832" fmla="*/ 320581 h 1477890"/>
                <a:gd name="connsiteX7-6833" fmla="*/ 762983 w 811235"/>
                <a:gd name="connsiteY7-6834" fmla="*/ 503937 h 1477890"/>
                <a:gd name="connsiteX8-6835" fmla="*/ 808226 w 811235"/>
                <a:gd name="connsiteY8-6836" fmla="*/ 620618 h 1477890"/>
                <a:gd name="connsiteX9-6837" fmla="*/ 679639 w 811235"/>
                <a:gd name="connsiteY9-6838" fmla="*/ 715868 h 1477890"/>
                <a:gd name="connsiteX10-6839" fmla="*/ 674876 w 811235"/>
                <a:gd name="connsiteY10-6840" fmla="*/ 1351662 h 1477890"/>
                <a:gd name="connsiteX11-6841" fmla="*/ 603439 w 811235"/>
                <a:gd name="connsiteY11-6842" fmla="*/ 1477868 h 1477890"/>
                <a:gd name="connsiteX12-6843" fmla="*/ 532001 w 811235"/>
                <a:gd name="connsiteY12-6844" fmla="*/ 1351663 h 1477890"/>
                <a:gd name="connsiteX13-6845" fmla="*/ 532001 w 811235"/>
                <a:gd name="connsiteY13-6846" fmla="*/ 982568 h 1477890"/>
                <a:gd name="connsiteX14-6847" fmla="*/ 498664 w 811235"/>
                <a:gd name="connsiteY14-6848" fmla="*/ 982568 h 1477890"/>
                <a:gd name="connsiteX15-6849" fmla="*/ 424846 w 811235"/>
                <a:gd name="connsiteY15-6850" fmla="*/ 1199262 h 1477890"/>
                <a:gd name="connsiteX16-6851" fmla="*/ 355789 w 811235"/>
                <a:gd name="connsiteY16-6852" fmla="*/ 982568 h 1477890"/>
                <a:gd name="connsiteX17-6853" fmla="*/ 322451 w 811235"/>
                <a:gd name="connsiteY17-6854" fmla="*/ 982568 h 1477890"/>
                <a:gd name="connsiteX18-6855" fmla="*/ 251014 w 811235"/>
                <a:gd name="connsiteY18-6856" fmla="*/ 1149256 h 1477890"/>
                <a:gd name="connsiteX19-6857" fmla="*/ 179576 w 811235"/>
                <a:gd name="connsiteY19-6858" fmla="*/ 982568 h 1477890"/>
                <a:gd name="connsiteX20-6859" fmla="*/ 151001 w 811235"/>
                <a:gd name="connsiteY20-6860" fmla="*/ 982568 h 1477890"/>
                <a:gd name="connsiteX21-6861" fmla="*/ 74801 w 811235"/>
                <a:gd name="connsiteY21-6862" fmla="*/ 1132588 h 1477890"/>
                <a:gd name="connsiteX22-6863" fmla="*/ 8126 w 811235"/>
                <a:gd name="connsiteY22-6864" fmla="*/ 992093 h 1477890"/>
                <a:gd name="connsiteX0-6865" fmla="*/ 8126 w 811235"/>
                <a:gd name="connsiteY0-6866" fmla="*/ 992093 h 1477890"/>
                <a:gd name="connsiteX1-6867" fmla="*/ 8126 w 811235"/>
                <a:gd name="connsiteY1-6868" fmla="*/ 382493 h 1477890"/>
                <a:gd name="connsiteX2-6869" fmla="*/ 227201 w 811235"/>
                <a:gd name="connsiteY2-6870" fmla="*/ 1493 h 1477890"/>
                <a:gd name="connsiteX3-6871" fmla="*/ 789176 w 811235"/>
                <a:gd name="connsiteY3-6872" fmla="*/ 6256 h 1477890"/>
                <a:gd name="connsiteX4-6873" fmla="*/ 689164 w 811235"/>
                <a:gd name="connsiteY4-6874" fmla="*/ 25306 h 1477890"/>
                <a:gd name="connsiteX5-6875" fmla="*/ 622489 w 811235"/>
                <a:gd name="connsiteY5-6876" fmla="*/ 163418 h 1477890"/>
                <a:gd name="connsiteX6-6877" fmla="*/ 627251 w 811235"/>
                <a:gd name="connsiteY6-6878" fmla="*/ 320581 h 1477890"/>
                <a:gd name="connsiteX7-6879" fmla="*/ 762983 w 811235"/>
                <a:gd name="connsiteY7-6880" fmla="*/ 503937 h 1477890"/>
                <a:gd name="connsiteX8-6881" fmla="*/ 808226 w 811235"/>
                <a:gd name="connsiteY8-6882" fmla="*/ 620618 h 1477890"/>
                <a:gd name="connsiteX9-6883" fmla="*/ 679639 w 811235"/>
                <a:gd name="connsiteY9-6884" fmla="*/ 715868 h 1477890"/>
                <a:gd name="connsiteX10-6885" fmla="*/ 674876 w 811235"/>
                <a:gd name="connsiteY10-6886" fmla="*/ 1351662 h 1477890"/>
                <a:gd name="connsiteX11-6887" fmla="*/ 603439 w 811235"/>
                <a:gd name="connsiteY11-6888" fmla="*/ 1477868 h 1477890"/>
                <a:gd name="connsiteX12-6889" fmla="*/ 532001 w 811235"/>
                <a:gd name="connsiteY12-6890" fmla="*/ 1351663 h 1477890"/>
                <a:gd name="connsiteX13-6891" fmla="*/ 532001 w 811235"/>
                <a:gd name="connsiteY13-6892" fmla="*/ 982568 h 1477890"/>
                <a:gd name="connsiteX14-6893" fmla="*/ 498664 w 811235"/>
                <a:gd name="connsiteY14-6894" fmla="*/ 982568 h 1477890"/>
                <a:gd name="connsiteX15-6895" fmla="*/ 424846 w 811235"/>
                <a:gd name="connsiteY15-6896" fmla="*/ 1199262 h 1477890"/>
                <a:gd name="connsiteX16-6897" fmla="*/ 355789 w 811235"/>
                <a:gd name="connsiteY16-6898" fmla="*/ 982568 h 1477890"/>
                <a:gd name="connsiteX17-6899" fmla="*/ 322451 w 811235"/>
                <a:gd name="connsiteY17-6900" fmla="*/ 982568 h 1477890"/>
                <a:gd name="connsiteX18-6901" fmla="*/ 251014 w 811235"/>
                <a:gd name="connsiteY18-6902" fmla="*/ 1149256 h 1477890"/>
                <a:gd name="connsiteX19-6903" fmla="*/ 179576 w 811235"/>
                <a:gd name="connsiteY19-6904" fmla="*/ 982568 h 1477890"/>
                <a:gd name="connsiteX20-6905" fmla="*/ 151001 w 811235"/>
                <a:gd name="connsiteY20-6906" fmla="*/ 982568 h 1477890"/>
                <a:gd name="connsiteX21-6907" fmla="*/ 74801 w 811235"/>
                <a:gd name="connsiteY21-6908" fmla="*/ 1132588 h 1477890"/>
                <a:gd name="connsiteX22-6909" fmla="*/ 8126 w 811235"/>
                <a:gd name="connsiteY22-6910" fmla="*/ 992093 h 1477890"/>
                <a:gd name="connsiteX0-6911" fmla="*/ 8126 w 811235"/>
                <a:gd name="connsiteY0-6912" fmla="*/ 992093 h 1477890"/>
                <a:gd name="connsiteX1-6913" fmla="*/ 8126 w 811235"/>
                <a:gd name="connsiteY1-6914" fmla="*/ 382493 h 1477890"/>
                <a:gd name="connsiteX2-6915" fmla="*/ 227201 w 811235"/>
                <a:gd name="connsiteY2-6916" fmla="*/ 1493 h 1477890"/>
                <a:gd name="connsiteX3-6917" fmla="*/ 789176 w 811235"/>
                <a:gd name="connsiteY3-6918" fmla="*/ 6256 h 1477890"/>
                <a:gd name="connsiteX4-6919" fmla="*/ 689164 w 811235"/>
                <a:gd name="connsiteY4-6920" fmla="*/ 25306 h 1477890"/>
                <a:gd name="connsiteX5-6921" fmla="*/ 622489 w 811235"/>
                <a:gd name="connsiteY5-6922" fmla="*/ 163418 h 1477890"/>
                <a:gd name="connsiteX6-6923" fmla="*/ 627251 w 811235"/>
                <a:gd name="connsiteY6-6924" fmla="*/ 320581 h 1477890"/>
                <a:gd name="connsiteX7-6925" fmla="*/ 762983 w 811235"/>
                <a:gd name="connsiteY7-6926" fmla="*/ 503937 h 1477890"/>
                <a:gd name="connsiteX8-6927" fmla="*/ 808226 w 811235"/>
                <a:gd name="connsiteY8-6928" fmla="*/ 620618 h 1477890"/>
                <a:gd name="connsiteX9-6929" fmla="*/ 679639 w 811235"/>
                <a:gd name="connsiteY9-6930" fmla="*/ 715868 h 1477890"/>
                <a:gd name="connsiteX10-6931" fmla="*/ 674876 w 811235"/>
                <a:gd name="connsiteY10-6932" fmla="*/ 1351662 h 1477890"/>
                <a:gd name="connsiteX11-6933" fmla="*/ 603439 w 811235"/>
                <a:gd name="connsiteY11-6934" fmla="*/ 1477868 h 1477890"/>
                <a:gd name="connsiteX12-6935" fmla="*/ 532001 w 811235"/>
                <a:gd name="connsiteY12-6936" fmla="*/ 1351663 h 1477890"/>
                <a:gd name="connsiteX13-6937" fmla="*/ 532001 w 811235"/>
                <a:gd name="connsiteY13-6938" fmla="*/ 982568 h 1477890"/>
                <a:gd name="connsiteX14-6939" fmla="*/ 498664 w 811235"/>
                <a:gd name="connsiteY14-6940" fmla="*/ 982568 h 1477890"/>
                <a:gd name="connsiteX15-6941" fmla="*/ 424846 w 811235"/>
                <a:gd name="connsiteY15-6942" fmla="*/ 1199262 h 1477890"/>
                <a:gd name="connsiteX16-6943" fmla="*/ 355789 w 811235"/>
                <a:gd name="connsiteY16-6944" fmla="*/ 982568 h 1477890"/>
                <a:gd name="connsiteX17-6945" fmla="*/ 322451 w 811235"/>
                <a:gd name="connsiteY17-6946" fmla="*/ 982568 h 1477890"/>
                <a:gd name="connsiteX18-6947" fmla="*/ 251014 w 811235"/>
                <a:gd name="connsiteY18-6948" fmla="*/ 1149256 h 1477890"/>
                <a:gd name="connsiteX19-6949" fmla="*/ 179576 w 811235"/>
                <a:gd name="connsiteY19-6950" fmla="*/ 982568 h 1477890"/>
                <a:gd name="connsiteX20-6951" fmla="*/ 151001 w 811235"/>
                <a:gd name="connsiteY20-6952" fmla="*/ 982568 h 1477890"/>
                <a:gd name="connsiteX21-6953" fmla="*/ 74801 w 811235"/>
                <a:gd name="connsiteY21-6954" fmla="*/ 1132588 h 1477890"/>
                <a:gd name="connsiteX22-6955" fmla="*/ 8126 w 811235"/>
                <a:gd name="connsiteY22-6956" fmla="*/ 992093 h 1477890"/>
                <a:gd name="connsiteX0-6957" fmla="*/ 8126 w 811235"/>
                <a:gd name="connsiteY0-6958" fmla="*/ 992093 h 1477890"/>
                <a:gd name="connsiteX1-6959" fmla="*/ 8126 w 811235"/>
                <a:gd name="connsiteY1-6960" fmla="*/ 382493 h 1477890"/>
                <a:gd name="connsiteX2-6961" fmla="*/ 227201 w 811235"/>
                <a:gd name="connsiteY2-6962" fmla="*/ 1493 h 1477890"/>
                <a:gd name="connsiteX3-6963" fmla="*/ 789176 w 811235"/>
                <a:gd name="connsiteY3-6964" fmla="*/ 6256 h 1477890"/>
                <a:gd name="connsiteX4-6965" fmla="*/ 689164 w 811235"/>
                <a:gd name="connsiteY4-6966" fmla="*/ 25306 h 1477890"/>
                <a:gd name="connsiteX5-6967" fmla="*/ 622489 w 811235"/>
                <a:gd name="connsiteY5-6968" fmla="*/ 163418 h 1477890"/>
                <a:gd name="connsiteX6-6969" fmla="*/ 627251 w 811235"/>
                <a:gd name="connsiteY6-6970" fmla="*/ 320581 h 1477890"/>
                <a:gd name="connsiteX7-6971" fmla="*/ 762983 w 811235"/>
                <a:gd name="connsiteY7-6972" fmla="*/ 503937 h 1477890"/>
                <a:gd name="connsiteX8-6973" fmla="*/ 808226 w 811235"/>
                <a:gd name="connsiteY8-6974" fmla="*/ 620618 h 1477890"/>
                <a:gd name="connsiteX9-6975" fmla="*/ 679639 w 811235"/>
                <a:gd name="connsiteY9-6976" fmla="*/ 715868 h 1477890"/>
                <a:gd name="connsiteX10-6977" fmla="*/ 674876 w 811235"/>
                <a:gd name="connsiteY10-6978" fmla="*/ 1351662 h 1477890"/>
                <a:gd name="connsiteX11-6979" fmla="*/ 603439 w 811235"/>
                <a:gd name="connsiteY11-6980" fmla="*/ 1477868 h 1477890"/>
                <a:gd name="connsiteX12-6981" fmla="*/ 532001 w 811235"/>
                <a:gd name="connsiteY12-6982" fmla="*/ 1351663 h 1477890"/>
                <a:gd name="connsiteX13-6983" fmla="*/ 532001 w 811235"/>
                <a:gd name="connsiteY13-6984" fmla="*/ 982568 h 1477890"/>
                <a:gd name="connsiteX14-6985" fmla="*/ 498664 w 811235"/>
                <a:gd name="connsiteY14-6986" fmla="*/ 982568 h 1477890"/>
                <a:gd name="connsiteX15-6987" fmla="*/ 424846 w 811235"/>
                <a:gd name="connsiteY15-6988" fmla="*/ 1199262 h 1477890"/>
                <a:gd name="connsiteX16-6989" fmla="*/ 355789 w 811235"/>
                <a:gd name="connsiteY16-6990" fmla="*/ 982568 h 1477890"/>
                <a:gd name="connsiteX17-6991" fmla="*/ 322451 w 811235"/>
                <a:gd name="connsiteY17-6992" fmla="*/ 982568 h 1477890"/>
                <a:gd name="connsiteX18-6993" fmla="*/ 251014 w 811235"/>
                <a:gd name="connsiteY18-6994" fmla="*/ 1149256 h 1477890"/>
                <a:gd name="connsiteX19-6995" fmla="*/ 179576 w 811235"/>
                <a:gd name="connsiteY19-6996" fmla="*/ 982568 h 1477890"/>
                <a:gd name="connsiteX20-6997" fmla="*/ 151001 w 811235"/>
                <a:gd name="connsiteY20-6998" fmla="*/ 982568 h 1477890"/>
                <a:gd name="connsiteX21-6999" fmla="*/ 74801 w 811235"/>
                <a:gd name="connsiteY21-7000" fmla="*/ 1132588 h 1477890"/>
                <a:gd name="connsiteX22-7001" fmla="*/ 8126 w 811235"/>
                <a:gd name="connsiteY22-7002" fmla="*/ 992093 h 1477890"/>
                <a:gd name="connsiteX0-7003" fmla="*/ 8126 w 811235"/>
                <a:gd name="connsiteY0-7004" fmla="*/ 992093 h 1477890"/>
                <a:gd name="connsiteX1-7005" fmla="*/ 8126 w 811235"/>
                <a:gd name="connsiteY1-7006" fmla="*/ 382493 h 1477890"/>
                <a:gd name="connsiteX2-7007" fmla="*/ 227201 w 811235"/>
                <a:gd name="connsiteY2-7008" fmla="*/ 1493 h 1477890"/>
                <a:gd name="connsiteX3-7009" fmla="*/ 789176 w 811235"/>
                <a:gd name="connsiteY3-7010" fmla="*/ 6256 h 1477890"/>
                <a:gd name="connsiteX4-7011" fmla="*/ 689164 w 811235"/>
                <a:gd name="connsiteY4-7012" fmla="*/ 25306 h 1477890"/>
                <a:gd name="connsiteX5-7013" fmla="*/ 622489 w 811235"/>
                <a:gd name="connsiteY5-7014" fmla="*/ 163418 h 1477890"/>
                <a:gd name="connsiteX6-7015" fmla="*/ 627251 w 811235"/>
                <a:gd name="connsiteY6-7016" fmla="*/ 320581 h 1477890"/>
                <a:gd name="connsiteX7-7017" fmla="*/ 762983 w 811235"/>
                <a:gd name="connsiteY7-7018" fmla="*/ 503937 h 1477890"/>
                <a:gd name="connsiteX8-7019" fmla="*/ 808226 w 811235"/>
                <a:gd name="connsiteY8-7020" fmla="*/ 620618 h 1477890"/>
                <a:gd name="connsiteX9-7021" fmla="*/ 679639 w 811235"/>
                <a:gd name="connsiteY9-7022" fmla="*/ 715868 h 1477890"/>
                <a:gd name="connsiteX10-7023" fmla="*/ 674876 w 811235"/>
                <a:gd name="connsiteY10-7024" fmla="*/ 1351662 h 1477890"/>
                <a:gd name="connsiteX11-7025" fmla="*/ 603439 w 811235"/>
                <a:gd name="connsiteY11-7026" fmla="*/ 1477868 h 1477890"/>
                <a:gd name="connsiteX12-7027" fmla="*/ 532001 w 811235"/>
                <a:gd name="connsiteY12-7028" fmla="*/ 1351663 h 1477890"/>
                <a:gd name="connsiteX13-7029" fmla="*/ 532001 w 811235"/>
                <a:gd name="connsiteY13-7030" fmla="*/ 982568 h 1477890"/>
                <a:gd name="connsiteX14-7031" fmla="*/ 498664 w 811235"/>
                <a:gd name="connsiteY14-7032" fmla="*/ 982568 h 1477890"/>
                <a:gd name="connsiteX15-7033" fmla="*/ 424846 w 811235"/>
                <a:gd name="connsiteY15-7034" fmla="*/ 1199262 h 1477890"/>
                <a:gd name="connsiteX16-7035" fmla="*/ 355789 w 811235"/>
                <a:gd name="connsiteY16-7036" fmla="*/ 982568 h 1477890"/>
                <a:gd name="connsiteX17-7037" fmla="*/ 322451 w 811235"/>
                <a:gd name="connsiteY17-7038" fmla="*/ 982568 h 1477890"/>
                <a:gd name="connsiteX18-7039" fmla="*/ 251014 w 811235"/>
                <a:gd name="connsiteY18-7040" fmla="*/ 1149256 h 1477890"/>
                <a:gd name="connsiteX19-7041" fmla="*/ 179576 w 811235"/>
                <a:gd name="connsiteY19-7042" fmla="*/ 982568 h 1477890"/>
                <a:gd name="connsiteX20-7043" fmla="*/ 151001 w 811235"/>
                <a:gd name="connsiteY20-7044" fmla="*/ 982568 h 1477890"/>
                <a:gd name="connsiteX21-7045" fmla="*/ 74801 w 811235"/>
                <a:gd name="connsiteY21-7046" fmla="*/ 1132588 h 1477890"/>
                <a:gd name="connsiteX22-7047" fmla="*/ 8126 w 811235"/>
                <a:gd name="connsiteY22-7048" fmla="*/ 992093 h 1477890"/>
                <a:gd name="connsiteX0-7049" fmla="*/ 8126 w 811235"/>
                <a:gd name="connsiteY0-7050" fmla="*/ 992093 h 1477869"/>
                <a:gd name="connsiteX1-7051" fmla="*/ 8126 w 811235"/>
                <a:gd name="connsiteY1-7052" fmla="*/ 382493 h 1477869"/>
                <a:gd name="connsiteX2-7053" fmla="*/ 227201 w 811235"/>
                <a:gd name="connsiteY2-7054" fmla="*/ 1493 h 1477869"/>
                <a:gd name="connsiteX3-7055" fmla="*/ 789176 w 811235"/>
                <a:gd name="connsiteY3-7056" fmla="*/ 6256 h 1477869"/>
                <a:gd name="connsiteX4-7057" fmla="*/ 689164 w 811235"/>
                <a:gd name="connsiteY4-7058" fmla="*/ 25306 h 1477869"/>
                <a:gd name="connsiteX5-7059" fmla="*/ 622489 w 811235"/>
                <a:gd name="connsiteY5-7060" fmla="*/ 163418 h 1477869"/>
                <a:gd name="connsiteX6-7061" fmla="*/ 627251 w 811235"/>
                <a:gd name="connsiteY6-7062" fmla="*/ 320581 h 1477869"/>
                <a:gd name="connsiteX7-7063" fmla="*/ 762983 w 811235"/>
                <a:gd name="connsiteY7-7064" fmla="*/ 503937 h 1477869"/>
                <a:gd name="connsiteX8-7065" fmla="*/ 808226 w 811235"/>
                <a:gd name="connsiteY8-7066" fmla="*/ 620618 h 1477869"/>
                <a:gd name="connsiteX9-7067" fmla="*/ 679639 w 811235"/>
                <a:gd name="connsiteY9-7068" fmla="*/ 715868 h 1477869"/>
                <a:gd name="connsiteX10-7069" fmla="*/ 674876 w 811235"/>
                <a:gd name="connsiteY10-7070" fmla="*/ 1351662 h 1477869"/>
                <a:gd name="connsiteX11-7071" fmla="*/ 603439 w 811235"/>
                <a:gd name="connsiteY11-7072" fmla="*/ 1477868 h 1477869"/>
                <a:gd name="connsiteX12-7073" fmla="*/ 532001 w 811235"/>
                <a:gd name="connsiteY12-7074" fmla="*/ 1351663 h 1477869"/>
                <a:gd name="connsiteX13-7075" fmla="*/ 532001 w 811235"/>
                <a:gd name="connsiteY13-7076" fmla="*/ 982568 h 1477869"/>
                <a:gd name="connsiteX14-7077" fmla="*/ 498664 w 811235"/>
                <a:gd name="connsiteY14-7078" fmla="*/ 982568 h 1477869"/>
                <a:gd name="connsiteX15-7079" fmla="*/ 424846 w 811235"/>
                <a:gd name="connsiteY15-7080" fmla="*/ 1199262 h 1477869"/>
                <a:gd name="connsiteX16-7081" fmla="*/ 355789 w 811235"/>
                <a:gd name="connsiteY16-7082" fmla="*/ 982568 h 1477869"/>
                <a:gd name="connsiteX17-7083" fmla="*/ 322451 w 811235"/>
                <a:gd name="connsiteY17-7084" fmla="*/ 982568 h 1477869"/>
                <a:gd name="connsiteX18-7085" fmla="*/ 251014 w 811235"/>
                <a:gd name="connsiteY18-7086" fmla="*/ 1149256 h 1477869"/>
                <a:gd name="connsiteX19-7087" fmla="*/ 179576 w 811235"/>
                <a:gd name="connsiteY19-7088" fmla="*/ 982568 h 1477869"/>
                <a:gd name="connsiteX20-7089" fmla="*/ 151001 w 811235"/>
                <a:gd name="connsiteY20-7090" fmla="*/ 982568 h 1477869"/>
                <a:gd name="connsiteX21-7091" fmla="*/ 74801 w 811235"/>
                <a:gd name="connsiteY21-7092" fmla="*/ 1132588 h 1477869"/>
                <a:gd name="connsiteX22-7093" fmla="*/ 8126 w 811235"/>
                <a:gd name="connsiteY22-7094" fmla="*/ 992093 h 1477869"/>
                <a:gd name="connsiteX0-7095" fmla="*/ 8126 w 811235"/>
                <a:gd name="connsiteY0-7096" fmla="*/ 992093 h 1475526"/>
                <a:gd name="connsiteX1-7097" fmla="*/ 8126 w 811235"/>
                <a:gd name="connsiteY1-7098" fmla="*/ 382493 h 1475526"/>
                <a:gd name="connsiteX2-7099" fmla="*/ 227201 w 811235"/>
                <a:gd name="connsiteY2-7100" fmla="*/ 1493 h 1475526"/>
                <a:gd name="connsiteX3-7101" fmla="*/ 789176 w 811235"/>
                <a:gd name="connsiteY3-7102" fmla="*/ 6256 h 1475526"/>
                <a:gd name="connsiteX4-7103" fmla="*/ 689164 w 811235"/>
                <a:gd name="connsiteY4-7104" fmla="*/ 25306 h 1475526"/>
                <a:gd name="connsiteX5-7105" fmla="*/ 622489 w 811235"/>
                <a:gd name="connsiteY5-7106" fmla="*/ 163418 h 1475526"/>
                <a:gd name="connsiteX6-7107" fmla="*/ 627251 w 811235"/>
                <a:gd name="connsiteY6-7108" fmla="*/ 320581 h 1475526"/>
                <a:gd name="connsiteX7-7109" fmla="*/ 762983 w 811235"/>
                <a:gd name="connsiteY7-7110" fmla="*/ 503937 h 1475526"/>
                <a:gd name="connsiteX8-7111" fmla="*/ 808226 w 811235"/>
                <a:gd name="connsiteY8-7112" fmla="*/ 620618 h 1475526"/>
                <a:gd name="connsiteX9-7113" fmla="*/ 679639 w 811235"/>
                <a:gd name="connsiteY9-7114" fmla="*/ 715868 h 1475526"/>
                <a:gd name="connsiteX10-7115" fmla="*/ 674876 w 811235"/>
                <a:gd name="connsiteY10-7116" fmla="*/ 1351662 h 1475526"/>
                <a:gd name="connsiteX11-7117" fmla="*/ 605820 w 811235"/>
                <a:gd name="connsiteY11-7118" fmla="*/ 1475487 h 1475526"/>
                <a:gd name="connsiteX12-7119" fmla="*/ 532001 w 811235"/>
                <a:gd name="connsiteY12-7120" fmla="*/ 1351663 h 1475526"/>
                <a:gd name="connsiteX13-7121" fmla="*/ 532001 w 811235"/>
                <a:gd name="connsiteY13-7122" fmla="*/ 982568 h 1475526"/>
                <a:gd name="connsiteX14-7123" fmla="*/ 498664 w 811235"/>
                <a:gd name="connsiteY14-7124" fmla="*/ 982568 h 1475526"/>
                <a:gd name="connsiteX15-7125" fmla="*/ 424846 w 811235"/>
                <a:gd name="connsiteY15-7126" fmla="*/ 1199262 h 1475526"/>
                <a:gd name="connsiteX16-7127" fmla="*/ 355789 w 811235"/>
                <a:gd name="connsiteY16-7128" fmla="*/ 982568 h 1475526"/>
                <a:gd name="connsiteX17-7129" fmla="*/ 322451 w 811235"/>
                <a:gd name="connsiteY17-7130" fmla="*/ 982568 h 1475526"/>
                <a:gd name="connsiteX18-7131" fmla="*/ 251014 w 811235"/>
                <a:gd name="connsiteY18-7132" fmla="*/ 1149256 h 1475526"/>
                <a:gd name="connsiteX19-7133" fmla="*/ 179576 w 811235"/>
                <a:gd name="connsiteY19-7134" fmla="*/ 982568 h 1475526"/>
                <a:gd name="connsiteX20-7135" fmla="*/ 151001 w 811235"/>
                <a:gd name="connsiteY20-7136" fmla="*/ 982568 h 1475526"/>
                <a:gd name="connsiteX21-7137" fmla="*/ 74801 w 811235"/>
                <a:gd name="connsiteY21-7138" fmla="*/ 1132588 h 1475526"/>
                <a:gd name="connsiteX22-7139" fmla="*/ 8126 w 811235"/>
                <a:gd name="connsiteY22-7140" fmla="*/ 992093 h 1475526"/>
                <a:gd name="connsiteX0-7141" fmla="*/ 8126 w 811235"/>
                <a:gd name="connsiteY0-7142" fmla="*/ 992093 h 1475488"/>
                <a:gd name="connsiteX1-7143" fmla="*/ 8126 w 811235"/>
                <a:gd name="connsiteY1-7144" fmla="*/ 382493 h 1475488"/>
                <a:gd name="connsiteX2-7145" fmla="*/ 227201 w 811235"/>
                <a:gd name="connsiteY2-7146" fmla="*/ 1493 h 1475488"/>
                <a:gd name="connsiteX3-7147" fmla="*/ 789176 w 811235"/>
                <a:gd name="connsiteY3-7148" fmla="*/ 6256 h 1475488"/>
                <a:gd name="connsiteX4-7149" fmla="*/ 689164 w 811235"/>
                <a:gd name="connsiteY4-7150" fmla="*/ 25306 h 1475488"/>
                <a:gd name="connsiteX5-7151" fmla="*/ 622489 w 811235"/>
                <a:gd name="connsiteY5-7152" fmla="*/ 163418 h 1475488"/>
                <a:gd name="connsiteX6-7153" fmla="*/ 627251 w 811235"/>
                <a:gd name="connsiteY6-7154" fmla="*/ 320581 h 1475488"/>
                <a:gd name="connsiteX7-7155" fmla="*/ 762983 w 811235"/>
                <a:gd name="connsiteY7-7156" fmla="*/ 503937 h 1475488"/>
                <a:gd name="connsiteX8-7157" fmla="*/ 808226 w 811235"/>
                <a:gd name="connsiteY8-7158" fmla="*/ 620618 h 1475488"/>
                <a:gd name="connsiteX9-7159" fmla="*/ 679639 w 811235"/>
                <a:gd name="connsiteY9-7160" fmla="*/ 715868 h 1475488"/>
                <a:gd name="connsiteX10-7161" fmla="*/ 674876 w 811235"/>
                <a:gd name="connsiteY10-7162" fmla="*/ 1351662 h 1475488"/>
                <a:gd name="connsiteX11-7163" fmla="*/ 605820 w 811235"/>
                <a:gd name="connsiteY11-7164" fmla="*/ 1475487 h 1475488"/>
                <a:gd name="connsiteX12-7165" fmla="*/ 532001 w 811235"/>
                <a:gd name="connsiteY12-7166" fmla="*/ 1351663 h 1475488"/>
                <a:gd name="connsiteX13-7167" fmla="*/ 532001 w 811235"/>
                <a:gd name="connsiteY13-7168" fmla="*/ 982568 h 1475488"/>
                <a:gd name="connsiteX14-7169" fmla="*/ 498664 w 811235"/>
                <a:gd name="connsiteY14-7170" fmla="*/ 982568 h 1475488"/>
                <a:gd name="connsiteX15-7171" fmla="*/ 424846 w 811235"/>
                <a:gd name="connsiteY15-7172" fmla="*/ 1199262 h 1475488"/>
                <a:gd name="connsiteX16-7173" fmla="*/ 355789 w 811235"/>
                <a:gd name="connsiteY16-7174" fmla="*/ 982568 h 1475488"/>
                <a:gd name="connsiteX17-7175" fmla="*/ 322451 w 811235"/>
                <a:gd name="connsiteY17-7176" fmla="*/ 982568 h 1475488"/>
                <a:gd name="connsiteX18-7177" fmla="*/ 251014 w 811235"/>
                <a:gd name="connsiteY18-7178" fmla="*/ 1149256 h 1475488"/>
                <a:gd name="connsiteX19-7179" fmla="*/ 179576 w 811235"/>
                <a:gd name="connsiteY19-7180" fmla="*/ 982568 h 1475488"/>
                <a:gd name="connsiteX20-7181" fmla="*/ 151001 w 811235"/>
                <a:gd name="connsiteY20-7182" fmla="*/ 982568 h 1475488"/>
                <a:gd name="connsiteX21-7183" fmla="*/ 74801 w 811235"/>
                <a:gd name="connsiteY21-7184" fmla="*/ 1132588 h 1475488"/>
                <a:gd name="connsiteX22-7185" fmla="*/ 8126 w 811235"/>
                <a:gd name="connsiteY22-7186" fmla="*/ 992093 h 1475488"/>
                <a:gd name="connsiteX0-7187" fmla="*/ 8126 w 811235"/>
                <a:gd name="connsiteY0-7188" fmla="*/ 992093 h 1475488"/>
                <a:gd name="connsiteX1-7189" fmla="*/ 8126 w 811235"/>
                <a:gd name="connsiteY1-7190" fmla="*/ 382493 h 1475488"/>
                <a:gd name="connsiteX2-7191" fmla="*/ 227201 w 811235"/>
                <a:gd name="connsiteY2-7192" fmla="*/ 1493 h 1475488"/>
                <a:gd name="connsiteX3-7193" fmla="*/ 789176 w 811235"/>
                <a:gd name="connsiteY3-7194" fmla="*/ 6256 h 1475488"/>
                <a:gd name="connsiteX4-7195" fmla="*/ 689164 w 811235"/>
                <a:gd name="connsiteY4-7196" fmla="*/ 25306 h 1475488"/>
                <a:gd name="connsiteX5-7197" fmla="*/ 622489 w 811235"/>
                <a:gd name="connsiteY5-7198" fmla="*/ 163418 h 1475488"/>
                <a:gd name="connsiteX6-7199" fmla="*/ 627251 w 811235"/>
                <a:gd name="connsiteY6-7200" fmla="*/ 320581 h 1475488"/>
                <a:gd name="connsiteX7-7201" fmla="*/ 762983 w 811235"/>
                <a:gd name="connsiteY7-7202" fmla="*/ 503937 h 1475488"/>
                <a:gd name="connsiteX8-7203" fmla="*/ 808226 w 811235"/>
                <a:gd name="connsiteY8-7204" fmla="*/ 620618 h 1475488"/>
                <a:gd name="connsiteX9-7205" fmla="*/ 679639 w 811235"/>
                <a:gd name="connsiteY9-7206" fmla="*/ 715868 h 1475488"/>
                <a:gd name="connsiteX10-7207" fmla="*/ 674876 w 811235"/>
                <a:gd name="connsiteY10-7208" fmla="*/ 1351662 h 1475488"/>
                <a:gd name="connsiteX11-7209" fmla="*/ 605820 w 811235"/>
                <a:gd name="connsiteY11-7210" fmla="*/ 1475487 h 1475488"/>
                <a:gd name="connsiteX12-7211" fmla="*/ 532001 w 811235"/>
                <a:gd name="connsiteY12-7212" fmla="*/ 1351663 h 1475488"/>
                <a:gd name="connsiteX13-7213" fmla="*/ 532001 w 811235"/>
                <a:gd name="connsiteY13-7214" fmla="*/ 982568 h 1475488"/>
                <a:gd name="connsiteX14-7215" fmla="*/ 498664 w 811235"/>
                <a:gd name="connsiteY14-7216" fmla="*/ 982568 h 1475488"/>
                <a:gd name="connsiteX15-7217" fmla="*/ 424846 w 811235"/>
                <a:gd name="connsiteY15-7218" fmla="*/ 1199262 h 1475488"/>
                <a:gd name="connsiteX16-7219" fmla="*/ 355789 w 811235"/>
                <a:gd name="connsiteY16-7220" fmla="*/ 982568 h 1475488"/>
                <a:gd name="connsiteX17-7221" fmla="*/ 322451 w 811235"/>
                <a:gd name="connsiteY17-7222" fmla="*/ 982568 h 1475488"/>
                <a:gd name="connsiteX18-7223" fmla="*/ 251014 w 811235"/>
                <a:gd name="connsiteY18-7224" fmla="*/ 1149256 h 1475488"/>
                <a:gd name="connsiteX19-7225" fmla="*/ 179576 w 811235"/>
                <a:gd name="connsiteY19-7226" fmla="*/ 982568 h 1475488"/>
                <a:gd name="connsiteX20-7227" fmla="*/ 151001 w 811235"/>
                <a:gd name="connsiteY20-7228" fmla="*/ 982568 h 1475488"/>
                <a:gd name="connsiteX21-7229" fmla="*/ 74801 w 811235"/>
                <a:gd name="connsiteY21-7230" fmla="*/ 1132588 h 1475488"/>
                <a:gd name="connsiteX22-7231" fmla="*/ 8126 w 811235"/>
                <a:gd name="connsiteY22-7232" fmla="*/ 992093 h 1475488"/>
                <a:gd name="connsiteX0-7233" fmla="*/ 8126 w 811235"/>
                <a:gd name="connsiteY0-7234" fmla="*/ 992093 h 1475487"/>
                <a:gd name="connsiteX1-7235" fmla="*/ 8126 w 811235"/>
                <a:gd name="connsiteY1-7236" fmla="*/ 382493 h 1475487"/>
                <a:gd name="connsiteX2-7237" fmla="*/ 227201 w 811235"/>
                <a:gd name="connsiteY2-7238" fmla="*/ 1493 h 1475487"/>
                <a:gd name="connsiteX3-7239" fmla="*/ 789176 w 811235"/>
                <a:gd name="connsiteY3-7240" fmla="*/ 6256 h 1475487"/>
                <a:gd name="connsiteX4-7241" fmla="*/ 689164 w 811235"/>
                <a:gd name="connsiteY4-7242" fmla="*/ 25306 h 1475487"/>
                <a:gd name="connsiteX5-7243" fmla="*/ 622489 w 811235"/>
                <a:gd name="connsiteY5-7244" fmla="*/ 163418 h 1475487"/>
                <a:gd name="connsiteX6-7245" fmla="*/ 627251 w 811235"/>
                <a:gd name="connsiteY6-7246" fmla="*/ 320581 h 1475487"/>
                <a:gd name="connsiteX7-7247" fmla="*/ 762983 w 811235"/>
                <a:gd name="connsiteY7-7248" fmla="*/ 503937 h 1475487"/>
                <a:gd name="connsiteX8-7249" fmla="*/ 808226 w 811235"/>
                <a:gd name="connsiteY8-7250" fmla="*/ 620618 h 1475487"/>
                <a:gd name="connsiteX9-7251" fmla="*/ 679639 w 811235"/>
                <a:gd name="connsiteY9-7252" fmla="*/ 715868 h 1475487"/>
                <a:gd name="connsiteX10-7253" fmla="*/ 674876 w 811235"/>
                <a:gd name="connsiteY10-7254" fmla="*/ 1351662 h 1475487"/>
                <a:gd name="connsiteX11-7255" fmla="*/ 605820 w 811235"/>
                <a:gd name="connsiteY11-7256" fmla="*/ 1475487 h 1475487"/>
                <a:gd name="connsiteX12-7257" fmla="*/ 539145 w 811235"/>
                <a:gd name="connsiteY12-7258" fmla="*/ 1351663 h 1475487"/>
                <a:gd name="connsiteX13-7259" fmla="*/ 532001 w 811235"/>
                <a:gd name="connsiteY13-7260" fmla="*/ 982568 h 1475487"/>
                <a:gd name="connsiteX14-7261" fmla="*/ 498664 w 811235"/>
                <a:gd name="connsiteY14-7262" fmla="*/ 982568 h 1475487"/>
                <a:gd name="connsiteX15-7263" fmla="*/ 424846 w 811235"/>
                <a:gd name="connsiteY15-7264" fmla="*/ 1199262 h 1475487"/>
                <a:gd name="connsiteX16-7265" fmla="*/ 355789 w 811235"/>
                <a:gd name="connsiteY16-7266" fmla="*/ 982568 h 1475487"/>
                <a:gd name="connsiteX17-7267" fmla="*/ 322451 w 811235"/>
                <a:gd name="connsiteY17-7268" fmla="*/ 982568 h 1475487"/>
                <a:gd name="connsiteX18-7269" fmla="*/ 251014 w 811235"/>
                <a:gd name="connsiteY18-7270" fmla="*/ 1149256 h 1475487"/>
                <a:gd name="connsiteX19-7271" fmla="*/ 179576 w 811235"/>
                <a:gd name="connsiteY19-7272" fmla="*/ 982568 h 1475487"/>
                <a:gd name="connsiteX20-7273" fmla="*/ 151001 w 811235"/>
                <a:gd name="connsiteY20-7274" fmla="*/ 982568 h 1475487"/>
                <a:gd name="connsiteX21-7275" fmla="*/ 74801 w 811235"/>
                <a:gd name="connsiteY21-7276" fmla="*/ 1132588 h 1475487"/>
                <a:gd name="connsiteX22-7277" fmla="*/ 8126 w 811235"/>
                <a:gd name="connsiteY22-7278" fmla="*/ 992093 h 1475487"/>
                <a:gd name="connsiteX0-7279" fmla="*/ 8126 w 811235"/>
                <a:gd name="connsiteY0-7280" fmla="*/ 992093 h 1475487"/>
                <a:gd name="connsiteX1-7281" fmla="*/ 8126 w 811235"/>
                <a:gd name="connsiteY1-7282" fmla="*/ 382493 h 1475487"/>
                <a:gd name="connsiteX2-7283" fmla="*/ 227201 w 811235"/>
                <a:gd name="connsiteY2-7284" fmla="*/ 1493 h 1475487"/>
                <a:gd name="connsiteX3-7285" fmla="*/ 789176 w 811235"/>
                <a:gd name="connsiteY3-7286" fmla="*/ 6256 h 1475487"/>
                <a:gd name="connsiteX4-7287" fmla="*/ 689164 w 811235"/>
                <a:gd name="connsiteY4-7288" fmla="*/ 25306 h 1475487"/>
                <a:gd name="connsiteX5-7289" fmla="*/ 622489 w 811235"/>
                <a:gd name="connsiteY5-7290" fmla="*/ 163418 h 1475487"/>
                <a:gd name="connsiteX6-7291" fmla="*/ 627251 w 811235"/>
                <a:gd name="connsiteY6-7292" fmla="*/ 320581 h 1475487"/>
                <a:gd name="connsiteX7-7293" fmla="*/ 762983 w 811235"/>
                <a:gd name="connsiteY7-7294" fmla="*/ 503937 h 1475487"/>
                <a:gd name="connsiteX8-7295" fmla="*/ 808226 w 811235"/>
                <a:gd name="connsiteY8-7296" fmla="*/ 620618 h 1475487"/>
                <a:gd name="connsiteX9-7297" fmla="*/ 679639 w 811235"/>
                <a:gd name="connsiteY9-7298" fmla="*/ 715868 h 1475487"/>
                <a:gd name="connsiteX10-7299" fmla="*/ 674876 w 811235"/>
                <a:gd name="connsiteY10-7300" fmla="*/ 1351662 h 1475487"/>
                <a:gd name="connsiteX11-7301" fmla="*/ 605820 w 811235"/>
                <a:gd name="connsiteY11-7302" fmla="*/ 1475487 h 1475487"/>
                <a:gd name="connsiteX12-7303" fmla="*/ 539145 w 811235"/>
                <a:gd name="connsiteY12-7304" fmla="*/ 1351663 h 1475487"/>
                <a:gd name="connsiteX13-7305" fmla="*/ 532001 w 811235"/>
                <a:gd name="connsiteY13-7306" fmla="*/ 982568 h 1475487"/>
                <a:gd name="connsiteX14-7307" fmla="*/ 498664 w 811235"/>
                <a:gd name="connsiteY14-7308" fmla="*/ 982568 h 1475487"/>
                <a:gd name="connsiteX15-7309" fmla="*/ 424846 w 811235"/>
                <a:gd name="connsiteY15-7310" fmla="*/ 1199262 h 1475487"/>
                <a:gd name="connsiteX16-7311" fmla="*/ 355789 w 811235"/>
                <a:gd name="connsiteY16-7312" fmla="*/ 982568 h 1475487"/>
                <a:gd name="connsiteX17-7313" fmla="*/ 322451 w 811235"/>
                <a:gd name="connsiteY17-7314" fmla="*/ 982568 h 1475487"/>
                <a:gd name="connsiteX18-7315" fmla="*/ 251014 w 811235"/>
                <a:gd name="connsiteY18-7316" fmla="*/ 1149256 h 1475487"/>
                <a:gd name="connsiteX19-7317" fmla="*/ 179576 w 811235"/>
                <a:gd name="connsiteY19-7318" fmla="*/ 982568 h 1475487"/>
                <a:gd name="connsiteX20-7319" fmla="*/ 151001 w 811235"/>
                <a:gd name="connsiteY20-7320" fmla="*/ 982568 h 1475487"/>
                <a:gd name="connsiteX21-7321" fmla="*/ 74801 w 811235"/>
                <a:gd name="connsiteY21-7322" fmla="*/ 1132588 h 1475487"/>
                <a:gd name="connsiteX22-7323" fmla="*/ 8126 w 811235"/>
                <a:gd name="connsiteY22-7324" fmla="*/ 992093 h 1475487"/>
                <a:gd name="connsiteX0-7325" fmla="*/ 8126 w 811235"/>
                <a:gd name="connsiteY0-7326" fmla="*/ 992093 h 1475627"/>
                <a:gd name="connsiteX1-7327" fmla="*/ 8126 w 811235"/>
                <a:gd name="connsiteY1-7328" fmla="*/ 382493 h 1475627"/>
                <a:gd name="connsiteX2-7329" fmla="*/ 227201 w 811235"/>
                <a:gd name="connsiteY2-7330" fmla="*/ 1493 h 1475627"/>
                <a:gd name="connsiteX3-7331" fmla="*/ 789176 w 811235"/>
                <a:gd name="connsiteY3-7332" fmla="*/ 6256 h 1475627"/>
                <a:gd name="connsiteX4-7333" fmla="*/ 689164 w 811235"/>
                <a:gd name="connsiteY4-7334" fmla="*/ 25306 h 1475627"/>
                <a:gd name="connsiteX5-7335" fmla="*/ 622489 w 811235"/>
                <a:gd name="connsiteY5-7336" fmla="*/ 163418 h 1475627"/>
                <a:gd name="connsiteX6-7337" fmla="*/ 627251 w 811235"/>
                <a:gd name="connsiteY6-7338" fmla="*/ 320581 h 1475627"/>
                <a:gd name="connsiteX7-7339" fmla="*/ 762983 w 811235"/>
                <a:gd name="connsiteY7-7340" fmla="*/ 503937 h 1475627"/>
                <a:gd name="connsiteX8-7341" fmla="*/ 808226 w 811235"/>
                <a:gd name="connsiteY8-7342" fmla="*/ 620618 h 1475627"/>
                <a:gd name="connsiteX9-7343" fmla="*/ 679639 w 811235"/>
                <a:gd name="connsiteY9-7344" fmla="*/ 715868 h 1475627"/>
                <a:gd name="connsiteX10-7345" fmla="*/ 674876 w 811235"/>
                <a:gd name="connsiteY10-7346" fmla="*/ 1351662 h 1475627"/>
                <a:gd name="connsiteX11-7347" fmla="*/ 605820 w 811235"/>
                <a:gd name="connsiteY11-7348" fmla="*/ 1475487 h 1475627"/>
                <a:gd name="connsiteX12-7349" fmla="*/ 539145 w 811235"/>
                <a:gd name="connsiteY12-7350" fmla="*/ 1351663 h 1475627"/>
                <a:gd name="connsiteX13-7351" fmla="*/ 532001 w 811235"/>
                <a:gd name="connsiteY13-7352" fmla="*/ 982568 h 1475627"/>
                <a:gd name="connsiteX14-7353" fmla="*/ 498664 w 811235"/>
                <a:gd name="connsiteY14-7354" fmla="*/ 982568 h 1475627"/>
                <a:gd name="connsiteX15-7355" fmla="*/ 424846 w 811235"/>
                <a:gd name="connsiteY15-7356" fmla="*/ 1199262 h 1475627"/>
                <a:gd name="connsiteX16-7357" fmla="*/ 355789 w 811235"/>
                <a:gd name="connsiteY16-7358" fmla="*/ 982568 h 1475627"/>
                <a:gd name="connsiteX17-7359" fmla="*/ 322451 w 811235"/>
                <a:gd name="connsiteY17-7360" fmla="*/ 982568 h 1475627"/>
                <a:gd name="connsiteX18-7361" fmla="*/ 251014 w 811235"/>
                <a:gd name="connsiteY18-7362" fmla="*/ 1149256 h 1475627"/>
                <a:gd name="connsiteX19-7363" fmla="*/ 179576 w 811235"/>
                <a:gd name="connsiteY19-7364" fmla="*/ 982568 h 1475627"/>
                <a:gd name="connsiteX20-7365" fmla="*/ 151001 w 811235"/>
                <a:gd name="connsiteY20-7366" fmla="*/ 982568 h 1475627"/>
                <a:gd name="connsiteX21-7367" fmla="*/ 74801 w 811235"/>
                <a:gd name="connsiteY21-7368" fmla="*/ 1132588 h 1475627"/>
                <a:gd name="connsiteX22-7369" fmla="*/ 8126 w 811235"/>
                <a:gd name="connsiteY22-7370" fmla="*/ 992093 h 1475627"/>
                <a:gd name="connsiteX0-7371" fmla="*/ 8126 w 811235"/>
                <a:gd name="connsiteY0-7372" fmla="*/ 992093 h 1475627"/>
                <a:gd name="connsiteX1-7373" fmla="*/ 8126 w 811235"/>
                <a:gd name="connsiteY1-7374" fmla="*/ 382493 h 1475627"/>
                <a:gd name="connsiteX2-7375" fmla="*/ 227201 w 811235"/>
                <a:gd name="connsiteY2-7376" fmla="*/ 1493 h 1475627"/>
                <a:gd name="connsiteX3-7377" fmla="*/ 789176 w 811235"/>
                <a:gd name="connsiteY3-7378" fmla="*/ 6256 h 1475627"/>
                <a:gd name="connsiteX4-7379" fmla="*/ 689164 w 811235"/>
                <a:gd name="connsiteY4-7380" fmla="*/ 25306 h 1475627"/>
                <a:gd name="connsiteX5-7381" fmla="*/ 622489 w 811235"/>
                <a:gd name="connsiteY5-7382" fmla="*/ 163418 h 1475627"/>
                <a:gd name="connsiteX6-7383" fmla="*/ 627251 w 811235"/>
                <a:gd name="connsiteY6-7384" fmla="*/ 320581 h 1475627"/>
                <a:gd name="connsiteX7-7385" fmla="*/ 762983 w 811235"/>
                <a:gd name="connsiteY7-7386" fmla="*/ 503937 h 1475627"/>
                <a:gd name="connsiteX8-7387" fmla="*/ 808226 w 811235"/>
                <a:gd name="connsiteY8-7388" fmla="*/ 620618 h 1475627"/>
                <a:gd name="connsiteX9-7389" fmla="*/ 679639 w 811235"/>
                <a:gd name="connsiteY9-7390" fmla="*/ 715868 h 1475627"/>
                <a:gd name="connsiteX10-7391" fmla="*/ 674876 w 811235"/>
                <a:gd name="connsiteY10-7392" fmla="*/ 1351662 h 1475627"/>
                <a:gd name="connsiteX11-7393" fmla="*/ 605820 w 811235"/>
                <a:gd name="connsiteY11-7394" fmla="*/ 1475487 h 1475627"/>
                <a:gd name="connsiteX12-7395" fmla="*/ 539145 w 811235"/>
                <a:gd name="connsiteY12-7396" fmla="*/ 1351663 h 1475627"/>
                <a:gd name="connsiteX13-7397" fmla="*/ 532001 w 811235"/>
                <a:gd name="connsiteY13-7398" fmla="*/ 982568 h 1475627"/>
                <a:gd name="connsiteX14-7399" fmla="*/ 498664 w 811235"/>
                <a:gd name="connsiteY14-7400" fmla="*/ 982568 h 1475627"/>
                <a:gd name="connsiteX15-7401" fmla="*/ 424846 w 811235"/>
                <a:gd name="connsiteY15-7402" fmla="*/ 1199262 h 1475627"/>
                <a:gd name="connsiteX16-7403" fmla="*/ 355789 w 811235"/>
                <a:gd name="connsiteY16-7404" fmla="*/ 982568 h 1475627"/>
                <a:gd name="connsiteX17-7405" fmla="*/ 322451 w 811235"/>
                <a:gd name="connsiteY17-7406" fmla="*/ 982568 h 1475627"/>
                <a:gd name="connsiteX18-7407" fmla="*/ 251014 w 811235"/>
                <a:gd name="connsiteY18-7408" fmla="*/ 1149256 h 1475627"/>
                <a:gd name="connsiteX19-7409" fmla="*/ 179576 w 811235"/>
                <a:gd name="connsiteY19-7410" fmla="*/ 982568 h 1475627"/>
                <a:gd name="connsiteX20-7411" fmla="*/ 151001 w 811235"/>
                <a:gd name="connsiteY20-7412" fmla="*/ 982568 h 1475627"/>
                <a:gd name="connsiteX21-7413" fmla="*/ 74801 w 811235"/>
                <a:gd name="connsiteY21-7414" fmla="*/ 1132588 h 1475627"/>
                <a:gd name="connsiteX22-7415" fmla="*/ 8126 w 811235"/>
                <a:gd name="connsiteY22-7416" fmla="*/ 992093 h 1475627"/>
                <a:gd name="connsiteX0-7417" fmla="*/ 8126 w 811235"/>
                <a:gd name="connsiteY0-7418" fmla="*/ 992093 h 1475487"/>
                <a:gd name="connsiteX1-7419" fmla="*/ 8126 w 811235"/>
                <a:gd name="connsiteY1-7420" fmla="*/ 382493 h 1475487"/>
                <a:gd name="connsiteX2-7421" fmla="*/ 227201 w 811235"/>
                <a:gd name="connsiteY2-7422" fmla="*/ 1493 h 1475487"/>
                <a:gd name="connsiteX3-7423" fmla="*/ 789176 w 811235"/>
                <a:gd name="connsiteY3-7424" fmla="*/ 6256 h 1475487"/>
                <a:gd name="connsiteX4-7425" fmla="*/ 689164 w 811235"/>
                <a:gd name="connsiteY4-7426" fmla="*/ 25306 h 1475487"/>
                <a:gd name="connsiteX5-7427" fmla="*/ 622489 w 811235"/>
                <a:gd name="connsiteY5-7428" fmla="*/ 163418 h 1475487"/>
                <a:gd name="connsiteX6-7429" fmla="*/ 627251 w 811235"/>
                <a:gd name="connsiteY6-7430" fmla="*/ 320581 h 1475487"/>
                <a:gd name="connsiteX7-7431" fmla="*/ 762983 w 811235"/>
                <a:gd name="connsiteY7-7432" fmla="*/ 503937 h 1475487"/>
                <a:gd name="connsiteX8-7433" fmla="*/ 808226 w 811235"/>
                <a:gd name="connsiteY8-7434" fmla="*/ 620618 h 1475487"/>
                <a:gd name="connsiteX9-7435" fmla="*/ 679639 w 811235"/>
                <a:gd name="connsiteY9-7436" fmla="*/ 715868 h 1475487"/>
                <a:gd name="connsiteX10-7437" fmla="*/ 674876 w 811235"/>
                <a:gd name="connsiteY10-7438" fmla="*/ 1351662 h 1475487"/>
                <a:gd name="connsiteX11-7439" fmla="*/ 605820 w 811235"/>
                <a:gd name="connsiteY11-7440" fmla="*/ 1475487 h 1475487"/>
                <a:gd name="connsiteX12-7441" fmla="*/ 539145 w 811235"/>
                <a:gd name="connsiteY12-7442" fmla="*/ 1351663 h 1475487"/>
                <a:gd name="connsiteX13-7443" fmla="*/ 532001 w 811235"/>
                <a:gd name="connsiteY13-7444" fmla="*/ 982568 h 1475487"/>
                <a:gd name="connsiteX14-7445" fmla="*/ 498664 w 811235"/>
                <a:gd name="connsiteY14-7446" fmla="*/ 982568 h 1475487"/>
                <a:gd name="connsiteX15-7447" fmla="*/ 424846 w 811235"/>
                <a:gd name="connsiteY15-7448" fmla="*/ 1199262 h 1475487"/>
                <a:gd name="connsiteX16-7449" fmla="*/ 355789 w 811235"/>
                <a:gd name="connsiteY16-7450" fmla="*/ 982568 h 1475487"/>
                <a:gd name="connsiteX17-7451" fmla="*/ 322451 w 811235"/>
                <a:gd name="connsiteY17-7452" fmla="*/ 982568 h 1475487"/>
                <a:gd name="connsiteX18-7453" fmla="*/ 251014 w 811235"/>
                <a:gd name="connsiteY18-7454" fmla="*/ 1149256 h 1475487"/>
                <a:gd name="connsiteX19-7455" fmla="*/ 179576 w 811235"/>
                <a:gd name="connsiteY19-7456" fmla="*/ 982568 h 1475487"/>
                <a:gd name="connsiteX20-7457" fmla="*/ 151001 w 811235"/>
                <a:gd name="connsiteY20-7458" fmla="*/ 982568 h 1475487"/>
                <a:gd name="connsiteX21-7459" fmla="*/ 74801 w 811235"/>
                <a:gd name="connsiteY21-7460" fmla="*/ 1132588 h 1475487"/>
                <a:gd name="connsiteX22-7461" fmla="*/ 8126 w 811235"/>
                <a:gd name="connsiteY22-7462" fmla="*/ 992093 h 1475487"/>
                <a:gd name="connsiteX0-7463" fmla="*/ 8126 w 811235"/>
                <a:gd name="connsiteY0-7464" fmla="*/ 992093 h 1475487"/>
                <a:gd name="connsiteX1-7465" fmla="*/ 8126 w 811235"/>
                <a:gd name="connsiteY1-7466" fmla="*/ 382493 h 1475487"/>
                <a:gd name="connsiteX2-7467" fmla="*/ 227201 w 811235"/>
                <a:gd name="connsiteY2-7468" fmla="*/ 1493 h 1475487"/>
                <a:gd name="connsiteX3-7469" fmla="*/ 789176 w 811235"/>
                <a:gd name="connsiteY3-7470" fmla="*/ 6256 h 1475487"/>
                <a:gd name="connsiteX4-7471" fmla="*/ 689164 w 811235"/>
                <a:gd name="connsiteY4-7472" fmla="*/ 25306 h 1475487"/>
                <a:gd name="connsiteX5-7473" fmla="*/ 622489 w 811235"/>
                <a:gd name="connsiteY5-7474" fmla="*/ 163418 h 1475487"/>
                <a:gd name="connsiteX6-7475" fmla="*/ 627251 w 811235"/>
                <a:gd name="connsiteY6-7476" fmla="*/ 320581 h 1475487"/>
                <a:gd name="connsiteX7-7477" fmla="*/ 762983 w 811235"/>
                <a:gd name="connsiteY7-7478" fmla="*/ 503937 h 1475487"/>
                <a:gd name="connsiteX8-7479" fmla="*/ 808226 w 811235"/>
                <a:gd name="connsiteY8-7480" fmla="*/ 620618 h 1475487"/>
                <a:gd name="connsiteX9-7481" fmla="*/ 679639 w 811235"/>
                <a:gd name="connsiteY9-7482" fmla="*/ 715868 h 1475487"/>
                <a:gd name="connsiteX10-7483" fmla="*/ 674876 w 811235"/>
                <a:gd name="connsiteY10-7484" fmla="*/ 1351662 h 1475487"/>
                <a:gd name="connsiteX11-7485" fmla="*/ 605820 w 811235"/>
                <a:gd name="connsiteY11-7486" fmla="*/ 1475487 h 1475487"/>
                <a:gd name="connsiteX12-7487" fmla="*/ 539145 w 811235"/>
                <a:gd name="connsiteY12-7488" fmla="*/ 1351663 h 1475487"/>
                <a:gd name="connsiteX13-7489" fmla="*/ 532001 w 811235"/>
                <a:gd name="connsiteY13-7490" fmla="*/ 982568 h 1475487"/>
                <a:gd name="connsiteX14-7491" fmla="*/ 498664 w 811235"/>
                <a:gd name="connsiteY14-7492" fmla="*/ 982568 h 1475487"/>
                <a:gd name="connsiteX15-7493" fmla="*/ 424846 w 811235"/>
                <a:gd name="connsiteY15-7494" fmla="*/ 1199262 h 1475487"/>
                <a:gd name="connsiteX16-7495" fmla="*/ 355789 w 811235"/>
                <a:gd name="connsiteY16-7496" fmla="*/ 982568 h 1475487"/>
                <a:gd name="connsiteX17-7497" fmla="*/ 322451 w 811235"/>
                <a:gd name="connsiteY17-7498" fmla="*/ 982568 h 1475487"/>
                <a:gd name="connsiteX18-7499" fmla="*/ 251014 w 811235"/>
                <a:gd name="connsiteY18-7500" fmla="*/ 1149256 h 1475487"/>
                <a:gd name="connsiteX19-7501" fmla="*/ 179576 w 811235"/>
                <a:gd name="connsiteY19-7502" fmla="*/ 982568 h 1475487"/>
                <a:gd name="connsiteX20-7503" fmla="*/ 151001 w 811235"/>
                <a:gd name="connsiteY20-7504" fmla="*/ 982568 h 1475487"/>
                <a:gd name="connsiteX21-7505" fmla="*/ 74801 w 811235"/>
                <a:gd name="connsiteY21-7506" fmla="*/ 1132588 h 1475487"/>
                <a:gd name="connsiteX22-7507" fmla="*/ 8126 w 811235"/>
                <a:gd name="connsiteY22-7508" fmla="*/ 992093 h 1475487"/>
                <a:gd name="connsiteX0-7509" fmla="*/ 8126 w 811235"/>
                <a:gd name="connsiteY0-7510" fmla="*/ 992093 h 1475487"/>
                <a:gd name="connsiteX1-7511" fmla="*/ 8126 w 811235"/>
                <a:gd name="connsiteY1-7512" fmla="*/ 382493 h 1475487"/>
                <a:gd name="connsiteX2-7513" fmla="*/ 227201 w 811235"/>
                <a:gd name="connsiteY2-7514" fmla="*/ 1493 h 1475487"/>
                <a:gd name="connsiteX3-7515" fmla="*/ 789176 w 811235"/>
                <a:gd name="connsiteY3-7516" fmla="*/ 6256 h 1475487"/>
                <a:gd name="connsiteX4-7517" fmla="*/ 689164 w 811235"/>
                <a:gd name="connsiteY4-7518" fmla="*/ 25306 h 1475487"/>
                <a:gd name="connsiteX5-7519" fmla="*/ 622489 w 811235"/>
                <a:gd name="connsiteY5-7520" fmla="*/ 163418 h 1475487"/>
                <a:gd name="connsiteX6-7521" fmla="*/ 627251 w 811235"/>
                <a:gd name="connsiteY6-7522" fmla="*/ 320581 h 1475487"/>
                <a:gd name="connsiteX7-7523" fmla="*/ 762983 w 811235"/>
                <a:gd name="connsiteY7-7524" fmla="*/ 503937 h 1475487"/>
                <a:gd name="connsiteX8-7525" fmla="*/ 808226 w 811235"/>
                <a:gd name="connsiteY8-7526" fmla="*/ 620618 h 1475487"/>
                <a:gd name="connsiteX9-7527" fmla="*/ 679639 w 811235"/>
                <a:gd name="connsiteY9-7528" fmla="*/ 715868 h 1475487"/>
                <a:gd name="connsiteX10-7529" fmla="*/ 674876 w 811235"/>
                <a:gd name="connsiteY10-7530" fmla="*/ 1351662 h 1475487"/>
                <a:gd name="connsiteX11-7531" fmla="*/ 605820 w 811235"/>
                <a:gd name="connsiteY11-7532" fmla="*/ 1475487 h 1475487"/>
                <a:gd name="connsiteX12-7533" fmla="*/ 539145 w 811235"/>
                <a:gd name="connsiteY12-7534" fmla="*/ 1351663 h 1475487"/>
                <a:gd name="connsiteX13-7535" fmla="*/ 532001 w 811235"/>
                <a:gd name="connsiteY13-7536" fmla="*/ 982568 h 1475487"/>
                <a:gd name="connsiteX14-7537" fmla="*/ 498664 w 811235"/>
                <a:gd name="connsiteY14-7538" fmla="*/ 982568 h 1475487"/>
                <a:gd name="connsiteX15-7539" fmla="*/ 424846 w 811235"/>
                <a:gd name="connsiteY15-7540" fmla="*/ 1199262 h 1475487"/>
                <a:gd name="connsiteX16-7541" fmla="*/ 355789 w 811235"/>
                <a:gd name="connsiteY16-7542" fmla="*/ 982568 h 1475487"/>
                <a:gd name="connsiteX17-7543" fmla="*/ 322451 w 811235"/>
                <a:gd name="connsiteY17-7544" fmla="*/ 982568 h 1475487"/>
                <a:gd name="connsiteX18-7545" fmla="*/ 251014 w 811235"/>
                <a:gd name="connsiteY18-7546" fmla="*/ 1149256 h 1475487"/>
                <a:gd name="connsiteX19-7547" fmla="*/ 179576 w 811235"/>
                <a:gd name="connsiteY19-7548" fmla="*/ 982568 h 1475487"/>
                <a:gd name="connsiteX20-7549" fmla="*/ 151001 w 811235"/>
                <a:gd name="connsiteY20-7550" fmla="*/ 982568 h 1475487"/>
                <a:gd name="connsiteX21-7551" fmla="*/ 74801 w 811235"/>
                <a:gd name="connsiteY21-7552" fmla="*/ 1132588 h 1475487"/>
                <a:gd name="connsiteX22-7553" fmla="*/ 8126 w 811235"/>
                <a:gd name="connsiteY22-7554" fmla="*/ 992093 h 1475487"/>
                <a:gd name="connsiteX0-7555" fmla="*/ 8126 w 811235"/>
                <a:gd name="connsiteY0-7556" fmla="*/ 992093 h 1475487"/>
                <a:gd name="connsiteX1-7557" fmla="*/ 8126 w 811235"/>
                <a:gd name="connsiteY1-7558" fmla="*/ 382493 h 1475487"/>
                <a:gd name="connsiteX2-7559" fmla="*/ 227201 w 811235"/>
                <a:gd name="connsiteY2-7560" fmla="*/ 1493 h 1475487"/>
                <a:gd name="connsiteX3-7561" fmla="*/ 789176 w 811235"/>
                <a:gd name="connsiteY3-7562" fmla="*/ 6256 h 1475487"/>
                <a:gd name="connsiteX4-7563" fmla="*/ 689164 w 811235"/>
                <a:gd name="connsiteY4-7564" fmla="*/ 25306 h 1475487"/>
                <a:gd name="connsiteX5-7565" fmla="*/ 622489 w 811235"/>
                <a:gd name="connsiteY5-7566" fmla="*/ 163418 h 1475487"/>
                <a:gd name="connsiteX6-7567" fmla="*/ 627251 w 811235"/>
                <a:gd name="connsiteY6-7568" fmla="*/ 320581 h 1475487"/>
                <a:gd name="connsiteX7-7569" fmla="*/ 762983 w 811235"/>
                <a:gd name="connsiteY7-7570" fmla="*/ 503937 h 1475487"/>
                <a:gd name="connsiteX8-7571" fmla="*/ 808226 w 811235"/>
                <a:gd name="connsiteY8-7572" fmla="*/ 620618 h 1475487"/>
                <a:gd name="connsiteX9-7573" fmla="*/ 679639 w 811235"/>
                <a:gd name="connsiteY9-7574" fmla="*/ 715868 h 1475487"/>
                <a:gd name="connsiteX10-7575" fmla="*/ 674876 w 811235"/>
                <a:gd name="connsiteY10-7576" fmla="*/ 1351662 h 1475487"/>
                <a:gd name="connsiteX11-7577" fmla="*/ 605820 w 811235"/>
                <a:gd name="connsiteY11-7578" fmla="*/ 1475487 h 1475487"/>
                <a:gd name="connsiteX12-7579" fmla="*/ 539145 w 811235"/>
                <a:gd name="connsiteY12-7580" fmla="*/ 1351663 h 1475487"/>
                <a:gd name="connsiteX13-7581" fmla="*/ 532001 w 811235"/>
                <a:gd name="connsiteY13-7582" fmla="*/ 982568 h 1475487"/>
                <a:gd name="connsiteX14-7583" fmla="*/ 498664 w 811235"/>
                <a:gd name="connsiteY14-7584" fmla="*/ 982568 h 1475487"/>
                <a:gd name="connsiteX15-7585" fmla="*/ 424846 w 811235"/>
                <a:gd name="connsiteY15-7586" fmla="*/ 1199262 h 1475487"/>
                <a:gd name="connsiteX16-7587" fmla="*/ 355789 w 811235"/>
                <a:gd name="connsiteY16-7588" fmla="*/ 982568 h 1475487"/>
                <a:gd name="connsiteX17-7589" fmla="*/ 322451 w 811235"/>
                <a:gd name="connsiteY17-7590" fmla="*/ 982568 h 1475487"/>
                <a:gd name="connsiteX18-7591" fmla="*/ 251014 w 811235"/>
                <a:gd name="connsiteY18-7592" fmla="*/ 1149256 h 1475487"/>
                <a:gd name="connsiteX19-7593" fmla="*/ 179576 w 811235"/>
                <a:gd name="connsiteY19-7594" fmla="*/ 982568 h 1475487"/>
                <a:gd name="connsiteX20-7595" fmla="*/ 151001 w 811235"/>
                <a:gd name="connsiteY20-7596" fmla="*/ 982568 h 1475487"/>
                <a:gd name="connsiteX21-7597" fmla="*/ 74801 w 811235"/>
                <a:gd name="connsiteY21-7598" fmla="*/ 1132588 h 1475487"/>
                <a:gd name="connsiteX22-7599" fmla="*/ 8126 w 811235"/>
                <a:gd name="connsiteY22-7600" fmla="*/ 992093 h 1475487"/>
                <a:gd name="connsiteX0-7601" fmla="*/ 8126 w 811235"/>
                <a:gd name="connsiteY0-7602" fmla="*/ 992093 h 1475487"/>
                <a:gd name="connsiteX1-7603" fmla="*/ 8126 w 811235"/>
                <a:gd name="connsiteY1-7604" fmla="*/ 382493 h 1475487"/>
                <a:gd name="connsiteX2-7605" fmla="*/ 227201 w 811235"/>
                <a:gd name="connsiteY2-7606" fmla="*/ 1493 h 1475487"/>
                <a:gd name="connsiteX3-7607" fmla="*/ 789176 w 811235"/>
                <a:gd name="connsiteY3-7608" fmla="*/ 6256 h 1475487"/>
                <a:gd name="connsiteX4-7609" fmla="*/ 689164 w 811235"/>
                <a:gd name="connsiteY4-7610" fmla="*/ 25306 h 1475487"/>
                <a:gd name="connsiteX5-7611" fmla="*/ 622489 w 811235"/>
                <a:gd name="connsiteY5-7612" fmla="*/ 163418 h 1475487"/>
                <a:gd name="connsiteX6-7613" fmla="*/ 627251 w 811235"/>
                <a:gd name="connsiteY6-7614" fmla="*/ 320581 h 1475487"/>
                <a:gd name="connsiteX7-7615" fmla="*/ 762983 w 811235"/>
                <a:gd name="connsiteY7-7616" fmla="*/ 503937 h 1475487"/>
                <a:gd name="connsiteX8-7617" fmla="*/ 808226 w 811235"/>
                <a:gd name="connsiteY8-7618" fmla="*/ 620618 h 1475487"/>
                <a:gd name="connsiteX9-7619" fmla="*/ 679639 w 811235"/>
                <a:gd name="connsiteY9-7620" fmla="*/ 715868 h 1475487"/>
                <a:gd name="connsiteX10-7621" fmla="*/ 674876 w 811235"/>
                <a:gd name="connsiteY10-7622" fmla="*/ 1351662 h 1475487"/>
                <a:gd name="connsiteX11-7623" fmla="*/ 605820 w 811235"/>
                <a:gd name="connsiteY11-7624" fmla="*/ 1475487 h 1475487"/>
                <a:gd name="connsiteX12-7625" fmla="*/ 539145 w 811235"/>
                <a:gd name="connsiteY12-7626" fmla="*/ 1351663 h 1475487"/>
                <a:gd name="connsiteX13-7627" fmla="*/ 532001 w 811235"/>
                <a:gd name="connsiteY13-7628" fmla="*/ 982568 h 1475487"/>
                <a:gd name="connsiteX14-7629" fmla="*/ 498664 w 811235"/>
                <a:gd name="connsiteY14-7630" fmla="*/ 982568 h 1475487"/>
                <a:gd name="connsiteX15-7631" fmla="*/ 424846 w 811235"/>
                <a:gd name="connsiteY15-7632" fmla="*/ 1199262 h 1475487"/>
                <a:gd name="connsiteX16-7633" fmla="*/ 355789 w 811235"/>
                <a:gd name="connsiteY16-7634" fmla="*/ 982568 h 1475487"/>
                <a:gd name="connsiteX17-7635" fmla="*/ 322451 w 811235"/>
                <a:gd name="connsiteY17-7636" fmla="*/ 982568 h 1475487"/>
                <a:gd name="connsiteX18-7637" fmla="*/ 251014 w 811235"/>
                <a:gd name="connsiteY18-7638" fmla="*/ 1149256 h 1475487"/>
                <a:gd name="connsiteX19-7639" fmla="*/ 179576 w 811235"/>
                <a:gd name="connsiteY19-7640" fmla="*/ 982568 h 1475487"/>
                <a:gd name="connsiteX20-7641" fmla="*/ 151001 w 811235"/>
                <a:gd name="connsiteY20-7642" fmla="*/ 982568 h 1475487"/>
                <a:gd name="connsiteX21-7643" fmla="*/ 74801 w 811235"/>
                <a:gd name="connsiteY21-7644" fmla="*/ 1132588 h 1475487"/>
                <a:gd name="connsiteX22-7645" fmla="*/ 8126 w 811235"/>
                <a:gd name="connsiteY22-7646" fmla="*/ 992093 h 1475487"/>
                <a:gd name="connsiteX0-7647" fmla="*/ 8126 w 811235"/>
                <a:gd name="connsiteY0-7648" fmla="*/ 992093 h 1475487"/>
                <a:gd name="connsiteX1-7649" fmla="*/ 8126 w 811235"/>
                <a:gd name="connsiteY1-7650" fmla="*/ 382493 h 1475487"/>
                <a:gd name="connsiteX2-7651" fmla="*/ 227201 w 811235"/>
                <a:gd name="connsiteY2-7652" fmla="*/ 1493 h 1475487"/>
                <a:gd name="connsiteX3-7653" fmla="*/ 789176 w 811235"/>
                <a:gd name="connsiteY3-7654" fmla="*/ 6256 h 1475487"/>
                <a:gd name="connsiteX4-7655" fmla="*/ 689164 w 811235"/>
                <a:gd name="connsiteY4-7656" fmla="*/ 25306 h 1475487"/>
                <a:gd name="connsiteX5-7657" fmla="*/ 622489 w 811235"/>
                <a:gd name="connsiteY5-7658" fmla="*/ 163418 h 1475487"/>
                <a:gd name="connsiteX6-7659" fmla="*/ 627251 w 811235"/>
                <a:gd name="connsiteY6-7660" fmla="*/ 320581 h 1475487"/>
                <a:gd name="connsiteX7-7661" fmla="*/ 762983 w 811235"/>
                <a:gd name="connsiteY7-7662" fmla="*/ 503937 h 1475487"/>
                <a:gd name="connsiteX8-7663" fmla="*/ 808226 w 811235"/>
                <a:gd name="connsiteY8-7664" fmla="*/ 620618 h 1475487"/>
                <a:gd name="connsiteX9-7665" fmla="*/ 679639 w 811235"/>
                <a:gd name="connsiteY9-7666" fmla="*/ 715868 h 1475487"/>
                <a:gd name="connsiteX10-7667" fmla="*/ 674876 w 811235"/>
                <a:gd name="connsiteY10-7668" fmla="*/ 1351662 h 1475487"/>
                <a:gd name="connsiteX11-7669" fmla="*/ 605820 w 811235"/>
                <a:gd name="connsiteY11-7670" fmla="*/ 1475487 h 1475487"/>
                <a:gd name="connsiteX12-7671" fmla="*/ 539145 w 811235"/>
                <a:gd name="connsiteY12-7672" fmla="*/ 1351663 h 1475487"/>
                <a:gd name="connsiteX13-7673" fmla="*/ 532001 w 811235"/>
                <a:gd name="connsiteY13-7674" fmla="*/ 982568 h 1475487"/>
                <a:gd name="connsiteX14-7675" fmla="*/ 498664 w 811235"/>
                <a:gd name="connsiteY14-7676" fmla="*/ 982568 h 1475487"/>
                <a:gd name="connsiteX15-7677" fmla="*/ 424846 w 811235"/>
                <a:gd name="connsiteY15-7678" fmla="*/ 1199262 h 1475487"/>
                <a:gd name="connsiteX16-7679" fmla="*/ 355789 w 811235"/>
                <a:gd name="connsiteY16-7680" fmla="*/ 982568 h 1475487"/>
                <a:gd name="connsiteX17-7681" fmla="*/ 322451 w 811235"/>
                <a:gd name="connsiteY17-7682" fmla="*/ 982568 h 1475487"/>
                <a:gd name="connsiteX18-7683" fmla="*/ 251014 w 811235"/>
                <a:gd name="connsiteY18-7684" fmla="*/ 1149256 h 1475487"/>
                <a:gd name="connsiteX19-7685" fmla="*/ 179576 w 811235"/>
                <a:gd name="connsiteY19-7686" fmla="*/ 982568 h 1475487"/>
                <a:gd name="connsiteX20-7687" fmla="*/ 151001 w 811235"/>
                <a:gd name="connsiteY20-7688" fmla="*/ 982568 h 1475487"/>
                <a:gd name="connsiteX21-7689" fmla="*/ 74801 w 811235"/>
                <a:gd name="connsiteY21-7690" fmla="*/ 1132588 h 1475487"/>
                <a:gd name="connsiteX22-7691" fmla="*/ 8126 w 811235"/>
                <a:gd name="connsiteY22-7692" fmla="*/ 992093 h 1475487"/>
                <a:gd name="connsiteX0-7693" fmla="*/ 8126 w 811235"/>
                <a:gd name="connsiteY0-7694" fmla="*/ 992093 h 1475487"/>
                <a:gd name="connsiteX1-7695" fmla="*/ 8126 w 811235"/>
                <a:gd name="connsiteY1-7696" fmla="*/ 382493 h 1475487"/>
                <a:gd name="connsiteX2-7697" fmla="*/ 227201 w 811235"/>
                <a:gd name="connsiteY2-7698" fmla="*/ 1493 h 1475487"/>
                <a:gd name="connsiteX3-7699" fmla="*/ 789176 w 811235"/>
                <a:gd name="connsiteY3-7700" fmla="*/ 6256 h 1475487"/>
                <a:gd name="connsiteX4-7701" fmla="*/ 689164 w 811235"/>
                <a:gd name="connsiteY4-7702" fmla="*/ 25306 h 1475487"/>
                <a:gd name="connsiteX5-7703" fmla="*/ 622489 w 811235"/>
                <a:gd name="connsiteY5-7704" fmla="*/ 163418 h 1475487"/>
                <a:gd name="connsiteX6-7705" fmla="*/ 627251 w 811235"/>
                <a:gd name="connsiteY6-7706" fmla="*/ 320581 h 1475487"/>
                <a:gd name="connsiteX7-7707" fmla="*/ 762983 w 811235"/>
                <a:gd name="connsiteY7-7708" fmla="*/ 503937 h 1475487"/>
                <a:gd name="connsiteX8-7709" fmla="*/ 808226 w 811235"/>
                <a:gd name="connsiteY8-7710" fmla="*/ 620618 h 1475487"/>
                <a:gd name="connsiteX9-7711" fmla="*/ 679639 w 811235"/>
                <a:gd name="connsiteY9-7712" fmla="*/ 715868 h 1475487"/>
                <a:gd name="connsiteX10-7713" fmla="*/ 674876 w 811235"/>
                <a:gd name="connsiteY10-7714" fmla="*/ 1351662 h 1475487"/>
                <a:gd name="connsiteX11-7715" fmla="*/ 605820 w 811235"/>
                <a:gd name="connsiteY11-7716" fmla="*/ 1475487 h 1475487"/>
                <a:gd name="connsiteX12-7717" fmla="*/ 539145 w 811235"/>
                <a:gd name="connsiteY12-7718" fmla="*/ 1351663 h 1475487"/>
                <a:gd name="connsiteX13-7719" fmla="*/ 532001 w 811235"/>
                <a:gd name="connsiteY13-7720" fmla="*/ 982568 h 1475487"/>
                <a:gd name="connsiteX14-7721" fmla="*/ 498664 w 811235"/>
                <a:gd name="connsiteY14-7722" fmla="*/ 982568 h 1475487"/>
                <a:gd name="connsiteX15-7723" fmla="*/ 424846 w 811235"/>
                <a:gd name="connsiteY15-7724" fmla="*/ 1199262 h 1475487"/>
                <a:gd name="connsiteX16-7725" fmla="*/ 355789 w 811235"/>
                <a:gd name="connsiteY16-7726" fmla="*/ 982568 h 1475487"/>
                <a:gd name="connsiteX17-7727" fmla="*/ 322451 w 811235"/>
                <a:gd name="connsiteY17-7728" fmla="*/ 982568 h 1475487"/>
                <a:gd name="connsiteX18-7729" fmla="*/ 251014 w 811235"/>
                <a:gd name="connsiteY18-7730" fmla="*/ 1149256 h 1475487"/>
                <a:gd name="connsiteX19-7731" fmla="*/ 179576 w 811235"/>
                <a:gd name="connsiteY19-7732" fmla="*/ 982568 h 1475487"/>
                <a:gd name="connsiteX20-7733" fmla="*/ 151001 w 811235"/>
                <a:gd name="connsiteY20-7734" fmla="*/ 982568 h 1475487"/>
                <a:gd name="connsiteX21-7735" fmla="*/ 74801 w 811235"/>
                <a:gd name="connsiteY21-7736" fmla="*/ 1132588 h 1475487"/>
                <a:gd name="connsiteX22-7737" fmla="*/ 8126 w 811235"/>
                <a:gd name="connsiteY22-7738" fmla="*/ 992093 h 1475487"/>
                <a:gd name="connsiteX0-7739" fmla="*/ 8126 w 811235"/>
                <a:gd name="connsiteY0-7740" fmla="*/ 992093 h 1475487"/>
                <a:gd name="connsiteX1-7741" fmla="*/ 8126 w 811235"/>
                <a:gd name="connsiteY1-7742" fmla="*/ 382493 h 1475487"/>
                <a:gd name="connsiteX2-7743" fmla="*/ 227201 w 811235"/>
                <a:gd name="connsiteY2-7744" fmla="*/ 1493 h 1475487"/>
                <a:gd name="connsiteX3-7745" fmla="*/ 789176 w 811235"/>
                <a:gd name="connsiteY3-7746" fmla="*/ 6256 h 1475487"/>
                <a:gd name="connsiteX4-7747" fmla="*/ 689164 w 811235"/>
                <a:gd name="connsiteY4-7748" fmla="*/ 25306 h 1475487"/>
                <a:gd name="connsiteX5-7749" fmla="*/ 622489 w 811235"/>
                <a:gd name="connsiteY5-7750" fmla="*/ 163418 h 1475487"/>
                <a:gd name="connsiteX6-7751" fmla="*/ 627251 w 811235"/>
                <a:gd name="connsiteY6-7752" fmla="*/ 320581 h 1475487"/>
                <a:gd name="connsiteX7-7753" fmla="*/ 762983 w 811235"/>
                <a:gd name="connsiteY7-7754" fmla="*/ 503937 h 1475487"/>
                <a:gd name="connsiteX8-7755" fmla="*/ 808226 w 811235"/>
                <a:gd name="connsiteY8-7756" fmla="*/ 620618 h 1475487"/>
                <a:gd name="connsiteX9-7757" fmla="*/ 679639 w 811235"/>
                <a:gd name="connsiteY9-7758" fmla="*/ 715868 h 1475487"/>
                <a:gd name="connsiteX10-7759" fmla="*/ 674876 w 811235"/>
                <a:gd name="connsiteY10-7760" fmla="*/ 1351662 h 1475487"/>
                <a:gd name="connsiteX11-7761" fmla="*/ 605820 w 811235"/>
                <a:gd name="connsiteY11-7762" fmla="*/ 1475487 h 1475487"/>
                <a:gd name="connsiteX12-7763" fmla="*/ 539145 w 811235"/>
                <a:gd name="connsiteY12-7764" fmla="*/ 1351663 h 1475487"/>
                <a:gd name="connsiteX13-7765" fmla="*/ 532001 w 811235"/>
                <a:gd name="connsiteY13-7766" fmla="*/ 982568 h 1475487"/>
                <a:gd name="connsiteX14-7767" fmla="*/ 498664 w 811235"/>
                <a:gd name="connsiteY14-7768" fmla="*/ 982568 h 1475487"/>
                <a:gd name="connsiteX15-7769" fmla="*/ 424846 w 811235"/>
                <a:gd name="connsiteY15-7770" fmla="*/ 1199262 h 1475487"/>
                <a:gd name="connsiteX16-7771" fmla="*/ 355789 w 811235"/>
                <a:gd name="connsiteY16-7772" fmla="*/ 982568 h 1475487"/>
                <a:gd name="connsiteX17-7773" fmla="*/ 322451 w 811235"/>
                <a:gd name="connsiteY17-7774" fmla="*/ 982568 h 1475487"/>
                <a:gd name="connsiteX18-7775" fmla="*/ 251014 w 811235"/>
                <a:gd name="connsiteY18-7776" fmla="*/ 1149256 h 1475487"/>
                <a:gd name="connsiteX19-7777" fmla="*/ 179576 w 811235"/>
                <a:gd name="connsiteY19-7778" fmla="*/ 982568 h 1475487"/>
                <a:gd name="connsiteX20-7779" fmla="*/ 151001 w 811235"/>
                <a:gd name="connsiteY20-7780" fmla="*/ 982568 h 1475487"/>
                <a:gd name="connsiteX21-7781" fmla="*/ 74801 w 811235"/>
                <a:gd name="connsiteY21-7782" fmla="*/ 1132588 h 1475487"/>
                <a:gd name="connsiteX22-7783" fmla="*/ 8126 w 811235"/>
                <a:gd name="connsiteY22-7784" fmla="*/ 992093 h 1475487"/>
                <a:gd name="connsiteX0-7785" fmla="*/ 8126 w 811235"/>
                <a:gd name="connsiteY0-7786" fmla="*/ 992093 h 1475491"/>
                <a:gd name="connsiteX1-7787" fmla="*/ 8126 w 811235"/>
                <a:gd name="connsiteY1-7788" fmla="*/ 382493 h 1475491"/>
                <a:gd name="connsiteX2-7789" fmla="*/ 227201 w 811235"/>
                <a:gd name="connsiteY2-7790" fmla="*/ 1493 h 1475491"/>
                <a:gd name="connsiteX3-7791" fmla="*/ 789176 w 811235"/>
                <a:gd name="connsiteY3-7792" fmla="*/ 6256 h 1475491"/>
                <a:gd name="connsiteX4-7793" fmla="*/ 689164 w 811235"/>
                <a:gd name="connsiteY4-7794" fmla="*/ 25306 h 1475491"/>
                <a:gd name="connsiteX5-7795" fmla="*/ 622489 w 811235"/>
                <a:gd name="connsiteY5-7796" fmla="*/ 163418 h 1475491"/>
                <a:gd name="connsiteX6-7797" fmla="*/ 627251 w 811235"/>
                <a:gd name="connsiteY6-7798" fmla="*/ 320581 h 1475491"/>
                <a:gd name="connsiteX7-7799" fmla="*/ 762983 w 811235"/>
                <a:gd name="connsiteY7-7800" fmla="*/ 503937 h 1475491"/>
                <a:gd name="connsiteX8-7801" fmla="*/ 808226 w 811235"/>
                <a:gd name="connsiteY8-7802" fmla="*/ 620618 h 1475491"/>
                <a:gd name="connsiteX9-7803" fmla="*/ 679639 w 811235"/>
                <a:gd name="connsiteY9-7804" fmla="*/ 715868 h 1475491"/>
                <a:gd name="connsiteX10-7805" fmla="*/ 674876 w 811235"/>
                <a:gd name="connsiteY10-7806" fmla="*/ 1351662 h 1475491"/>
                <a:gd name="connsiteX11-7807" fmla="*/ 610583 w 811235"/>
                <a:gd name="connsiteY11-7808" fmla="*/ 1475487 h 1475491"/>
                <a:gd name="connsiteX12-7809" fmla="*/ 539145 w 811235"/>
                <a:gd name="connsiteY12-7810" fmla="*/ 1351663 h 1475491"/>
                <a:gd name="connsiteX13-7811" fmla="*/ 532001 w 811235"/>
                <a:gd name="connsiteY13-7812" fmla="*/ 982568 h 1475491"/>
                <a:gd name="connsiteX14-7813" fmla="*/ 498664 w 811235"/>
                <a:gd name="connsiteY14-7814" fmla="*/ 982568 h 1475491"/>
                <a:gd name="connsiteX15-7815" fmla="*/ 424846 w 811235"/>
                <a:gd name="connsiteY15-7816" fmla="*/ 1199262 h 1475491"/>
                <a:gd name="connsiteX16-7817" fmla="*/ 355789 w 811235"/>
                <a:gd name="connsiteY16-7818" fmla="*/ 982568 h 1475491"/>
                <a:gd name="connsiteX17-7819" fmla="*/ 322451 w 811235"/>
                <a:gd name="connsiteY17-7820" fmla="*/ 982568 h 1475491"/>
                <a:gd name="connsiteX18-7821" fmla="*/ 251014 w 811235"/>
                <a:gd name="connsiteY18-7822" fmla="*/ 1149256 h 1475491"/>
                <a:gd name="connsiteX19-7823" fmla="*/ 179576 w 811235"/>
                <a:gd name="connsiteY19-7824" fmla="*/ 982568 h 1475491"/>
                <a:gd name="connsiteX20-7825" fmla="*/ 151001 w 811235"/>
                <a:gd name="connsiteY20-7826" fmla="*/ 982568 h 1475491"/>
                <a:gd name="connsiteX21-7827" fmla="*/ 74801 w 811235"/>
                <a:gd name="connsiteY21-7828" fmla="*/ 1132588 h 1475491"/>
                <a:gd name="connsiteX22-7829" fmla="*/ 8126 w 811235"/>
                <a:gd name="connsiteY22-7830" fmla="*/ 992093 h 1475491"/>
                <a:gd name="connsiteX0-7831" fmla="*/ 8126 w 811235"/>
                <a:gd name="connsiteY0-7832" fmla="*/ 992093 h 1475491"/>
                <a:gd name="connsiteX1-7833" fmla="*/ 8126 w 811235"/>
                <a:gd name="connsiteY1-7834" fmla="*/ 382493 h 1475491"/>
                <a:gd name="connsiteX2-7835" fmla="*/ 227201 w 811235"/>
                <a:gd name="connsiteY2-7836" fmla="*/ 1493 h 1475491"/>
                <a:gd name="connsiteX3-7837" fmla="*/ 789176 w 811235"/>
                <a:gd name="connsiteY3-7838" fmla="*/ 6256 h 1475491"/>
                <a:gd name="connsiteX4-7839" fmla="*/ 689164 w 811235"/>
                <a:gd name="connsiteY4-7840" fmla="*/ 25306 h 1475491"/>
                <a:gd name="connsiteX5-7841" fmla="*/ 622489 w 811235"/>
                <a:gd name="connsiteY5-7842" fmla="*/ 163418 h 1475491"/>
                <a:gd name="connsiteX6-7843" fmla="*/ 627251 w 811235"/>
                <a:gd name="connsiteY6-7844" fmla="*/ 320581 h 1475491"/>
                <a:gd name="connsiteX7-7845" fmla="*/ 762983 w 811235"/>
                <a:gd name="connsiteY7-7846" fmla="*/ 503937 h 1475491"/>
                <a:gd name="connsiteX8-7847" fmla="*/ 808226 w 811235"/>
                <a:gd name="connsiteY8-7848" fmla="*/ 620618 h 1475491"/>
                <a:gd name="connsiteX9-7849" fmla="*/ 679639 w 811235"/>
                <a:gd name="connsiteY9-7850" fmla="*/ 715868 h 1475491"/>
                <a:gd name="connsiteX10-7851" fmla="*/ 674876 w 811235"/>
                <a:gd name="connsiteY10-7852" fmla="*/ 1351662 h 1475491"/>
                <a:gd name="connsiteX11-7853" fmla="*/ 610583 w 811235"/>
                <a:gd name="connsiteY11-7854" fmla="*/ 1475487 h 1475491"/>
                <a:gd name="connsiteX12-7855" fmla="*/ 539145 w 811235"/>
                <a:gd name="connsiteY12-7856" fmla="*/ 1351663 h 1475491"/>
                <a:gd name="connsiteX13-7857" fmla="*/ 532001 w 811235"/>
                <a:gd name="connsiteY13-7858" fmla="*/ 982568 h 1475491"/>
                <a:gd name="connsiteX14-7859" fmla="*/ 498664 w 811235"/>
                <a:gd name="connsiteY14-7860" fmla="*/ 982568 h 1475491"/>
                <a:gd name="connsiteX15-7861" fmla="*/ 424846 w 811235"/>
                <a:gd name="connsiteY15-7862" fmla="*/ 1199262 h 1475491"/>
                <a:gd name="connsiteX16-7863" fmla="*/ 355789 w 811235"/>
                <a:gd name="connsiteY16-7864" fmla="*/ 982568 h 1475491"/>
                <a:gd name="connsiteX17-7865" fmla="*/ 322451 w 811235"/>
                <a:gd name="connsiteY17-7866" fmla="*/ 982568 h 1475491"/>
                <a:gd name="connsiteX18-7867" fmla="*/ 251014 w 811235"/>
                <a:gd name="connsiteY18-7868" fmla="*/ 1149256 h 1475491"/>
                <a:gd name="connsiteX19-7869" fmla="*/ 179576 w 811235"/>
                <a:gd name="connsiteY19-7870" fmla="*/ 982568 h 1475491"/>
                <a:gd name="connsiteX20-7871" fmla="*/ 151001 w 811235"/>
                <a:gd name="connsiteY20-7872" fmla="*/ 982568 h 1475491"/>
                <a:gd name="connsiteX21-7873" fmla="*/ 74801 w 811235"/>
                <a:gd name="connsiteY21-7874" fmla="*/ 1132588 h 1475491"/>
                <a:gd name="connsiteX22-7875" fmla="*/ 8126 w 811235"/>
                <a:gd name="connsiteY22-7876" fmla="*/ 992093 h 1475491"/>
                <a:gd name="connsiteX0-7877" fmla="*/ 8126 w 811235"/>
                <a:gd name="connsiteY0-7878" fmla="*/ 992093 h 1475487"/>
                <a:gd name="connsiteX1-7879" fmla="*/ 8126 w 811235"/>
                <a:gd name="connsiteY1-7880" fmla="*/ 382493 h 1475487"/>
                <a:gd name="connsiteX2-7881" fmla="*/ 227201 w 811235"/>
                <a:gd name="connsiteY2-7882" fmla="*/ 1493 h 1475487"/>
                <a:gd name="connsiteX3-7883" fmla="*/ 789176 w 811235"/>
                <a:gd name="connsiteY3-7884" fmla="*/ 6256 h 1475487"/>
                <a:gd name="connsiteX4-7885" fmla="*/ 689164 w 811235"/>
                <a:gd name="connsiteY4-7886" fmla="*/ 25306 h 1475487"/>
                <a:gd name="connsiteX5-7887" fmla="*/ 622489 w 811235"/>
                <a:gd name="connsiteY5-7888" fmla="*/ 163418 h 1475487"/>
                <a:gd name="connsiteX6-7889" fmla="*/ 627251 w 811235"/>
                <a:gd name="connsiteY6-7890" fmla="*/ 320581 h 1475487"/>
                <a:gd name="connsiteX7-7891" fmla="*/ 762983 w 811235"/>
                <a:gd name="connsiteY7-7892" fmla="*/ 503937 h 1475487"/>
                <a:gd name="connsiteX8-7893" fmla="*/ 808226 w 811235"/>
                <a:gd name="connsiteY8-7894" fmla="*/ 620618 h 1475487"/>
                <a:gd name="connsiteX9-7895" fmla="*/ 679639 w 811235"/>
                <a:gd name="connsiteY9-7896" fmla="*/ 715868 h 1475487"/>
                <a:gd name="connsiteX10-7897" fmla="*/ 674876 w 811235"/>
                <a:gd name="connsiteY10-7898" fmla="*/ 1351662 h 1475487"/>
                <a:gd name="connsiteX11-7899" fmla="*/ 610583 w 811235"/>
                <a:gd name="connsiteY11-7900" fmla="*/ 1475487 h 1475487"/>
                <a:gd name="connsiteX12-7901" fmla="*/ 539145 w 811235"/>
                <a:gd name="connsiteY12-7902" fmla="*/ 1351663 h 1475487"/>
                <a:gd name="connsiteX13-7903" fmla="*/ 532001 w 811235"/>
                <a:gd name="connsiteY13-7904" fmla="*/ 982568 h 1475487"/>
                <a:gd name="connsiteX14-7905" fmla="*/ 498664 w 811235"/>
                <a:gd name="connsiteY14-7906" fmla="*/ 982568 h 1475487"/>
                <a:gd name="connsiteX15-7907" fmla="*/ 424846 w 811235"/>
                <a:gd name="connsiteY15-7908" fmla="*/ 1199262 h 1475487"/>
                <a:gd name="connsiteX16-7909" fmla="*/ 355789 w 811235"/>
                <a:gd name="connsiteY16-7910" fmla="*/ 982568 h 1475487"/>
                <a:gd name="connsiteX17-7911" fmla="*/ 322451 w 811235"/>
                <a:gd name="connsiteY17-7912" fmla="*/ 982568 h 1475487"/>
                <a:gd name="connsiteX18-7913" fmla="*/ 251014 w 811235"/>
                <a:gd name="connsiteY18-7914" fmla="*/ 1149256 h 1475487"/>
                <a:gd name="connsiteX19-7915" fmla="*/ 179576 w 811235"/>
                <a:gd name="connsiteY19-7916" fmla="*/ 982568 h 1475487"/>
                <a:gd name="connsiteX20-7917" fmla="*/ 151001 w 811235"/>
                <a:gd name="connsiteY20-7918" fmla="*/ 982568 h 1475487"/>
                <a:gd name="connsiteX21-7919" fmla="*/ 74801 w 811235"/>
                <a:gd name="connsiteY21-7920" fmla="*/ 1132588 h 1475487"/>
                <a:gd name="connsiteX22-7921" fmla="*/ 8126 w 811235"/>
                <a:gd name="connsiteY22-7922" fmla="*/ 992093 h 1475487"/>
                <a:gd name="connsiteX0-7923" fmla="*/ 8126 w 811235"/>
                <a:gd name="connsiteY0-7924" fmla="*/ 992093 h 1475487"/>
                <a:gd name="connsiteX1-7925" fmla="*/ 8126 w 811235"/>
                <a:gd name="connsiteY1-7926" fmla="*/ 382493 h 1475487"/>
                <a:gd name="connsiteX2-7927" fmla="*/ 227201 w 811235"/>
                <a:gd name="connsiteY2-7928" fmla="*/ 1493 h 1475487"/>
                <a:gd name="connsiteX3-7929" fmla="*/ 789176 w 811235"/>
                <a:gd name="connsiteY3-7930" fmla="*/ 6256 h 1475487"/>
                <a:gd name="connsiteX4-7931" fmla="*/ 689164 w 811235"/>
                <a:gd name="connsiteY4-7932" fmla="*/ 25306 h 1475487"/>
                <a:gd name="connsiteX5-7933" fmla="*/ 622489 w 811235"/>
                <a:gd name="connsiteY5-7934" fmla="*/ 163418 h 1475487"/>
                <a:gd name="connsiteX6-7935" fmla="*/ 627251 w 811235"/>
                <a:gd name="connsiteY6-7936" fmla="*/ 320581 h 1475487"/>
                <a:gd name="connsiteX7-7937" fmla="*/ 762983 w 811235"/>
                <a:gd name="connsiteY7-7938" fmla="*/ 503937 h 1475487"/>
                <a:gd name="connsiteX8-7939" fmla="*/ 808226 w 811235"/>
                <a:gd name="connsiteY8-7940" fmla="*/ 620618 h 1475487"/>
                <a:gd name="connsiteX9-7941" fmla="*/ 679639 w 811235"/>
                <a:gd name="connsiteY9-7942" fmla="*/ 715868 h 1475487"/>
                <a:gd name="connsiteX10-7943" fmla="*/ 674876 w 811235"/>
                <a:gd name="connsiteY10-7944" fmla="*/ 1351662 h 1475487"/>
                <a:gd name="connsiteX11-7945" fmla="*/ 610583 w 811235"/>
                <a:gd name="connsiteY11-7946" fmla="*/ 1475487 h 1475487"/>
                <a:gd name="connsiteX12-7947" fmla="*/ 539145 w 811235"/>
                <a:gd name="connsiteY12-7948" fmla="*/ 1351663 h 1475487"/>
                <a:gd name="connsiteX13-7949" fmla="*/ 532001 w 811235"/>
                <a:gd name="connsiteY13-7950" fmla="*/ 982568 h 1475487"/>
                <a:gd name="connsiteX14-7951" fmla="*/ 498664 w 811235"/>
                <a:gd name="connsiteY14-7952" fmla="*/ 982568 h 1475487"/>
                <a:gd name="connsiteX15-7953" fmla="*/ 424846 w 811235"/>
                <a:gd name="connsiteY15-7954" fmla="*/ 1199262 h 1475487"/>
                <a:gd name="connsiteX16-7955" fmla="*/ 355789 w 811235"/>
                <a:gd name="connsiteY16-7956" fmla="*/ 982568 h 1475487"/>
                <a:gd name="connsiteX17-7957" fmla="*/ 322451 w 811235"/>
                <a:gd name="connsiteY17-7958" fmla="*/ 982568 h 1475487"/>
                <a:gd name="connsiteX18-7959" fmla="*/ 251014 w 811235"/>
                <a:gd name="connsiteY18-7960" fmla="*/ 1149256 h 1475487"/>
                <a:gd name="connsiteX19-7961" fmla="*/ 179576 w 811235"/>
                <a:gd name="connsiteY19-7962" fmla="*/ 982568 h 1475487"/>
                <a:gd name="connsiteX20-7963" fmla="*/ 151001 w 811235"/>
                <a:gd name="connsiteY20-7964" fmla="*/ 982568 h 1475487"/>
                <a:gd name="connsiteX21-7965" fmla="*/ 74801 w 811235"/>
                <a:gd name="connsiteY21-7966" fmla="*/ 1132588 h 1475487"/>
                <a:gd name="connsiteX22-7967" fmla="*/ 8126 w 811235"/>
                <a:gd name="connsiteY22-7968" fmla="*/ 992093 h 1475487"/>
                <a:gd name="connsiteX0-7969" fmla="*/ 8126 w 811235"/>
                <a:gd name="connsiteY0-7970" fmla="*/ 992093 h 1475487"/>
                <a:gd name="connsiteX1-7971" fmla="*/ 8126 w 811235"/>
                <a:gd name="connsiteY1-7972" fmla="*/ 382493 h 1475487"/>
                <a:gd name="connsiteX2-7973" fmla="*/ 227201 w 811235"/>
                <a:gd name="connsiteY2-7974" fmla="*/ 1493 h 1475487"/>
                <a:gd name="connsiteX3-7975" fmla="*/ 789176 w 811235"/>
                <a:gd name="connsiteY3-7976" fmla="*/ 6256 h 1475487"/>
                <a:gd name="connsiteX4-7977" fmla="*/ 689164 w 811235"/>
                <a:gd name="connsiteY4-7978" fmla="*/ 25306 h 1475487"/>
                <a:gd name="connsiteX5-7979" fmla="*/ 622489 w 811235"/>
                <a:gd name="connsiteY5-7980" fmla="*/ 163418 h 1475487"/>
                <a:gd name="connsiteX6-7981" fmla="*/ 627251 w 811235"/>
                <a:gd name="connsiteY6-7982" fmla="*/ 320581 h 1475487"/>
                <a:gd name="connsiteX7-7983" fmla="*/ 762983 w 811235"/>
                <a:gd name="connsiteY7-7984" fmla="*/ 503937 h 1475487"/>
                <a:gd name="connsiteX8-7985" fmla="*/ 808226 w 811235"/>
                <a:gd name="connsiteY8-7986" fmla="*/ 620618 h 1475487"/>
                <a:gd name="connsiteX9-7987" fmla="*/ 679639 w 811235"/>
                <a:gd name="connsiteY9-7988" fmla="*/ 715868 h 1475487"/>
                <a:gd name="connsiteX10-7989" fmla="*/ 674876 w 811235"/>
                <a:gd name="connsiteY10-7990" fmla="*/ 1351662 h 1475487"/>
                <a:gd name="connsiteX11-7991" fmla="*/ 610583 w 811235"/>
                <a:gd name="connsiteY11-7992" fmla="*/ 1475487 h 1475487"/>
                <a:gd name="connsiteX12-7993" fmla="*/ 539145 w 811235"/>
                <a:gd name="connsiteY12-7994" fmla="*/ 1351663 h 1475487"/>
                <a:gd name="connsiteX13-7995" fmla="*/ 532001 w 811235"/>
                <a:gd name="connsiteY13-7996" fmla="*/ 982568 h 1475487"/>
                <a:gd name="connsiteX14-7997" fmla="*/ 498664 w 811235"/>
                <a:gd name="connsiteY14-7998" fmla="*/ 982568 h 1475487"/>
                <a:gd name="connsiteX15-7999" fmla="*/ 424846 w 811235"/>
                <a:gd name="connsiteY15-8000" fmla="*/ 1199262 h 1475487"/>
                <a:gd name="connsiteX16-8001" fmla="*/ 355789 w 811235"/>
                <a:gd name="connsiteY16-8002" fmla="*/ 982568 h 1475487"/>
                <a:gd name="connsiteX17-8003" fmla="*/ 322451 w 811235"/>
                <a:gd name="connsiteY17-8004" fmla="*/ 982568 h 1475487"/>
                <a:gd name="connsiteX18-8005" fmla="*/ 251014 w 811235"/>
                <a:gd name="connsiteY18-8006" fmla="*/ 1149256 h 1475487"/>
                <a:gd name="connsiteX19-8007" fmla="*/ 179576 w 811235"/>
                <a:gd name="connsiteY19-8008" fmla="*/ 982568 h 1475487"/>
                <a:gd name="connsiteX20-8009" fmla="*/ 151001 w 811235"/>
                <a:gd name="connsiteY20-8010" fmla="*/ 982568 h 1475487"/>
                <a:gd name="connsiteX21-8011" fmla="*/ 74801 w 811235"/>
                <a:gd name="connsiteY21-8012" fmla="*/ 1132588 h 1475487"/>
                <a:gd name="connsiteX22-8013" fmla="*/ 8126 w 811235"/>
                <a:gd name="connsiteY22-8014" fmla="*/ 992093 h 1475487"/>
              </a:gdLst>
              <a:ahLst/>
              <a:cxnLst>
                <a:cxn ang="0">
                  <a:pos x="connsiteX0-7969" y="connsiteY0-7970"/>
                </a:cxn>
                <a:cxn ang="0">
                  <a:pos x="connsiteX1-7971" y="connsiteY1-7972"/>
                </a:cxn>
                <a:cxn ang="0">
                  <a:pos x="connsiteX2-7973" y="connsiteY2-7974"/>
                </a:cxn>
                <a:cxn ang="0">
                  <a:pos x="connsiteX3-7975" y="connsiteY3-7976"/>
                </a:cxn>
                <a:cxn ang="0">
                  <a:pos x="connsiteX4-7977" y="connsiteY4-7978"/>
                </a:cxn>
                <a:cxn ang="0">
                  <a:pos x="connsiteX5-7979" y="connsiteY5-7980"/>
                </a:cxn>
                <a:cxn ang="0">
                  <a:pos x="connsiteX6-7981" y="connsiteY6-7982"/>
                </a:cxn>
                <a:cxn ang="0">
                  <a:pos x="connsiteX7-7983" y="connsiteY7-7984"/>
                </a:cxn>
                <a:cxn ang="0">
                  <a:pos x="connsiteX8-7985" y="connsiteY8-7986"/>
                </a:cxn>
                <a:cxn ang="0">
                  <a:pos x="connsiteX9-7987" y="connsiteY9-7988"/>
                </a:cxn>
                <a:cxn ang="0">
                  <a:pos x="connsiteX10-7989" y="connsiteY10-7990"/>
                </a:cxn>
                <a:cxn ang="0">
                  <a:pos x="connsiteX11-7991" y="connsiteY11-7992"/>
                </a:cxn>
                <a:cxn ang="0">
                  <a:pos x="connsiteX12-7993" y="connsiteY12-7994"/>
                </a:cxn>
                <a:cxn ang="0">
                  <a:pos x="connsiteX13-7995" y="connsiteY13-7996"/>
                </a:cxn>
                <a:cxn ang="0">
                  <a:pos x="connsiteX14-7997" y="connsiteY14-7998"/>
                </a:cxn>
                <a:cxn ang="0">
                  <a:pos x="connsiteX15-7999" y="connsiteY15-8000"/>
                </a:cxn>
                <a:cxn ang="0">
                  <a:pos x="connsiteX16-8001" y="connsiteY16-8002"/>
                </a:cxn>
                <a:cxn ang="0">
                  <a:pos x="connsiteX17-8003" y="connsiteY17-8004"/>
                </a:cxn>
                <a:cxn ang="0">
                  <a:pos x="connsiteX18-8005" y="connsiteY18-8006"/>
                </a:cxn>
                <a:cxn ang="0">
                  <a:pos x="connsiteX19-8007" y="connsiteY19-8008"/>
                </a:cxn>
                <a:cxn ang="0">
                  <a:pos x="connsiteX20-8009" y="connsiteY20-8010"/>
                </a:cxn>
                <a:cxn ang="0">
                  <a:pos x="connsiteX21-8011" y="connsiteY21-8012"/>
                </a:cxn>
                <a:cxn ang="0">
                  <a:pos x="connsiteX22-8013" y="connsiteY22-8014"/>
                </a:cxn>
              </a:cxnLst>
              <a:rect l="l" t="t" r="r" b="b"/>
              <a:pathLst>
                <a:path w="811235" h="1475487">
                  <a:moveTo>
                    <a:pt x="8126" y="992093"/>
                  </a:moveTo>
                  <a:cubicBezTo>
                    <a:pt x="6539" y="919463"/>
                    <a:pt x="-9336" y="561880"/>
                    <a:pt x="8126" y="382493"/>
                  </a:cubicBezTo>
                  <a:cubicBezTo>
                    <a:pt x="25588" y="203106"/>
                    <a:pt x="163701" y="5461"/>
                    <a:pt x="227201" y="1493"/>
                  </a:cubicBezTo>
                  <a:cubicBezTo>
                    <a:pt x="290701" y="-2475"/>
                    <a:pt x="709801" y="2287"/>
                    <a:pt x="789176" y="6256"/>
                  </a:cubicBezTo>
                  <a:cubicBezTo>
                    <a:pt x="828070" y="3081"/>
                    <a:pt x="726470" y="6255"/>
                    <a:pt x="689164" y="25306"/>
                  </a:cubicBezTo>
                  <a:cubicBezTo>
                    <a:pt x="651858" y="44357"/>
                    <a:pt x="632808" y="114206"/>
                    <a:pt x="622489" y="163418"/>
                  </a:cubicBezTo>
                  <a:cubicBezTo>
                    <a:pt x="612170" y="212630"/>
                    <a:pt x="603835" y="263828"/>
                    <a:pt x="627251" y="320581"/>
                  </a:cubicBezTo>
                  <a:cubicBezTo>
                    <a:pt x="650667" y="377334"/>
                    <a:pt x="720915" y="456313"/>
                    <a:pt x="762983" y="503937"/>
                  </a:cubicBezTo>
                  <a:cubicBezTo>
                    <a:pt x="805051" y="551561"/>
                    <a:pt x="817789" y="583023"/>
                    <a:pt x="808226" y="620618"/>
                  </a:cubicBezTo>
                  <a:cubicBezTo>
                    <a:pt x="788419" y="698488"/>
                    <a:pt x="701864" y="594027"/>
                    <a:pt x="679639" y="715868"/>
                  </a:cubicBezTo>
                  <a:cubicBezTo>
                    <a:pt x="657414" y="837709"/>
                    <a:pt x="672097" y="1248872"/>
                    <a:pt x="674876" y="1351662"/>
                  </a:cubicBezTo>
                  <a:cubicBezTo>
                    <a:pt x="677655" y="1454452"/>
                    <a:pt x="649873" y="1475487"/>
                    <a:pt x="610583" y="1475487"/>
                  </a:cubicBezTo>
                  <a:cubicBezTo>
                    <a:pt x="568911" y="1475487"/>
                    <a:pt x="545099" y="1443341"/>
                    <a:pt x="539145" y="1351663"/>
                  </a:cubicBezTo>
                  <a:cubicBezTo>
                    <a:pt x="533191" y="1259985"/>
                    <a:pt x="530414" y="1133381"/>
                    <a:pt x="532001" y="982568"/>
                  </a:cubicBezTo>
                  <a:lnTo>
                    <a:pt x="498664" y="982568"/>
                  </a:lnTo>
                  <a:cubicBezTo>
                    <a:pt x="493902" y="1167513"/>
                    <a:pt x="489138" y="1199262"/>
                    <a:pt x="424846" y="1199262"/>
                  </a:cubicBezTo>
                  <a:cubicBezTo>
                    <a:pt x="360554" y="1199262"/>
                    <a:pt x="357376" y="1127030"/>
                    <a:pt x="355789" y="982568"/>
                  </a:cubicBezTo>
                  <a:lnTo>
                    <a:pt x="322451" y="982568"/>
                  </a:lnTo>
                  <a:cubicBezTo>
                    <a:pt x="324039" y="1127031"/>
                    <a:pt x="303401" y="1149257"/>
                    <a:pt x="251014" y="1149256"/>
                  </a:cubicBezTo>
                  <a:cubicBezTo>
                    <a:pt x="198627" y="1149255"/>
                    <a:pt x="177195" y="1119887"/>
                    <a:pt x="179576" y="982568"/>
                  </a:cubicBezTo>
                  <a:lnTo>
                    <a:pt x="151001" y="982568"/>
                  </a:lnTo>
                  <a:cubicBezTo>
                    <a:pt x="148222" y="1098455"/>
                    <a:pt x="134334" y="1133381"/>
                    <a:pt x="74801" y="1132588"/>
                  </a:cubicBezTo>
                  <a:cubicBezTo>
                    <a:pt x="15268" y="1131795"/>
                    <a:pt x="9713" y="1064723"/>
                    <a:pt x="8126" y="992093"/>
                  </a:cubicBezTo>
                  <a:close/>
                </a:path>
              </a:pathLst>
            </a:custGeom>
            <a:solidFill>
              <a:srgbClr val="28A9D6"/>
            </a:solidFill>
            <a:ln w="12700">
              <a:solidFill>
                <a:schemeClr val="bg1"/>
              </a:soli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21" name="TextBox 38"/>
            <p:cNvSpPr txBox="1"/>
            <p:nvPr/>
          </p:nvSpPr>
          <p:spPr>
            <a:xfrm>
              <a:off x="7829568" y="3851289"/>
              <a:ext cx="1301750" cy="922338"/>
            </a:xfrm>
            <a:prstGeom prst="rect">
              <a:avLst/>
            </a:prstGeom>
            <a:noFill/>
          </p:spPr>
          <p:txBody>
            <a:bodyPr>
              <a:spAutoFit/>
              <a:scene3d>
                <a:camera prst="orthographicFront"/>
                <a:lightRig rig="threePt" dir="t"/>
              </a:scene3d>
            </a:bodyPr>
            <a:lstStyle/>
            <a:p>
              <a:pPr marR="0" algn="ctr" defTabSz="914400" fontAlgn="auto">
                <a:spcBef>
                  <a:spcPts val="0"/>
                </a:spcBef>
                <a:spcAft>
                  <a:spcPts val="0"/>
                </a:spcAft>
                <a:buClrTx/>
                <a:buSzTx/>
                <a:buFontTx/>
                <a:defRPr/>
              </a:pPr>
              <a:r>
                <a:rPr kumimoji="0" lang="en-US" altLang="zh-CN" sz="1600" b="0"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STEPS</a:t>
              </a:r>
              <a:r>
                <a:rPr kumimoji="0" lang="en-US" altLang="zh-CN" sz="3200" b="1"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3</a:t>
              </a:r>
              <a:r>
                <a:rPr kumimoji="0" lang="en-US" altLang="zh-CN" sz="5400" b="1"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  </a:t>
              </a:r>
            </a:p>
          </p:txBody>
        </p:sp>
        <p:sp>
          <p:nvSpPr>
            <p:cNvPr id="35" name="矩形 34"/>
            <p:cNvSpPr/>
            <p:nvPr/>
          </p:nvSpPr>
          <p:spPr>
            <a:xfrm>
              <a:off x="7735906" y="4627577"/>
              <a:ext cx="1589087" cy="360362"/>
            </a:xfrm>
            <a:prstGeom prst="rect">
              <a:avLst/>
            </a:prstGeom>
            <a:solidFill>
              <a:srgbClr val="28A9D6"/>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积累经验</a:t>
              </a:r>
            </a:p>
          </p:txBody>
        </p:sp>
        <p:sp>
          <p:nvSpPr>
            <p:cNvPr id="17430" name="Freeform 11"/>
            <p:cNvSpPr>
              <a:spLocks noEditPoints="1"/>
            </p:cNvSpPr>
            <p:nvPr/>
          </p:nvSpPr>
          <p:spPr>
            <a:xfrm>
              <a:off x="8299468" y="2901964"/>
              <a:ext cx="360363" cy="368300"/>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67" h="69">
                  <a:moveTo>
                    <a:pt x="24" y="31"/>
                  </a:moveTo>
                  <a:cubicBezTo>
                    <a:pt x="25" y="32"/>
                    <a:pt x="26" y="32"/>
                    <a:pt x="27" y="32"/>
                  </a:cubicBezTo>
                  <a:cubicBezTo>
                    <a:pt x="29" y="30"/>
                    <a:pt x="29" y="30"/>
                    <a:pt x="29" y="30"/>
                  </a:cubicBezTo>
                  <a:cubicBezTo>
                    <a:pt x="31" y="30"/>
                    <a:pt x="32" y="31"/>
                    <a:pt x="33" y="32"/>
                  </a:cubicBezTo>
                  <a:cubicBezTo>
                    <a:pt x="32" y="35"/>
                    <a:pt x="32" y="35"/>
                    <a:pt x="32" y="35"/>
                  </a:cubicBezTo>
                  <a:cubicBezTo>
                    <a:pt x="32" y="35"/>
                    <a:pt x="33" y="36"/>
                    <a:pt x="33" y="36"/>
                  </a:cubicBezTo>
                  <a:cubicBezTo>
                    <a:pt x="34" y="37"/>
                    <a:pt x="34" y="37"/>
                    <a:pt x="34" y="37"/>
                  </a:cubicBezTo>
                  <a:cubicBezTo>
                    <a:pt x="37" y="36"/>
                    <a:pt x="37" y="36"/>
                    <a:pt x="37" y="36"/>
                  </a:cubicBezTo>
                  <a:cubicBezTo>
                    <a:pt x="39" y="37"/>
                    <a:pt x="39" y="39"/>
                    <a:pt x="40" y="40"/>
                  </a:cubicBezTo>
                  <a:cubicBezTo>
                    <a:pt x="37" y="42"/>
                    <a:pt x="37" y="42"/>
                    <a:pt x="37" y="42"/>
                  </a:cubicBezTo>
                  <a:cubicBezTo>
                    <a:pt x="37" y="43"/>
                    <a:pt x="38" y="44"/>
                    <a:pt x="38" y="46"/>
                  </a:cubicBezTo>
                  <a:cubicBezTo>
                    <a:pt x="41" y="46"/>
                    <a:pt x="41" y="46"/>
                    <a:pt x="41" y="46"/>
                  </a:cubicBezTo>
                  <a:cubicBezTo>
                    <a:pt x="42" y="48"/>
                    <a:pt x="42" y="49"/>
                    <a:pt x="41" y="51"/>
                  </a:cubicBezTo>
                  <a:cubicBezTo>
                    <a:pt x="38" y="51"/>
                    <a:pt x="38" y="51"/>
                    <a:pt x="38" y="51"/>
                  </a:cubicBezTo>
                  <a:cubicBezTo>
                    <a:pt x="38" y="52"/>
                    <a:pt x="37" y="53"/>
                    <a:pt x="37" y="54"/>
                  </a:cubicBezTo>
                  <a:cubicBezTo>
                    <a:pt x="40" y="56"/>
                    <a:pt x="40" y="56"/>
                    <a:pt x="40" y="56"/>
                  </a:cubicBezTo>
                  <a:cubicBezTo>
                    <a:pt x="39" y="58"/>
                    <a:pt x="38" y="60"/>
                    <a:pt x="37" y="61"/>
                  </a:cubicBezTo>
                  <a:cubicBezTo>
                    <a:pt x="34" y="59"/>
                    <a:pt x="34" y="59"/>
                    <a:pt x="34" y="59"/>
                  </a:cubicBezTo>
                  <a:cubicBezTo>
                    <a:pt x="34" y="60"/>
                    <a:pt x="33" y="60"/>
                    <a:pt x="33" y="60"/>
                  </a:cubicBezTo>
                  <a:cubicBezTo>
                    <a:pt x="33" y="61"/>
                    <a:pt x="32" y="61"/>
                    <a:pt x="32" y="62"/>
                  </a:cubicBezTo>
                  <a:cubicBezTo>
                    <a:pt x="33" y="65"/>
                    <a:pt x="33" y="65"/>
                    <a:pt x="33" y="65"/>
                  </a:cubicBezTo>
                  <a:cubicBezTo>
                    <a:pt x="32" y="66"/>
                    <a:pt x="30" y="67"/>
                    <a:pt x="29" y="67"/>
                  </a:cubicBezTo>
                  <a:cubicBezTo>
                    <a:pt x="27" y="64"/>
                    <a:pt x="27" y="64"/>
                    <a:pt x="27" y="64"/>
                  </a:cubicBezTo>
                  <a:cubicBezTo>
                    <a:pt x="26" y="65"/>
                    <a:pt x="25" y="65"/>
                    <a:pt x="24" y="65"/>
                  </a:cubicBezTo>
                  <a:cubicBezTo>
                    <a:pt x="23" y="69"/>
                    <a:pt x="23" y="69"/>
                    <a:pt x="23" y="69"/>
                  </a:cubicBezTo>
                  <a:cubicBezTo>
                    <a:pt x="22" y="69"/>
                    <a:pt x="20" y="69"/>
                    <a:pt x="18" y="69"/>
                  </a:cubicBezTo>
                  <a:cubicBezTo>
                    <a:pt x="18" y="65"/>
                    <a:pt x="18" y="65"/>
                    <a:pt x="18" y="65"/>
                  </a:cubicBezTo>
                  <a:cubicBezTo>
                    <a:pt x="17" y="65"/>
                    <a:pt x="16" y="65"/>
                    <a:pt x="15" y="64"/>
                  </a:cubicBezTo>
                  <a:cubicBezTo>
                    <a:pt x="13" y="67"/>
                    <a:pt x="13" y="67"/>
                    <a:pt x="13" y="67"/>
                  </a:cubicBezTo>
                  <a:cubicBezTo>
                    <a:pt x="11" y="67"/>
                    <a:pt x="10" y="66"/>
                    <a:pt x="9" y="65"/>
                  </a:cubicBezTo>
                  <a:cubicBezTo>
                    <a:pt x="10" y="62"/>
                    <a:pt x="10" y="62"/>
                    <a:pt x="10" y="62"/>
                  </a:cubicBezTo>
                  <a:cubicBezTo>
                    <a:pt x="10" y="61"/>
                    <a:pt x="9" y="61"/>
                    <a:pt x="9" y="60"/>
                  </a:cubicBezTo>
                  <a:cubicBezTo>
                    <a:pt x="8" y="60"/>
                    <a:pt x="8" y="60"/>
                    <a:pt x="8" y="59"/>
                  </a:cubicBezTo>
                  <a:cubicBezTo>
                    <a:pt x="5" y="61"/>
                    <a:pt x="5" y="61"/>
                    <a:pt x="5" y="61"/>
                  </a:cubicBezTo>
                  <a:cubicBezTo>
                    <a:pt x="3" y="59"/>
                    <a:pt x="2" y="58"/>
                    <a:pt x="2" y="56"/>
                  </a:cubicBezTo>
                  <a:cubicBezTo>
                    <a:pt x="5" y="54"/>
                    <a:pt x="5" y="54"/>
                    <a:pt x="5" y="54"/>
                  </a:cubicBezTo>
                  <a:cubicBezTo>
                    <a:pt x="4" y="53"/>
                    <a:pt x="4" y="52"/>
                    <a:pt x="4" y="51"/>
                  </a:cubicBezTo>
                  <a:cubicBezTo>
                    <a:pt x="1" y="51"/>
                    <a:pt x="1" y="51"/>
                    <a:pt x="1" y="51"/>
                  </a:cubicBezTo>
                  <a:cubicBezTo>
                    <a:pt x="0" y="49"/>
                    <a:pt x="0" y="47"/>
                    <a:pt x="1" y="46"/>
                  </a:cubicBezTo>
                  <a:cubicBezTo>
                    <a:pt x="4" y="45"/>
                    <a:pt x="4" y="45"/>
                    <a:pt x="4" y="45"/>
                  </a:cubicBezTo>
                  <a:cubicBezTo>
                    <a:pt x="4" y="44"/>
                    <a:pt x="4" y="43"/>
                    <a:pt x="5" y="42"/>
                  </a:cubicBezTo>
                  <a:cubicBezTo>
                    <a:pt x="2" y="40"/>
                    <a:pt x="2" y="40"/>
                    <a:pt x="2" y="40"/>
                  </a:cubicBezTo>
                  <a:cubicBezTo>
                    <a:pt x="3" y="38"/>
                    <a:pt x="3" y="37"/>
                    <a:pt x="5" y="36"/>
                  </a:cubicBezTo>
                  <a:cubicBezTo>
                    <a:pt x="8" y="37"/>
                    <a:pt x="8" y="37"/>
                    <a:pt x="8" y="37"/>
                  </a:cubicBezTo>
                  <a:cubicBezTo>
                    <a:pt x="8" y="37"/>
                    <a:pt x="8" y="37"/>
                    <a:pt x="9" y="36"/>
                  </a:cubicBezTo>
                  <a:cubicBezTo>
                    <a:pt x="9" y="36"/>
                    <a:pt x="10" y="35"/>
                    <a:pt x="10" y="35"/>
                  </a:cubicBezTo>
                  <a:cubicBezTo>
                    <a:pt x="9" y="32"/>
                    <a:pt x="9" y="32"/>
                    <a:pt x="9" y="32"/>
                  </a:cubicBezTo>
                  <a:cubicBezTo>
                    <a:pt x="10" y="31"/>
                    <a:pt x="11" y="30"/>
                    <a:pt x="13" y="29"/>
                  </a:cubicBezTo>
                  <a:cubicBezTo>
                    <a:pt x="15" y="32"/>
                    <a:pt x="15" y="32"/>
                    <a:pt x="15" y="32"/>
                  </a:cubicBezTo>
                  <a:cubicBezTo>
                    <a:pt x="16" y="32"/>
                    <a:pt x="17" y="32"/>
                    <a:pt x="18" y="31"/>
                  </a:cubicBezTo>
                  <a:cubicBezTo>
                    <a:pt x="19" y="28"/>
                    <a:pt x="19" y="28"/>
                    <a:pt x="19" y="28"/>
                  </a:cubicBezTo>
                  <a:cubicBezTo>
                    <a:pt x="20" y="28"/>
                    <a:pt x="22" y="28"/>
                    <a:pt x="24" y="28"/>
                  </a:cubicBezTo>
                  <a:cubicBezTo>
                    <a:pt x="24" y="31"/>
                    <a:pt x="24" y="31"/>
                    <a:pt x="24" y="31"/>
                  </a:cubicBezTo>
                  <a:close/>
                  <a:moveTo>
                    <a:pt x="56" y="17"/>
                  </a:moveTo>
                  <a:cubicBezTo>
                    <a:pt x="56" y="14"/>
                    <a:pt x="56" y="14"/>
                    <a:pt x="56" y="14"/>
                  </a:cubicBezTo>
                  <a:cubicBezTo>
                    <a:pt x="55" y="14"/>
                    <a:pt x="54" y="14"/>
                    <a:pt x="53" y="14"/>
                  </a:cubicBezTo>
                  <a:cubicBezTo>
                    <a:pt x="52" y="16"/>
                    <a:pt x="52" y="16"/>
                    <a:pt x="52" y="16"/>
                  </a:cubicBezTo>
                  <a:cubicBezTo>
                    <a:pt x="51" y="16"/>
                    <a:pt x="51" y="16"/>
                    <a:pt x="50" y="17"/>
                  </a:cubicBezTo>
                  <a:cubicBezTo>
                    <a:pt x="49" y="15"/>
                    <a:pt x="49" y="15"/>
                    <a:pt x="49" y="15"/>
                  </a:cubicBezTo>
                  <a:cubicBezTo>
                    <a:pt x="48" y="15"/>
                    <a:pt x="47" y="15"/>
                    <a:pt x="46" y="16"/>
                  </a:cubicBezTo>
                  <a:cubicBezTo>
                    <a:pt x="46" y="18"/>
                    <a:pt x="46" y="18"/>
                    <a:pt x="46" y="18"/>
                  </a:cubicBezTo>
                  <a:cubicBezTo>
                    <a:pt x="46" y="18"/>
                    <a:pt x="46" y="19"/>
                    <a:pt x="45" y="19"/>
                  </a:cubicBezTo>
                  <a:cubicBezTo>
                    <a:pt x="45" y="19"/>
                    <a:pt x="45" y="19"/>
                    <a:pt x="45" y="20"/>
                  </a:cubicBezTo>
                  <a:cubicBezTo>
                    <a:pt x="43" y="18"/>
                    <a:pt x="43" y="18"/>
                    <a:pt x="43" y="18"/>
                  </a:cubicBezTo>
                  <a:cubicBezTo>
                    <a:pt x="42" y="19"/>
                    <a:pt x="41" y="20"/>
                    <a:pt x="41" y="21"/>
                  </a:cubicBezTo>
                  <a:cubicBezTo>
                    <a:pt x="42" y="23"/>
                    <a:pt x="42" y="23"/>
                    <a:pt x="42" y="23"/>
                  </a:cubicBezTo>
                  <a:cubicBezTo>
                    <a:pt x="42" y="24"/>
                    <a:pt x="42" y="24"/>
                    <a:pt x="41" y="25"/>
                  </a:cubicBezTo>
                  <a:cubicBezTo>
                    <a:pt x="39" y="25"/>
                    <a:pt x="39" y="25"/>
                    <a:pt x="39" y="25"/>
                  </a:cubicBezTo>
                  <a:cubicBezTo>
                    <a:pt x="39" y="26"/>
                    <a:pt x="38" y="27"/>
                    <a:pt x="39" y="28"/>
                  </a:cubicBezTo>
                  <a:cubicBezTo>
                    <a:pt x="41" y="29"/>
                    <a:pt x="41" y="29"/>
                    <a:pt x="41" y="29"/>
                  </a:cubicBezTo>
                  <a:cubicBezTo>
                    <a:pt x="41" y="30"/>
                    <a:pt x="41" y="30"/>
                    <a:pt x="41" y="31"/>
                  </a:cubicBezTo>
                  <a:cubicBezTo>
                    <a:pt x="39" y="32"/>
                    <a:pt x="39" y="32"/>
                    <a:pt x="39" y="32"/>
                  </a:cubicBezTo>
                  <a:cubicBezTo>
                    <a:pt x="39" y="33"/>
                    <a:pt x="40" y="34"/>
                    <a:pt x="41" y="35"/>
                  </a:cubicBezTo>
                  <a:cubicBezTo>
                    <a:pt x="43" y="35"/>
                    <a:pt x="43" y="35"/>
                    <a:pt x="43" y="35"/>
                  </a:cubicBezTo>
                  <a:cubicBezTo>
                    <a:pt x="43" y="35"/>
                    <a:pt x="43" y="35"/>
                    <a:pt x="44" y="36"/>
                  </a:cubicBezTo>
                  <a:cubicBezTo>
                    <a:pt x="44" y="36"/>
                    <a:pt x="44" y="36"/>
                    <a:pt x="44" y="37"/>
                  </a:cubicBezTo>
                  <a:cubicBezTo>
                    <a:pt x="43" y="39"/>
                    <a:pt x="43" y="39"/>
                    <a:pt x="43" y="39"/>
                  </a:cubicBezTo>
                  <a:cubicBezTo>
                    <a:pt x="44" y="39"/>
                    <a:pt x="45" y="40"/>
                    <a:pt x="46" y="41"/>
                  </a:cubicBezTo>
                  <a:cubicBezTo>
                    <a:pt x="47" y="39"/>
                    <a:pt x="47" y="39"/>
                    <a:pt x="47" y="39"/>
                  </a:cubicBezTo>
                  <a:cubicBezTo>
                    <a:pt x="48" y="39"/>
                    <a:pt x="49" y="39"/>
                    <a:pt x="50" y="40"/>
                  </a:cubicBezTo>
                  <a:cubicBezTo>
                    <a:pt x="50" y="42"/>
                    <a:pt x="50" y="42"/>
                    <a:pt x="50" y="42"/>
                  </a:cubicBezTo>
                  <a:cubicBezTo>
                    <a:pt x="51" y="42"/>
                    <a:pt x="52" y="43"/>
                    <a:pt x="53" y="42"/>
                  </a:cubicBezTo>
                  <a:cubicBezTo>
                    <a:pt x="54" y="40"/>
                    <a:pt x="54" y="40"/>
                    <a:pt x="54" y="40"/>
                  </a:cubicBezTo>
                  <a:cubicBezTo>
                    <a:pt x="54" y="40"/>
                    <a:pt x="55" y="40"/>
                    <a:pt x="56" y="40"/>
                  </a:cubicBezTo>
                  <a:cubicBezTo>
                    <a:pt x="57" y="42"/>
                    <a:pt x="57" y="42"/>
                    <a:pt x="57" y="42"/>
                  </a:cubicBezTo>
                  <a:cubicBezTo>
                    <a:pt x="58" y="42"/>
                    <a:pt x="59" y="41"/>
                    <a:pt x="60" y="40"/>
                  </a:cubicBezTo>
                  <a:cubicBezTo>
                    <a:pt x="59" y="38"/>
                    <a:pt x="59" y="38"/>
                    <a:pt x="59" y="38"/>
                  </a:cubicBezTo>
                  <a:cubicBezTo>
                    <a:pt x="60" y="38"/>
                    <a:pt x="60" y="38"/>
                    <a:pt x="60" y="38"/>
                  </a:cubicBezTo>
                  <a:cubicBezTo>
                    <a:pt x="61" y="37"/>
                    <a:pt x="61" y="37"/>
                    <a:pt x="61" y="37"/>
                  </a:cubicBezTo>
                  <a:cubicBezTo>
                    <a:pt x="63" y="38"/>
                    <a:pt x="63" y="38"/>
                    <a:pt x="63" y="38"/>
                  </a:cubicBezTo>
                  <a:cubicBezTo>
                    <a:pt x="64" y="37"/>
                    <a:pt x="65" y="36"/>
                    <a:pt x="65" y="35"/>
                  </a:cubicBezTo>
                  <a:cubicBezTo>
                    <a:pt x="64" y="34"/>
                    <a:pt x="64" y="34"/>
                    <a:pt x="64" y="34"/>
                  </a:cubicBezTo>
                  <a:cubicBezTo>
                    <a:pt x="64" y="33"/>
                    <a:pt x="64" y="32"/>
                    <a:pt x="64" y="31"/>
                  </a:cubicBezTo>
                  <a:cubicBezTo>
                    <a:pt x="67" y="31"/>
                    <a:pt x="67" y="31"/>
                    <a:pt x="67" y="31"/>
                  </a:cubicBezTo>
                  <a:cubicBezTo>
                    <a:pt x="67" y="30"/>
                    <a:pt x="67" y="29"/>
                    <a:pt x="67" y="28"/>
                  </a:cubicBezTo>
                  <a:cubicBezTo>
                    <a:pt x="65" y="28"/>
                    <a:pt x="65" y="28"/>
                    <a:pt x="65" y="28"/>
                  </a:cubicBezTo>
                  <a:cubicBezTo>
                    <a:pt x="65" y="27"/>
                    <a:pt x="65" y="26"/>
                    <a:pt x="64" y="25"/>
                  </a:cubicBezTo>
                  <a:cubicBezTo>
                    <a:pt x="67" y="24"/>
                    <a:pt x="67" y="24"/>
                    <a:pt x="67" y="24"/>
                  </a:cubicBezTo>
                  <a:cubicBezTo>
                    <a:pt x="66" y="23"/>
                    <a:pt x="66" y="22"/>
                    <a:pt x="65" y="21"/>
                  </a:cubicBezTo>
                  <a:cubicBezTo>
                    <a:pt x="63" y="22"/>
                    <a:pt x="63" y="22"/>
                    <a:pt x="63" y="22"/>
                  </a:cubicBezTo>
                  <a:cubicBezTo>
                    <a:pt x="63" y="21"/>
                    <a:pt x="62" y="21"/>
                    <a:pt x="62" y="21"/>
                  </a:cubicBezTo>
                  <a:cubicBezTo>
                    <a:pt x="62" y="20"/>
                    <a:pt x="62" y="20"/>
                    <a:pt x="61" y="20"/>
                  </a:cubicBezTo>
                  <a:cubicBezTo>
                    <a:pt x="63" y="18"/>
                    <a:pt x="63" y="18"/>
                    <a:pt x="63" y="18"/>
                  </a:cubicBezTo>
                  <a:cubicBezTo>
                    <a:pt x="62" y="17"/>
                    <a:pt x="61" y="16"/>
                    <a:pt x="60" y="16"/>
                  </a:cubicBezTo>
                  <a:cubicBezTo>
                    <a:pt x="58" y="18"/>
                    <a:pt x="58" y="18"/>
                    <a:pt x="58" y="18"/>
                  </a:cubicBezTo>
                  <a:cubicBezTo>
                    <a:pt x="58" y="17"/>
                    <a:pt x="57" y="17"/>
                    <a:pt x="56" y="17"/>
                  </a:cubicBezTo>
                  <a:close/>
                  <a:moveTo>
                    <a:pt x="53" y="23"/>
                  </a:moveTo>
                  <a:cubicBezTo>
                    <a:pt x="55" y="23"/>
                    <a:pt x="56" y="24"/>
                    <a:pt x="57" y="25"/>
                  </a:cubicBezTo>
                  <a:cubicBezTo>
                    <a:pt x="58" y="26"/>
                    <a:pt x="58" y="27"/>
                    <a:pt x="58" y="29"/>
                  </a:cubicBezTo>
                  <a:cubicBezTo>
                    <a:pt x="58" y="30"/>
                    <a:pt x="57" y="31"/>
                    <a:pt x="56" y="32"/>
                  </a:cubicBezTo>
                  <a:cubicBezTo>
                    <a:pt x="55" y="33"/>
                    <a:pt x="54" y="33"/>
                    <a:pt x="52" y="33"/>
                  </a:cubicBezTo>
                  <a:cubicBezTo>
                    <a:pt x="51" y="33"/>
                    <a:pt x="50" y="32"/>
                    <a:pt x="49" y="31"/>
                  </a:cubicBezTo>
                  <a:cubicBezTo>
                    <a:pt x="48" y="30"/>
                    <a:pt x="48" y="29"/>
                    <a:pt x="48" y="28"/>
                  </a:cubicBezTo>
                  <a:cubicBezTo>
                    <a:pt x="48" y="26"/>
                    <a:pt x="49" y="25"/>
                    <a:pt x="50" y="24"/>
                  </a:cubicBezTo>
                  <a:cubicBezTo>
                    <a:pt x="51" y="23"/>
                    <a:pt x="52" y="23"/>
                    <a:pt x="53" y="23"/>
                  </a:cubicBezTo>
                  <a:close/>
                  <a:moveTo>
                    <a:pt x="55" y="27"/>
                  </a:moveTo>
                  <a:cubicBezTo>
                    <a:pt x="55" y="27"/>
                    <a:pt x="55" y="28"/>
                    <a:pt x="55" y="28"/>
                  </a:cubicBezTo>
                  <a:cubicBezTo>
                    <a:pt x="55" y="29"/>
                    <a:pt x="55" y="30"/>
                    <a:pt x="54" y="30"/>
                  </a:cubicBezTo>
                  <a:cubicBezTo>
                    <a:pt x="54" y="30"/>
                    <a:pt x="53" y="31"/>
                    <a:pt x="53" y="31"/>
                  </a:cubicBezTo>
                  <a:cubicBezTo>
                    <a:pt x="52" y="30"/>
                    <a:pt x="51" y="30"/>
                    <a:pt x="51" y="30"/>
                  </a:cubicBezTo>
                  <a:cubicBezTo>
                    <a:pt x="51" y="29"/>
                    <a:pt x="50" y="29"/>
                    <a:pt x="51" y="28"/>
                  </a:cubicBezTo>
                  <a:cubicBezTo>
                    <a:pt x="51" y="27"/>
                    <a:pt x="51" y="27"/>
                    <a:pt x="51" y="26"/>
                  </a:cubicBezTo>
                  <a:cubicBezTo>
                    <a:pt x="52" y="26"/>
                    <a:pt x="52" y="26"/>
                    <a:pt x="53" y="26"/>
                  </a:cubicBezTo>
                  <a:cubicBezTo>
                    <a:pt x="54" y="26"/>
                    <a:pt x="54" y="26"/>
                    <a:pt x="55" y="27"/>
                  </a:cubicBezTo>
                  <a:close/>
                  <a:moveTo>
                    <a:pt x="59" y="23"/>
                  </a:moveTo>
                  <a:cubicBezTo>
                    <a:pt x="60" y="25"/>
                    <a:pt x="61" y="27"/>
                    <a:pt x="61" y="29"/>
                  </a:cubicBezTo>
                  <a:cubicBezTo>
                    <a:pt x="60" y="31"/>
                    <a:pt x="59" y="33"/>
                    <a:pt x="58" y="34"/>
                  </a:cubicBezTo>
                  <a:cubicBezTo>
                    <a:pt x="56" y="36"/>
                    <a:pt x="54" y="36"/>
                    <a:pt x="52" y="36"/>
                  </a:cubicBezTo>
                  <a:cubicBezTo>
                    <a:pt x="50" y="36"/>
                    <a:pt x="48" y="35"/>
                    <a:pt x="47" y="33"/>
                  </a:cubicBezTo>
                  <a:cubicBezTo>
                    <a:pt x="45" y="32"/>
                    <a:pt x="45" y="30"/>
                    <a:pt x="45" y="27"/>
                  </a:cubicBezTo>
                  <a:cubicBezTo>
                    <a:pt x="45" y="25"/>
                    <a:pt x="46" y="23"/>
                    <a:pt x="48" y="22"/>
                  </a:cubicBezTo>
                  <a:cubicBezTo>
                    <a:pt x="50" y="21"/>
                    <a:pt x="52" y="20"/>
                    <a:pt x="54" y="20"/>
                  </a:cubicBezTo>
                  <a:cubicBezTo>
                    <a:pt x="56" y="21"/>
                    <a:pt x="58" y="22"/>
                    <a:pt x="59" y="23"/>
                  </a:cubicBezTo>
                  <a:close/>
                  <a:moveTo>
                    <a:pt x="31" y="3"/>
                  </a:moveTo>
                  <a:cubicBezTo>
                    <a:pt x="31" y="1"/>
                    <a:pt x="31" y="1"/>
                    <a:pt x="31" y="1"/>
                  </a:cubicBezTo>
                  <a:cubicBezTo>
                    <a:pt x="30" y="1"/>
                    <a:pt x="29" y="0"/>
                    <a:pt x="28" y="1"/>
                  </a:cubicBezTo>
                  <a:cubicBezTo>
                    <a:pt x="27" y="3"/>
                    <a:pt x="27" y="3"/>
                    <a:pt x="27" y="3"/>
                  </a:cubicBezTo>
                  <a:cubicBezTo>
                    <a:pt x="27" y="3"/>
                    <a:pt x="26" y="3"/>
                    <a:pt x="25" y="3"/>
                  </a:cubicBezTo>
                  <a:cubicBezTo>
                    <a:pt x="24" y="1"/>
                    <a:pt x="24" y="1"/>
                    <a:pt x="24" y="1"/>
                  </a:cubicBezTo>
                  <a:cubicBezTo>
                    <a:pt x="23" y="1"/>
                    <a:pt x="22" y="2"/>
                    <a:pt x="21" y="3"/>
                  </a:cubicBezTo>
                  <a:cubicBezTo>
                    <a:pt x="21" y="5"/>
                    <a:pt x="21" y="5"/>
                    <a:pt x="21" y="5"/>
                  </a:cubicBezTo>
                  <a:cubicBezTo>
                    <a:pt x="21" y="5"/>
                    <a:pt x="21" y="5"/>
                    <a:pt x="20" y="6"/>
                  </a:cubicBezTo>
                  <a:cubicBezTo>
                    <a:pt x="20" y="6"/>
                    <a:pt x="20" y="6"/>
                    <a:pt x="20" y="6"/>
                  </a:cubicBezTo>
                  <a:cubicBezTo>
                    <a:pt x="18" y="5"/>
                    <a:pt x="18" y="5"/>
                    <a:pt x="18" y="5"/>
                  </a:cubicBezTo>
                  <a:cubicBezTo>
                    <a:pt x="17" y="6"/>
                    <a:pt x="16" y="7"/>
                    <a:pt x="16" y="8"/>
                  </a:cubicBezTo>
                  <a:cubicBezTo>
                    <a:pt x="17" y="9"/>
                    <a:pt x="17" y="9"/>
                    <a:pt x="17" y="9"/>
                  </a:cubicBezTo>
                  <a:cubicBezTo>
                    <a:pt x="17" y="10"/>
                    <a:pt x="17" y="11"/>
                    <a:pt x="16" y="12"/>
                  </a:cubicBezTo>
                  <a:cubicBezTo>
                    <a:pt x="14" y="12"/>
                    <a:pt x="14" y="12"/>
                    <a:pt x="14" y="12"/>
                  </a:cubicBezTo>
                  <a:cubicBezTo>
                    <a:pt x="14" y="13"/>
                    <a:pt x="14" y="14"/>
                    <a:pt x="14" y="15"/>
                  </a:cubicBezTo>
                  <a:cubicBezTo>
                    <a:pt x="16" y="15"/>
                    <a:pt x="16" y="15"/>
                    <a:pt x="16" y="15"/>
                  </a:cubicBezTo>
                  <a:cubicBezTo>
                    <a:pt x="16" y="16"/>
                    <a:pt x="16" y="17"/>
                    <a:pt x="16" y="18"/>
                  </a:cubicBezTo>
                  <a:cubicBezTo>
                    <a:pt x="14" y="19"/>
                    <a:pt x="14" y="19"/>
                    <a:pt x="14" y="19"/>
                  </a:cubicBezTo>
                  <a:cubicBezTo>
                    <a:pt x="14" y="20"/>
                    <a:pt x="15" y="21"/>
                    <a:pt x="16" y="22"/>
                  </a:cubicBezTo>
                  <a:cubicBezTo>
                    <a:pt x="18" y="21"/>
                    <a:pt x="18" y="21"/>
                    <a:pt x="18" y="21"/>
                  </a:cubicBezTo>
                  <a:cubicBezTo>
                    <a:pt x="18" y="22"/>
                    <a:pt x="18" y="22"/>
                    <a:pt x="19" y="22"/>
                  </a:cubicBezTo>
                  <a:cubicBezTo>
                    <a:pt x="19" y="23"/>
                    <a:pt x="19" y="23"/>
                    <a:pt x="19" y="23"/>
                  </a:cubicBezTo>
                  <a:cubicBezTo>
                    <a:pt x="18" y="25"/>
                    <a:pt x="18" y="25"/>
                    <a:pt x="18" y="25"/>
                  </a:cubicBezTo>
                  <a:cubicBezTo>
                    <a:pt x="19" y="26"/>
                    <a:pt x="20" y="27"/>
                    <a:pt x="21" y="27"/>
                  </a:cubicBezTo>
                  <a:cubicBezTo>
                    <a:pt x="23" y="25"/>
                    <a:pt x="23" y="25"/>
                    <a:pt x="23" y="25"/>
                  </a:cubicBezTo>
                  <a:cubicBezTo>
                    <a:pt x="23" y="26"/>
                    <a:pt x="24" y="26"/>
                    <a:pt x="25" y="26"/>
                  </a:cubicBezTo>
                  <a:cubicBezTo>
                    <a:pt x="25" y="29"/>
                    <a:pt x="25" y="29"/>
                    <a:pt x="25" y="29"/>
                  </a:cubicBezTo>
                  <a:cubicBezTo>
                    <a:pt x="26" y="29"/>
                    <a:pt x="27" y="29"/>
                    <a:pt x="28" y="29"/>
                  </a:cubicBezTo>
                  <a:cubicBezTo>
                    <a:pt x="29" y="27"/>
                    <a:pt x="29" y="27"/>
                    <a:pt x="29" y="27"/>
                  </a:cubicBezTo>
                  <a:cubicBezTo>
                    <a:pt x="29" y="27"/>
                    <a:pt x="30" y="27"/>
                    <a:pt x="31" y="26"/>
                  </a:cubicBezTo>
                  <a:cubicBezTo>
                    <a:pt x="32" y="28"/>
                    <a:pt x="32" y="28"/>
                    <a:pt x="32" y="28"/>
                  </a:cubicBezTo>
                  <a:cubicBezTo>
                    <a:pt x="33" y="28"/>
                    <a:pt x="34" y="28"/>
                    <a:pt x="35" y="27"/>
                  </a:cubicBezTo>
                  <a:cubicBezTo>
                    <a:pt x="34" y="25"/>
                    <a:pt x="34" y="25"/>
                    <a:pt x="34" y="25"/>
                  </a:cubicBezTo>
                  <a:cubicBezTo>
                    <a:pt x="35" y="25"/>
                    <a:pt x="35" y="24"/>
                    <a:pt x="35" y="24"/>
                  </a:cubicBezTo>
                  <a:cubicBezTo>
                    <a:pt x="36" y="24"/>
                    <a:pt x="36" y="24"/>
                    <a:pt x="36" y="23"/>
                  </a:cubicBezTo>
                  <a:cubicBezTo>
                    <a:pt x="38" y="25"/>
                    <a:pt x="38" y="25"/>
                    <a:pt x="38" y="25"/>
                  </a:cubicBezTo>
                  <a:cubicBezTo>
                    <a:pt x="39" y="24"/>
                    <a:pt x="40" y="23"/>
                    <a:pt x="40" y="22"/>
                  </a:cubicBezTo>
                  <a:cubicBezTo>
                    <a:pt x="39" y="20"/>
                    <a:pt x="39" y="20"/>
                    <a:pt x="39" y="20"/>
                  </a:cubicBezTo>
                  <a:cubicBezTo>
                    <a:pt x="39" y="20"/>
                    <a:pt x="39" y="19"/>
                    <a:pt x="39" y="18"/>
                  </a:cubicBezTo>
                  <a:cubicBezTo>
                    <a:pt x="42" y="18"/>
                    <a:pt x="42" y="18"/>
                    <a:pt x="42" y="18"/>
                  </a:cubicBezTo>
                  <a:cubicBezTo>
                    <a:pt x="42" y="17"/>
                    <a:pt x="42" y="16"/>
                    <a:pt x="42" y="15"/>
                  </a:cubicBezTo>
                  <a:cubicBezTo>
                    <a:pt x="40" y="14"/>
                    <a:pt x="40" y="14"/>
                    <a:pt x="40" y="14"/>
                  </a:cubicBezTo>
                  <a:cubicBezTo>
                    <a:pt x="40" y="13"/>
                    <a:pt x="40" y="13"/>
                    <a:pt x="40" y="12"/>
                  </a:cubicBezTo>
                  <a:cubicBezTo>
                    <a:pt x="42" y="11"/>
                    <a:pt x="42" y="11"/>
                    <a:pt x="42" y="11"/>
                  </a:cubicBezTo>
                  <a:cubicBezTo>
                    <a:pt x="41" y="10"/>
                    <a:pt x="41" y="9"/>
                    <a:pt x="40" y="8"/>
                  </a:cubicBezTo>
                  <a:cubicBezTo>
                    <a:pt x="38" y="8"/>
                    <a:pt x="38" y="8"/>
                    <a:pt x="38" y="8"/>
                  </a:cubicBezTo>
                  <a:cubicBezTo>
                    <a:pt x="38" y="8"/>
                    <a:pt x="37" y="8"/>
                    <a:pt x="37" y="7"/>
                  </a:cubicBezTo>
                  <a:cubicBezTo>
                    <a:pt x="37" y="7"/>
                    <a:pt x="37" y="7"/>
                    <a:pt x="36" y="7"/>
                  </a:cubicBezTo>
                  <a:cubicBezTo>
                    <a:pt x="38" y="5"/>
                    <a:pt x="38" y="5"/>
                    <a:pt x="38" y="5"/>
                  </a:cubicBezTo>
                  <a:cubicBezTo>
                    <a:pt x="37" y="4"/>
                    <a:pt x="36" y="3"/>
                    <a:pt x="35" y="2"/>
                  </a:cubicBezTo>
                  <a:cubicBezTo>
                    <a:pt x="33" y="4"/>
                    <a:pt x="33" y="4"/>
                    <a:pt x="33" y="4"/>
                  </a:cubicBezTo>
                  <a:cubicBezTo>
                    <a:pt x="33" y="4"/>
                    <a:pt x="32" y="4"/>
                    <a:pt x="31" y="3"/>
                  </a:cubicBezTo>
                  <a:close/>
                  <a:moveTo>
                    <a:pt x="28" y="10"/>
                  </a:moveTo>
                  <a:cubicBezTo>
                    <a:pt x="30" y="10"/>
                    <a:pt x="31" y="11"/>
                    <a:pt x="32" y="12"/>
                  </a:cubicBezTo>
                  <a:cubicBezTo>
                    <a:pt x="33" y="13"/>
                    <a:pt x="33" y="14"/>
                    <a:pt x="33" y="15"/>
                  </a:cubicBezTo>
                  <a:cubicBezTo>
                    <a:pt x="33" y="17"/>
                    <a:pt x="32" y="18"/>
                    <a:pt x="31" y="19"/>
                  </a:cubicBezTo>
                  <a:cubicBezTo>
                    <a:pt x="30" y="20"/>
                    <a:pt x="29" y="20"/>
                    <a:pt x="27" y="20"/>
                  </a:cubicBezTo>
                  <a:cubicBezTo>
                    <a:pt x="26" y="20"/>
                    <a:pt x="25" y="19"/>
                    <a:pt x="24" y="18"/>
                  </a:cubicBezTo>
                  <a:cubicBezTo>
                    <a:pt x="23" y="17"/>
                    <a:pt x="23" y="16"/>
                    <a:pt x="23" y="14"/>
                  </a:cubicBezTo>
                  <a:cubicBezTo>
                    <a:pt x="23" y="13"/>
                    <a:pt x="24" y="12"/>
                    <a:pt x="25" y="11"/>
                  </a:cubicBezTo>
                  <a:cubicBezTo>
                    <a:pt x="26" y="10"/>
                    <a:pt x="27" y="10"/>
                    <a:pt x="28" y="10"/>
                  </a:cubicBezTo>
                  <a:close/>
                  <a:moveTo>
                    <a:pt x="30" y="13"/>
                  </a:moveTo>
                  <a:cubicBezTo>
                    <a:pt x="30" y="14"/>
                    <a:pt x="30" y="14"/>
                    <a:pt x="30" y="15"/>
                  </a:cubicBezTo>
                  <a:cubicBezTo>
                    <a:pt x="30" y="16"/>
                    <a:pt x="30" y="16"/>
                    <a:pt x="29" y="17"/>
                  </a:cubicBezTo>
                  <a:cubicBezTo>
                    <a:pt x="29" y="17"/>
                    <a:pt x="28" y="17"/>
                    <a:pt x="28" y="17"/>
                  </a:cubicBezTo>
                  <a:cubicBezTo>
                    <a:pt x="27" y="17"/>
                    <a:pt x="26" y="17"/>
                    <a:pt x="26" y="16"/>
                  </a:cubicBezTo>
                  <a:cubicBezTo>
                    <a:pt x="26" y="16"/>
                    <a:pt x="26" y="15"/>
                    <a:pt x="26" y="15"/>
                  </a:cubicBezTo>
                  <a:cubicBezTo>
                    <a:pt x="26" y="14"/>
                    <a:pt x="26" y="13"/>
                    <a:pt x="26" y="13"/>
                  </a:cubicBezTo>
                  <a:cubicBezTo>
                    <a:pt x="27" y="13"/>
                    <a:pt x="28" y="12"/>
                    <a:pt x="28" y="13"/>
                  </a:cubicBezTo>
                  <a:cubicBezTo>
                    <a:pt x="29" y="13"/>
                    <a:pt x="29" y="13"/>
                    <a:pt x="30" y="13"/>
                  </a:cubicBezTo>
                  <a:close/>
                  <a:moveTo>
                    <a:pt x="34" y="10"/>
                  </a:moveTo>
                  <a:cubicBezTo>
                    <a:pt x="35" y="11"/>
                    <a:pt x="36" y="14"/>
                    <a:pt x="36" y="16"/>
                  </a:cubicBezTo>
                  <a:cubicBezTo>
                    <a:pt x="36" y="18"/>
                    <a:pt x="34" y="20"/>
                    <a:pt x="33" y="21"/>
                  </a:cubicBezTo>
                  <a:cubicBezTo>
                    <a:pt x="31" y="22"/>
                    <a:pt x="29" y="23"/>
                    <a:pt x="27" y="23"/>
                  </a:cubicBezTo>
                  <a:cubicBezTo>
                    <a:pt x="25" y="22"/>
                    <a:pt x="23" y="21"/>
                    <a:pt x="22" y="20"/>
                  </a:cubicBezTo>
                  <a:cubicBezTo>
                    <a:pt x="21" y="18"/>
                    <a:pt x="20" y="16"/>
                    <a:pt x="20" y="14"/>
                  </a:cubicBezTo>
                  <a:cubicBezTo>
                    <a:pt x="20" y="12"/>
                    <a:pt x="21" y="10"/>
                    <a:pt x="23" y="9"/>
                  </a:cubicBezTo>
                  <a:cubicBezTo>
                    <a:pt x="25" y="7"/>
                    <a:pt x="27" y="7"/>
                    <a:pt x="29" y="7"/>
                  </a:cubicBezTo>
                  <a:cubicBezTo>
                    <a:pt x="31" y="7"/>
                    <a:pt x="33" y="8"/>
                    <a:pt x="34" y="10"/>
                  </a:cubicBezTo>
                  <a:close/>
                  <a:moveTo>
                    <a:pt x="21" y="41"/>
                  </a:moveTo>
                  <a:cubicBezTo>
                    <a:pt x="19" y="41"/>
                    <a:pt x="17" y="42"/>
                    <a:pt x="16" y="43"/>
                  </a:cubicBezTo>
                  <a:cubicBezTo>
                    <a:pt x="14" y="44"/>
                    <a:pt x="14" y="46"/>
                    <a:pt x="14" y="48"/>
                  </a:cubicBezTo>
                  <a:cubicBezTo>
                    <a:pt x="14" y="50"/>
                    <a:pt x="14" y="52"/>
                    <a:pt x="16" y="54"/>
                  </a:cubicBezTo>
                  <a:cubicBezTo>
                    <a:pt x="17" y="55"/>
                    <a:pt x="19" y="56"/>
                    <a:pt x="21" y="56"/>
                  </a:cubicBezTo>
                  <a:cubicBezTo>
                    <a:pt x="23" y="56"/>
                    <a:pt x="25" y="55"/>
                    <a:pt x="26" y="54"/>
                  </a:cubicBezTo>
                  <a:cubicBezTo>
                    <a:pt x="28" y="52"/>
                    <a:pt x="28" y="50"/>
                    <a:pt x="28" y="48"/>
                  </a:cubicBezTo>
                  <a:cubicBezTo>
                    <a:pt x="28" y="46"/>
                    <a:pt x="28" y="44"/>
                    <a:pt x="26" y="43"/>
                  </a:cubicBezTo>
                  <a:cubicBezTo>
                    <a:pt x="25" y="42"/>
                    <a:pt x="23" y="41"/>
                    <a:pt x="21" y="41"/>
                  </a:cubicBezTo>
                  <a:close/>
                  <a:moveTo>
                    <a:pt x="23" y="46"/>
                  </a:moveTo>
                  <a:cubicBezTo>
                    <a:pt x="23" y="45"/>
                    <a:pt x="22" y="45"/>
                    <a:pt x="21" y="45"/>
                  </a:cubicBezTo>
                  <a:cubicBezTo>
                    <a:pt x="20" y="45"/>
                    <a:pt x="19" y="45"/>
                    <a:pt x="19" y="46"/>
                  </a:cubicBezTo>
                  <a:cubicBezTo>
                    <a:pt x="18" y="47"/>
                    <a:pt x="18" y="47"/>
                    <a:pt x="18" y="48"/>
                  </a:cubicBezTo>
                  <a:cubicBezTo>
                    <a:pt x="18" y="49"/>
                    <a:pt x="18" y="50"/>
                    <a:pt x="19" y="51"/>
                  </a:cubicBezTo>
                  <a:cubicBezTo>
                    <a:pt x="19" y="51"/>
                    <a:pt x="20" y="52"/>
                    <a:pt x="21" y="52"/>
                  </a:cubicBezTo>
                  <a:cubicBezTo>
                    <a:pt x="22" y="52"/>
                    <a:pt x="23" y="51"/>
                    <a:pt x="23" y="51"/>
                  </a:cubicBezTo>
                  <a:cubicBezTo>
                    <a:pt x="24" y="50"/>
                    <a:pt x="24" y="49"/>
                    <a:pt x="24" y="48"/>
                  </a:cubicBezTo>
                  <a:cubicBezTo>
                    <a:pt x="24" y="47"/>
                    <a:pt x="24" y="47"/>
                    <a:pt x="23" y="46"/>
                  </a:cubicBezTo>
                  <a:close/>
                  <a:moveTo>
                    <a:pt x="29" y="40"/>
                  </a:moveTo>
                  <a:cubicBezTo>
                    <a:pt x="27" y="38"/>
                    <a:pt x="24" y="37"/>
                    <a:pt x="21" y="37"/>
                  </a:cubicBezTo>
                  <a:cubicBezTo>
                    <a:pt x="18" y="37"/>
                    <a:pt x="15" y="38"/>
                    <a:pt x="13" y="40"/>
                  </a:cubicBezTo>
                  <a:cubicBezTo>
                    <a:pt x="11" y="42"/>
                    <a:pt x="10" y="45"/>
                    <a:pt x="10" y="48"/>
                  </a:cubicBezTo>
                  <a:cubicBezTo>
                    <a:pt x="10" y="51"/>
                    <a:pt x="11" y="54"/>
                    <a:pt x="13" y="56"/>
                  </a:cubicBezTo>
                  <a:cubicBezTo>
                    <a:pt x="15" y="58"/>
                    <a:pt x="18" y="60"/>
                    <a:pt x="21" y="60"/>
                  </a:cubicBezTo>
                  <a:cubicBezTo>
                    <a:pt x="24" y="60"/>
                    <a:pt x="27" y="58"/>
                    <a:pt x="29" y="56"/>
                  </a:cubicBezTo>
                  <a:cubicBezTo>
                    <a:pt x="31" y="54"/>
                    <a:pt x="32" y="51"/>
                    <a:pt x="32" y="48"/>
                  </a:cubicBezTo>
                  <a:cubicBezTo>
                    <a:pt x="32" y="45"/>
                    <a:pt x="31" y="42"/>
                    <a:pt x="29" y="40"/>
                  </a:cubicBezTo>
                  <a:close/>
                </a:path>
              </a:pathLst>
            </a:custGeom>
            <a:solidFill>
              <a:schemeClr val="bg1"/>
            </a:solidFill>
            <a:ln w="9525">
              <a:noFill/>
            </a:ln>
          </p:spPr>
          <p:txBody>
            <a:bodyPr/>
            <a:lstStyle/>
            <a:p>
              <a:endParaRPr lang="zh-CN" altLang="en-US">
                <a:solidFill>
                  <a:schemeClr val="bg1"/>
                </a:solidFill>
              </a:endParaRPr>
            </a:p>
          </p:txBody>
        </p:sp>
      </p:grpSp>
      <p:grpSp>
        <p:nvGrpSpPr>
          <p:cNvPr id="36" name="组合 53"/>
          <p:cNvGrpSpPr/>
          <p:nvPr/>
        </p:nvGrpSpPr>
        <p:grpSpPr>
          <a:xfrm>
            <a:off x="3791903" y="2559050"/>
            <a:ext cx="1980015" cy="2880021"/>
            <a:chOff x="6145231" y="2552714"/>
            <a:chExt cx="1590675" cy="2435225"/>
          </a:xfrm>
        </p:grpSpPr>
        <p:sp>
          <p:nvSpPr>
            <p:cNvPr id="37" name="任意多边形 36"/>
            <p:cNvSpPr/>
            <p:nvPr/>
          </p:nvSpPr>
          <p:spPr>
            <a:xfrm>
              <a:off x="6704031" y="2552714"/>
              <a:ext cx="693737" cy="863600"/>
            </a:xfrm>
            <a:custGeom>
              <a:avLst/>
              <a:gdLst>
                <a:gd name="connsiteX0" fmla="*/ 0 w 700088"/>
                <a:gd name="connsiteY0" fmla="*/ 0 h 876300"/>
                <a:gd name="connsiteX1" fmla="*/ 4763 w 700088"/>
                <a:gd name="connsiteY1" fmla="*/ 871537 h 876300"/>
                <a:gd name="connsiteX2" fmla="*/ 690563 w 700088"/>
                <a:gd name="connsiteY2" fmla="*/ 876300 h 876300"/>
                <a:gd name="connsiteX3" fmla="*/ 700088 w 700088"/>
                <a:gd name="connsiteY3" fmla="*/ 304800 h 876300"/>
                <a:gd name="connsiteX4" fmla="*/ 685800 w 700088"/>
                <a:gd name="connsiteY4" fmla="*/ 157162 h 876300"/>
                <a:gd name="connsiteX5" fmla="*/ 652463 w 700088"/>
                <a:gd name="connsiteY5" fmla="*/ 61912 h 876300"/>
                <a:gd name="connsiteX6" fmla="*/ 576263 w 700088"/>
                <a:gd name="connsiteY6" fmla="*/ 9525 h 876300"/>
                <a:gd name="connsiteX7" fmla="*/ 0 w 700088"/>
                <a:gd name="connsiteY7" fmla="*/ 0 h 876300"/>
                <a:gd name="connsiteX0-1" fmla="*/ 0 w 690563"/>
                <a:gd name="connsiteY0-2" fmla="*/ 0 h 876300"/>
                <a:gd name="connsiteX1-3" fmla="*/ 4763 w 690563"/>
                <a:gd name="connsiteY1-4" fmla="*/ 871537 h 876300"/>
                <a:gd name="connsiteX2-5" fmla="*/ 690563 w 690563"/>
                <a:gd name="connsiteY2-6" fmla="*/ 876300 h 876300"/>
                <a:gd name="connsiteX3-7" fmla="*/ 685800 w 690563"/>
                <a:gd name="connsiteY3-8" fmla="*/ 157162 h 876300"/>
                <a:gd name="connsiteX4-9" fmla="*/ 652463 w 690563"/>
                <a:gd name="connsiteY4-10" fmla="*/ 61912 h 876300"/>
                <a:gd name="connsiteX5-11" fmla="*/ 576263 w 690563"/>
                <a:gd name="connsiteY5-12" fmla="*/ 9525 h 876300"/>
                <a:gd name="connsiteX6-13" fmla="*/ 0 w 690563"/>
                <a:gd name="connsiteY6-14" fmla="*/ 0 h 876300"/>
                <a:gd name="connsiteX0-15" fmla="*/ 0 w 742261"/>
                <a:gd name="connsiteY0-16" fmla="*/ 0 h 876300"/>
                <a:gd name="connsiteX1-17" fmla="*/ 4763 w 742261"/>
                <a:gd name="connsiteY1-18" fmla="*/ 871537 h 876300"/>
                <a:gd name="connsiteX2-19" fmla="*/ 690563 w 742261"/>
                <a:gd name="connsiteY2-20" fmla="*/ 876300 h 876300"/>
                <a:gd name="connsiteX3-21" fmla="*/ 685800 w 742261"/>
                <a:gd name="connsiteY3-22" fmla="*/ 157162 h 876300"/>
                <a:gd name="connsiteX4-23" fmla="*/ 652463 w 742261"/>
                <a:gd name="connsiteY4-24" fmla="*/ 61912 h 876300"/>
                <a:gd name="connsiteX5-25" fmla="*/ 576263 w 742261"/>
                <a:gd name="connsiteY5-26" fmla="*/ 9525 h 876300"/>
                <a:gd name="connsiteX6-27" fmla="*/ 0 w 742261"/>
                <a:gd name="connsiteY6-28" fmla="*/ 0 h 876300"/>
                <a:gd name="connsiteX0-29" fmla="*/ 0 w 694853"/>
                <a:gd name="connsiteY0-30" fmla="*/ 0 h 876300"/>
                <a:gd name="connsiteX1-31" fmla="*/ 4763 w 694853"/>
                <a:gd name="connsiteY1-32" fmla="*/ 871537 h 876300"/>
                <a:gd name="connsiteX2-33" fmla="*/ 690563 w 694853"/>
                <a:gd name="connsiteY2-34" fmla="*/ 876300 h 876300"/>
                <a:gd name="connsiteX3-35" fmla="*/ 685800 w 694853"/>
                <a:gd name="connsiteY3-36" fmla="*/ 157162 h 876300"/>
                <a:gd name="connsiteX4-37" fmla="*/ 652463 w 694853"/>
                <a:gd name="connsiteY4-38" fmla="*/ 61912 h 876300"/>
                <a:gd name="connsiteX5-39" fmla="*/ 576263 w 694853"/>
                <a:gd name="connsiteY5-40" fmla="*/ 9525 h 876300"/>
                <a:gd name="connsiteX6-41" fmla="*/ 0 w 694853"/>
                <a:gd name="connsiteY6-42" fmla="*/ 0 h 876300"/>
                <a:gd name="connsiteX0-43" fmla="*/ 0 w 694853"/>
                <a:gd name="connsiteY0-44" fmla="*/ 0 h 876300"/>
                <a:gd name="connsiteX1-45" fmla="*/ 4763 w 694853"/>
                <a:gd name="connsiteY1-46" fmla="*/ 871537 h 876300"/>
                <a:gd name="connsiteX2-47" fmla="*/ 690563 w 694853"/>
                <a:gd name="connsiteY2-48" fmla="*/ 876300 h 876300"/>
                <a:gd name="connsiteX3-49" fmla="*/ 685800 w 694853"/>
                <a:gd name="connsiteY3-50" fmla="*/ 157162 h 876300"/>
                <a:gd name="connsiteX4-51" fmla="*/ 652463 w 694853"/>
                <a:gd name="connsiteY4-52" fmla="*/ 61912 h 876300"/>
                <a:gd name="connsiteX5-53" fmla="*/ 576263 w 694853"/>
                <a:gd name="connsiteY5-54" fmla="*/ 9525 h 876300"/>
                <a:gd name="connsiteX6-55" fmla="*/ 0 w 694853"/>
                <a:gd name="connsiteY6-56" fmla="*/ 0 h 876300"/>
                <a:gd name="connsiteX0-57" fmla="*/ 0 w 694853"/>
                <a:gd name="connsiteY0-58" fmla="*/ 0 h 876300"/>
                <a:gd name="connsiteX1-59" fmla="*/ 4763 w 694853"/>
                <a:gd name="connsiteY1-60" fmla="*/ 871537 h 876300"/>
                <a:gd name="connsiteX2-61" fmla="*/ 690563 w 694853"/>
                <a:gd name="connsiteY2-62" fmla="*/ 876300 h 876300"/>
                <a:gd name="connsiteX3-63" fmla="*/ 685800 w 694853"/>
                <a:gd name="connsiteY3-64" fmla="*/ 157162 h 876300"/>
                <a:gd name="connsiteX4-65" fmla="*/ 652463 w 694853"/>
                <a:gd name="connsiteY4-66" fmla="*/ 61912 h 876300"/>
                <a:gd name="connsiteX5-67" fmla="*/ 576263 w 694853"/>
                <a:gd name="connsiteY5-68" fmla="*/ 9525 h 876300"/>
                <a:gd name="connsiteX6-69" fmla="*/ 0 w 694853"/>
                <a:gd name="connsiteY6-70" fmla="*/ 0 h 876300"/>
                <a:gd name="connsiteX0-71" fmla="*/ 0 w 694853"/>
                <a:gd name="connsiteY0-72" fmla="*/ 0 h 876300"/>
                <a:gd name="connsiteX1-73" fmla="*/ 4763 w 694853"/>
                <a:gd name="connsiteY1-74" fmla="*/ 871537 h 876300"/>
                <a:gd name="connsiteX2-75" fmla="*/ 690563 w 694853"/>
                <a:gd name="connsiteY2-76" fmla="*/ 876300 h 876300"/>
                <a:gd name="connsiteX3-77" fmla="*/ 685800 w 694853"/>
                <a:gd name="connsiteY3-78" fmla="*/ 157162 h 876300"/>
                <a:gd name="connsiteX4-79" fmla="*/ 652463 w 694853"/>
                <a:gd name="connsiteY4-80" fmla="*/ 61912 h 876300"/>
                <a:gd name="connsiteX5-81" fmla="*/ 569119 w 694853"/>
                <a:gd name="connsiteY5-82" fmla="*/ 9525 h 876300"/>
                <a:gd name="connsiteX6-83" fmla="*/ 0 w 694853"/>
                <a:gd name="connsiteY6-84" fmla="*/ 0 h 876300"/>
                <a:gd name="connsiteX0-85" fmla="*/ 0 w 694853"/>
                <a:gd name="connsiteY0-86" fmla="*/ 0 h 876300"/>
                <a:gd name="connsiteX1-87" fmla="*/ 4763 w 694853"/>
                <a:gd name="connsiteY1-88" fmla="*/ 871537 h 876300"/>
                <a:gd name="connsiteX2-89" fmla="*/ 690563 w 694853"/>
                <a:gd name="connsiteY2-90" fmla="*/ 876300 h 876300"/>
                <a:gd name="connsiteX3-91" fmla="*/ 685800 w 694853"/>
                <a:gd name="connsiteY3-92" fmla="*/ 157162 h 876300"/>
                <a:gd name="connsiteX4-93" fmla="*/ 652463 w 694853"/>
                <a:gd name="connsiteY4-94" fmla="*/ 61912 h 876300"/>
                <a:gd name="connsiteX5-95" fmla="*/ 590550 w 694853"/>
                <a:gd name="connsiteY5-96" fmla="*/ 4693 h 876300"/>
                <a:gd name="connsiteX6-97" fmla="*/ 0 w 694853"/>
                <a:gd name="connsiteY6-98" fmla="*/ 0 h 876300"/>
                <a:gd name="connsiteX0-99" fmla="*/ 0 w 694853"/>
                <a:gd name="connsiteY0-100" fmla="*/ 0 h 876300"/>
                <a:gd name="connsiteX1-101" fmla="*/ 4763 w 694853"/>
                <a:gd name="connsiteY1-102" fmla="*/ 871537 h 876300"/>
                <a:gd name="connsiteX2-103" fmla="*/ 690563 w 694853"/>
                <a:gd name="connsiteY2-104" fmla="*/ 876300 h 876300"/>
                <a:gd name="connsiteX3-105" fmla="*/ 685800 w 694853"/>
                <a:gd name="connsiteY3-106" fmla="*/ 157162 h 876300"/>
                <a:gd name="connsiteX4-107" fmla="*/ 652463 w 694853"/>
                <a:gd name="connsiteY4-108" fmla="*/ 61912 h 876300"/>
                <a:gd name="connsiteX5-109" fmla="*/ 590550 w 694853"/>
                <a:gd name="connsiteY5-110" fmla="*/ 4693 h 876300"/>
                <a:gd name="connsiteX6-111" fmla="*/ 0 w 694853"/>
                <a:gd name="connsiteY6-112" fmla="*/ 0 h 876300"/>
                <a:gd name="connsiteX0-113" fmla="*/ 0 w 693089"/>
                <a:gd name="connsiteY0-114" fmla="*/ 0 h 876300"/>
                <a:gd name="connsiteX1-115" fmla="*/ 4763 w 693089"/>
                <a:gd name="connsiteY1-116" fmla="*/ 871537 h 876300"/>
                <a:gd name="connsiteX2-117" fmla="*/ 690563 w 693089"/>
                <a:gd name="connsiteY2-118" fmla="*/ 876300 h 876300"/>
                <a:gd name="connsiteX3-119" fmla="*/ 685800 w 693089"/>
                <a:gd name="connsiteY3-120" fmla="*/ 157162 h 876300"/>
                <a:gd name="connsiteX4-121" fmla="*/ 666751 w 693089"/>
                <a:gd name="connsiteY4-122" fmla="*/ 64328 h 876300"/>
                <a:gd name="connsiteX5-123" fmla="*/ 590550 w 693089"/>
                <a:gd name="connsiteY5-124" fmla="*/ 4693 h 876300"/>
                <a:gd name="connsiteX6-125" fmla="*/ 0 w 693089"/>
                <a:gd name="connsiteY6-126" fmla="*/ 0 h 876300"/>
                <a:gd name="connsiteX0-127" fmla="*/ 0 w 696816"/>
                <a:gd name="connsiteY0-128" fmla="*/ 0 h 876300"/>
                <a:gd name="connsiteX1-129" fmla="*/ 4763 w 696816"/>
                <a:gd name="connsiteY1-130" fmla="*/ 871537 h 876300"/>
                <a:gd name="connsiteX2-131" fmla="*/ 690563 w 696816"/>
                <a:gd name="connsiteY2-132" fmla="*/ 876300 h 876300"/>
                <a:gd name="connsiteX3-133" fmla="*/ 685800 w 696816"/>
                <a:gd name="connsiteY3-134" fmla="*/ 157162 h 876300"/>
                <a:gd name="connsiteX4-135" fmla="*/ 590550 w 696816"/>
                <a:gd name="connsiteY4-136" fmla="*/ 4693 h 876300"/>
                <a:gd name="connsiteX5-137" fmla="*/ 0 w 696816"/>
                <a:gd name="connsiteY5-138" fmla="*/ 0 h 876300"/>
                <a:gd name="connsiteX0-139" fmla="*/ 0 w 693234"/>
                <a:gd name="connsiteY0-140" fmla="*/ 0 h 876300"/>
                <a:gd name="connsiteX1-141" fmla="*/ 4763 w 693234"/>
                <a:gd name="connsiteY1-142" fmla="*/ 871537 h 876300"/>
                <a:gd name="connsiteX2-143" fmla="*/ 690563 w 693234"/>
                <a:gd name="connsiteY2-144" fmla="*/ 876300 h 876300"/>
                <a:gd name="connsiteX3-145" fmla="*/ 685800 w 693234"/>
                <a:gd name="connsiteY3-146" fmla="*/ 157162 h 876300"/>
                <a:gd name="connsiteX4-147" fmla="*/ 590550 w 693234"/>
                <a:gd name="connsiteY4-148" fmla="*/ 4693 h 876300"/>
                <a:gd name="connsiteX5-149" fmla="*/ 0 w 693234"/>
                <a:gd name="connsiteY5-150" fmla="*/ 0 h 876300"/>
                <a:gd name="connsiteX0-151" fmla="*/ 0 w 692834"/>
                <a:gd name="connsiteY0-152" fmla="*/ 0 h 876300"/>
                <a:gd name="connsiteX1-153" fmla="*/ 4763 w 692834"/>
                <a:gd name="connsiteY1-154" fmla="*/ 871537 h 876300"/>
                <a:gd name="connsiteX2-155" fmla="*/ 690563 w 692834"/>
                <a:gd name="connsiteY2-156" fmla="*/ 876300 h 876300"/>
                <a:gd name="connsiteX3-157" fmla="*/ 685800 w 692834"/>
                <a:gd name="connsiteY3-158" fmla="*/ 157162 h 876300"/>
                <a:gd name="connsiteX4-159" fmla="*/ 590550 w 692834"/>
                <a:gd name="connsiteY4-160" fmla="*/ 4693 h 876300"/>
                <a:gd name="connsiteX5-161" fmla="*/ 0 w 692834"/>
                <a:gd name="connsiteY5-162" fmla="*/ 0 h 876300"/>
                <a:gd name="connsiteX0-163" fmla="*/ 0 w 693304"/>
                <a:gd name="connsiteY0-164" fmla="*/ 0 h 876300"/>
                <a:gd name="connsiteX1-165" fmla="*/ 4763 w 693304"/>
                <a:gd name="connsiteY1-166" fmla="*/ 871537 h 876300"/>
                <a:gd name="connsiteX2-167" fmla="*/ 690563 w 693304"/>
                <a:gd name="connsiteY2-168" fmla="*/ 876300 h 876300"/>
                <a:gd name="connsiteX3-169" fmla="*/ 688181 w 693304"/>
                <a:gd name="connsiteY3-170" fmla="*/ 248991 h 876300"/>
                <a:gd name="connsiteX4-171" fmla="*/ 590550 w 693304"/>
                <a:gd name="connsiteY4-172" fmla="*/ 4693 h 876300"/>
                <a:gd name="connsiteX5-173" fmla="*/ 0 w 693304"/>
                <a:gd name="connsiteY5-174" fmla="*/ 0 h 876300"/>
                <a:gd name="connsiteX0-175" fmla="*/ 0 w 698124"/>
                <a:gd name="connsiteY0-176" fmla="*/ 0 h 876300"/>
                <a:gd name="connsiteX1-177" fmla="*/ 4763 w 698124"/>
                <a:gd name="connsiteY1-178" fmla="*/ 871537 h 876300"/>
                <a:gd name="connsiteX2-179" fmla="*/ 690563 w 698124"/>
                <a:gd name="connsiteY2-180" fmla="*/ 876300 h 876300"/>
                <a:gd name="connsiteX3-181" fmla="*/ 688181 w 698124"/>
                <a:gd name="connsiteY3-182" fmla="*/ 248991 h 876300"/>
                <a:gd name="connsiteX4-183" fmla="*/ 590550 w 698124"/>
                <a:gd name="connsiteY4-184" fmla="*/ 7109 h 876300"/>
                <a:gd name="connsiteX5-185" fmla="*/ 0 w 698124"/>
                <a:gd name="connsiteY5-186" fmla="*/ 0 h 876300"/>
                <a:gd name="connsiteX0-187" fmla="*/ 0 w 692877"/>
                <a:gd name="connsiteY0-188" fmla="*/ 0 h 876300"/>
                <a:gd name="connsiteX1-189" fmla="*/ 4763 w 692877"/>
                <a:gd name="connsiteY1-190" fmla="*/ 871537 h 876300"/>
                <a:gd name="connsiteX2-191" fmla="*/ 690563 w 692877"/>
                <a:gd name="connsiteY2-192" fmla="*/ 876300 h 876300"/>
                <a:gd name="connsiteX3-193" fmla="*/ 688181 w 692877"/>
                <a:gd name="connsiteY3-194" fmla="*/ 248991 h 876300"/>
                <a:gd name="connsiteX4-195" fmla="*/ 590550 w 692877"/>
                <a:gd name="connsiteY4-196" fmla="*/ 7109 h 876300"/>
                <a:gd name="connsiteX5-197" fmla="*/ 0 w 692877"/>
                <a:gd name="connsiteY5-198" fmla="*/ 0 h 876300"/>
                <a:gd name="connsiteX0-199" fmla="*/ 0 w 692877"/>
                <a:gd name="connsiteY0-200" fmla="*/ 0 h 876300"/>
                <a:gd name="connsiteX1-201" fmla="*/ 4763 w 692877"/>
                <a:gd name="connsiteY1-202" fmla="*/ 871537 h 876300"/>
                <a:gd name="connsiteX2-203" fmla="*/ 690563 w 692877"/>
                <a:gd name="connsiteY2-204" fmla="*/ 876300 h 876300"/>
                <a:gd name="connsiteX3-205" fmla="*/ 688181 w 692877"/>
                <a:gd name="connsiteY3-206" fmla="*/ 248991 h 876300"/>
                <a:gd name="connsiteX4-207" fmla="*/ 590550 w 692877"/>
                <a:gd name="connsiteY4-208" fmla="*/ 7109 h 876300"/>
                <a:gd name="connsiteX5-209" fmla="*/ 0 w 692877"/>
                <a:gd name="connsiteY5-210" fmla="*/ 0 h 876300"/>
                <a:gd name="connsiteX0-211" fmla="*/ 0 w 692877"/>
                <a:gd name="connsiteY0-212" fmla="*/ 0 h 876300"/>
                <a:gd name="connsiteX1-213" fmla="*/ 4763 w 692877"/>
                <a:gd name="connsiteY1-214" fmla="*/ 871537 h 876300"/>
                <a:gd name="connsiteX2-215" fmla="*/ 690563 w 692877"/>
                <a:gd name="connsiteY2-216" fmla="*/ 876300 h 876300"/>
                <a:gd name="connsiteX3-217" fmla="*/ 688181 w 692877"/>
                <a:gd name="connsiteY3-218" fmla="*/ 248991 h 876300"/>
                <a:gd name="connsiteX4-219" fmla="*/ 590550 w 692877"/>
                <a:gd name="connsiteY4-220" fmla="*/ 7109 h 876300"/>
                <a:gd name="connsiteX5-221" fmla="*/ 0 w 692877"/>
                <a:gd name="connsiteY5-222" fmla="*/ 0 h 876300"/>
                <a:gd name="connsiteX0-223" fmla="*/ 0 w 692877"/>
                <a:gd name="connsiteY0-224" fmla="*/ 0 h 876300"/>
                <a:gd name="connsiteX1-225" fmla="*/ 4763 w 692877"/>
                <a:gd name="connsiteY1-226" fmla="*/ 871537 h 876300"/>
                <a:gd name="connsiteX2-227" fmla="*/ 690563 w 692877"/>
                <a:gd name="connsiteY2-228" fmla="*/ 876300 h 876300"/>
                <a:gd name="connsiteX3-229" fmla="*/ 688181 w 692877"/>
                <a:gd name="connsiteY3-230" fmla="*/ 248991 h 876300"/>
                <a:gd name="connsiteX4-231" fmla="*/ 590550 w 692877"/>
                <a:gd name="connsiteY4-232" fmla="*/ 7109 h 876300"/>
                <a:gd name="connsiteX5-233" fmla="*/ 0 w 692877"/>
                <a:gd name="connsiteY5-234" fmla="*/ 0 h 876300"/>
              </a:gdLst>
              <a:ahLst/>
              <a:cxnLst>
                <a:cxn ang="0">
                  <a:pos x="connsiteX0-223" y="connsiteY0-224"/>
                </a:cxn>
                <a:cxn ang="0">
                  <a:pos x="connsiteX1-225" y="connsiteY1-226"/>
                </a:cxn>
                <a:cxn ang="0">
                  <a:pos x="connsiteX2-227" y="connsiteY2-228"/>
                </a:cxn>
                <a:cxn ang="0">
                  <a:pos x="connsiteX3-229" y="connsiteY3-230"/>
                </a:cxn>
                <a:cxn ang="0">
                  <a:pos x="connsiteX4-231" y="connsiteY4-232"/>
                </a:cxn>
                <a:cxn ang="0">
                  <a:pos x="connsiteX5-233" y="connsiteY5-234"/>
                </a:cxn>
              </a:cxnLst>
              <a:rect l="l" t="t" r="r" b="b"/>
              <a:pathLst>
                <a:path w="692877" h="876300">
                  <a:moveTo>
                    <a:pt x="0" y="0"/>
                  </a:moveTo>
                  <a:cubicBezTo>
                    <a:pt x="1588" y="290512"/>
                    <a:pt x="3175" y="581025"/>
                    <a:pt x="4763" y="871537"/>
                  </a:cubicBezTo>
                  <a:lnTo>
                    <a:pt x="690563" y="876300"/>
                  </a:lnTo>
                  <a:cubicBezTo>
                    <a:pt x="696913" y="696824"/>
                    <a:pt x="688182" y="367275"/>
                    <a:pt x="688181" y="248991"/>
                  </a:cubicBezTo>
                  <a:cubicBezTo>
                    <a:pt x="688180" y="130707"/>
                    <a:pt x="690563" y="16387"/>
                    <a:pt x="590550" y="7109"/>
                  </a:cubicBezTo>
                  <a:lnTo>
                    <a:pt x="0" y="0"/>
                  </a:lnTo>
                  <a:close/>
                </a:path>
              </a:pathLst>
            </a:custGeom>
            <a:gradFill flip="none" rotWithShape="1">
              <a:gsLst>
                <a:gs pos="100000">
                  <a:srgbClr val="28A9D6"/>
                </a:gs>
                <a:gs pos="20000">
                  <a:srgbClr val="2187AB"/>
                </a:gs>
              </a:gsLst>
              <a:lin ang="5400000" scaled="0"/>
              <a:tileRect/>
            </a:gradFill>
            <a:ln w="12700">
              <a:solidFill>
                <a:schemeClr val="bg1"/>
              </a:solidFill>
            </a:ln>
            <a:effectLst>
              <a:outerShdw blurRad="38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8" name="任意多边形 37"/>
            <p:cNvSpPr/>
            <p:nvPr/>
          </p:nvSpPr>
          <p:spPr>
            <a:xfrm>
              <a:off x="6484956" y="2552714"/>
              <a:ext cx="811212" cy="1476375"/>
            </a:xfrm>
            <a:custGeom>
              <a:avLst/>
              <a:gdLst>
                <a:gd name="connsiteX0" fmla="*/ 0 w 800100"/>
                <a:gd name="connsiteY0" fmla="*/ 990600 h 1490663"/>
                <a:gd name="connsiteX1" fmla="*/ 0 w 800100"/>
                <a:gd name="connsiteY1" fmla="*/ 381000 h 1490663"/>
                <a:gd name="connsiteX2" fmla="*/ 42863 w 800100"/>
                <a:gd name="connsiteY2" fmla="*/ 228600 h 1490663"/>
                <a:gd name="connsiteX3" fmla="*/ 204788 w 800100"/>
                <a:gd name="connsiteY3" fmla="*/ 0 h 1490663"/>
                <a:gd name="connsiteX4" fmla="*/ 781050 w 800100"/>
                <a:gd name="connsiteY4" fmla="*/ 4763 h 1490663"/>
                <a:gd name="connsiteX5" fmla="*/ 681038 w 800100"/>
                <a:gd name="connsiteY5" fmla="*/ 23813 h 1490663"/>
                <a:gd name="connsiteX6" fmla="*/ 647700 w 800100"/>
                <a:gd name="connsiteY6" fmla="*/ 85725 h 1490663"/>
                <a:gd name="connsiteX7" fmla="*/ 614363 w 800100"/>
                <a:gd name="connsiteY7" fmla="*/ 161925 h 1490663"/>
                <a:gd name="connsiteX8" fmla="*/ 619125 w 800100"/>
                <a:gd name="connsiteY8" fmla="*/ 319088 h 1490663"/>
                <a:gd name="connsiteX9" fmla="*/ 766763 w 800100"/>
                <a:gd name="connsiteY9" fmla="*/ 519113 h 1490663"/>
                <a:gd name="connsiteX10" fmla="*/ 800100 w 800100"/>
                <a:gd name="connsiteY10" fmla="*/ 619125 h 1490663"/>
                <a:gd name="connsiteX11" fmla="*/ 766763 w 800100"/>
                <a:gd name="connsiteY11" fmla="*/ 671513 h 1490663"/>
                <a:gd name="connsiteX12" fmla="*/ 709613 w 800100"/>
                <a:gd name="connsiteY12" fmla="*/ 700088 h 1490663"/>
                <a:gd name="connsiteX13" fmla="*/ 671513 w 800100"/>
                <a:gd name="connsiteY13" fmla="*/ 714375 h 1490663"/>
                <a:gd name="connsiteX14" fmla="*/ 666750 w 800100"/>
                <a:gd name="connsiteY14" fmla="*/ 1433513 h 1490663"/>
                <a:gd name="connsiteX15" fmla="*/ 633413 w 800100"/>
                <a:gd name="connsiteY15" fmla="*/ 1466850 h 1490663"/>
                <a:gd name="connsiteX16" fmla="*/ 590550 w 800100"/>
                <a:gd name="connsiteY16" fmla="*/ 1490663 h 1490663"/>
                <a:gd name="connsiteX17" fmla="*/ 542925 w 800100"/>
                <a:gd name="connsiteY17" fmla="*/ 1481138 h 1490663"/>
                <a:gd name="connsiteX18" fmla="*/ 519113 w 800100"/>
                <a:gd name="connsiteY18" fmla="*/ 1433513 h 1490663"/>
                <a:gd name="connsiteX19" fmla="*/ 523875 w 800100"/>
                <a:gd name="connsiteY19" fmla="*/ 981075 h 1490663"/>
                <a:gd name="connsiteX20" fmla="*/ 490538 w 800100"/>
                <a:gd name="connsiteY20" fmla="*/ 981075 h 1490663"/>
                <a:gd name="connsiteX21" fmla="*/ 490538 w 800100"/>
                <a:gd name="connsiteY21" fmla="*/ 1133475 h 1490663"/>
                <a:gd name="connsiteX22" fmla="*/ 423863 w 800100"/>
                <a:gd name="connsiteY22" fmla="*/ 1190625 h 1490663"/>
                <a:gd name="connsiteX23" fmla="*/ 366713 w 800100"/>
                <a:gd name="connsiteY23" fmla="*/ 1162050 h 1490663"/>
                <a:gd name="connsiteX24" fmla="*/ 347663 w 800100"/>
                <a:gd name="connsiteY24" fmla="*/ 1138238 h 1490663"/>
                <a:gd name="connsiteX25" fmla="*/ 347663 w 800100"/>
                <a:gd name="connsiteY25" fmla="*/ 981075 h 1490663"/>
                <a:gd name="connsiteX26" fmla="*/ 314325 w 800100"/>
                <a:gd name="connsiteY26" fmla="*/ 981075 h 1490663"/>
                <a:gd name="connsiteX27" fmla="*/ 314325 w 800100"/>
                <a:gd name="connsiteY27" fmla="*/ 1090613 h 1490663"/>
                <a:gd name="connsiteX28" fmla="*/ 257175 w 800100"/>
                <a:gd name="connsiteY28" fmla="*/ 1147763 h 1490663"/>
                <a:gd name="connsiteX29" fmla="*/ 176213 w 800100"/>
                <a:gd name="connsiteY29" fmla="*/ 1114425 h 1490663"/>
                <a:gd name="connsiteX30" fmla="*/ 171450 w 800100"/>
                <a:gd name="connsiteY30" fmla="*/ 981075 h 1490663"/>
                <a:gd name="connsiteX31" fmla="*/ 142875 w 800100"/>
                <a:gd name="connsiteY31" fmla="*/ 981075 h 1490663"/>
                <a:gd name="connsiteX32" fmla="*/ 133350 w 800100"/>
                <a:gd name="connsiteY32" fmla="*/ 1076325 h 1490663"/>
                <a:gd name="connsiteX33" fmla="*/ 90488 w 800100"/>
                <a:gd name="connsiteY33" fmla="*/ 1109663 h 1490663"/>
                <a:gd name="connsiteX34" fmla="*/ 80963 w 800100"/>
                <a:gd name="connsiteY34" fmla="*/ 1128713 h 1490663"/>
                <a:gd name="connsiteX35" fmla="*/ 9525 w 800100"/>
                <a:gd name="connsiteY35" fmla="*/ 1071563 h 1490663"/>
                <a:gd name="connsiteX36" fmla="*/ 0 w 800100"/>
                <a:gd name="connsiteY36" fmla="*/ 990600 h 1490663"/>
                <a:gd name="connsiteX0-1" fmla="*/ 0 w 800100"/>
                <a:gd name="connsiteY0-2" fmla="*/ 990600 h 1490663"/>
                <a:gd name="connsiteX1-3" fmla="*/ 0 w 800100"/>
                <a:gd name="connsiteY1-4" fmla="*/ 381000 h 1490663"/>
                <a:gd name="connsiteX2-5" fmla="*/ 42863 w 800100"/>
                <a:gd name="connsiteY2-6" fmla="*/ 228600 h 1490663"/>
                <a:gd name="connsiteX3-7" fmla="*/ 204788 w 800100"/>
                <a:gd name="connsiteY3-8" fmla="*/ 0 h 1490663"/>
                <a:gd name="connsiteX4-9" fmla="*/ 781050 w 800100"/>
                <a:gd name="connsiteY4-10" fmla="*/ 4763 h 1490663"/>
                <a:gd name="connsiteX5-11" fmla="*/ 681038 w 800100"/>
                <a:gd name="connsiteY5-12" fmla="*/ 23813 h 1490663"/>
                <a:gd name="connsiteX6-13" fmla="*/ 647700 w 800100"/>
                <a:gd name="connsiteY6-14" fmla="*/ 85725 h 1490663"/>
                <a:gd name="connsiteX7-15" fmla="*/ 614363 w 800100"/>
                <a:gd name="connsiteY7-16" fmla="*/ 161925 h 1490663"/>
                <a:gd name="connsiteX8-17" fmla="*/ 619125 w 800100"/>
                <a:gd name="connsiteY8-18" fmla="*/ 319088 h 1490663"/>
                <a:gd name="connsiteX9-19" fmla="*/ 766763 w 800100"/>
                <a:gd name="connsiteY9-20" fmla="*/ 519113 h 1490663"/>
                <a:gd name="connsiteX10-21" fmla="*/ 800100 w 800100"/>
                <a:gd name="connsiteY10-22" fmla="*/ 619125 h 1490663"/>
                <a:gd name="connsiteX11-23" fmla="*/ 766763 w 800100"/>
                <a:gd name="connsiteY11-24" fmla="*/ 671513 h 1490663"/>
                <a:gd name="connsiteX12-25" fmla="*/ 709613 w 800100"/>
                <a:gd name="connsiteY12-26" fmla="*/ 700088 h 1490663"/>
                <a:gd name="connsiteX13-27" fmla="*/ 671513 w 800100"/>
                <a:gd name="connsiteY13-28" fmla="*/ 714375 h 1490663"/>
                <a:gd name="connsiteX14-29" fmla="*/ 666750 w 800100"/>
                <a:gd name="connsiteY14-30" fmla="*/ 1433513 h 1490663"/>
                <a:gd name="connsiteX15-31" fmla="*/ 633413 w 800100"/>
                <a:gd name="connsiteY15-32" fmla="*/ 1466850 h 1490663"/>
                <a:gd name="connsiteX16-33" fmla="*/ 590550 w 800100"/>
                <a:gd name="connsiteY16-34" fmla="*/ 1490663 h 1490663"/>
                <a:gd name="connsiteX17-35" fmla="*/ 542925 w 800100"/>
                <a:gd name="connsiteY17-36" fmla="*/ 1481138 h 1490663"/>
                <a:gd name="connsiteX18-37" fmla="*/ 519113 w 800100"/>
                <a:gd name="connsiteY18-38" fmla="*/ 1433513 h 1490663"/>
                <a:gd name="connsiteX19-39" fmla="*/ 523875 w 800100"/>
                <a:gd name="connsiteY19-40" fmla="*/ 981075 h 1490663"/>
                <a:gd name="connsiteX20-41" fmla="*/ 490538 w 800100"/>
                <a:gd name="connsiteY20-42" fmla="*/ 981075 h 1490663"/>
                <a:gd name="connsiteX21-43" fmla="*/ 490538 w 800100"/>
                <a:gd name="connsiteY21-44" fmla="*/ 1133475 h 1490663"/>
                <a:gd name="connsiteX22-45" fmla="*/ 423863 w 800100"/>
                <a:gd name="connsiteY22-46" fmla="*/ 1190625 h 1490663"/>
                <a:gd name="connsiteX23-47" fmla="*/ 366713 w 800100"/>
                <a:gd name="connsiteY23-48" fmla="*/ 1162050 h 1490663"/>
                <a:gd name="connsiteX24-49" fmla="*/ 347663 w 800100"/>
                <a:gd name="connsiteY24-50" fmla="*/ 1138238 h 1490663"/>
                <a:gd name="connsiteX25-51" fmla="*/ 347663 w 800100"/>
                <a:gd name="connsiteY25-52" fmla="*/ 981075 h 1490663"/>
                <a:gd name="connsiteX26-53" fmla="*/ 314325 w 800100"/>
                <a:gd name="connsiteY26-54" fmla="*/ 981075 h 1490663"/>
                <a:gd name="connsiteX27-55" fmla="*/ 314325 w 800100"/>
                <a:gd name="connsiteY27-56" fmla="*/ 1090613 h 1490663"/>
                <a:gd name="connsiteX28-57" fmla="*/ 257175 w 800100"/>
                <a:gd name="connsiteY28-58" fmla="*/ 1147763 h 1490663"/>
                <a:gd name="connsiteX29-59" fmla="*/ 176213 w 800100"/>
                <a:gd name="connsiteY29-60" fmla="*/ 1114425 h 1490663"/>
                <a:gd name="connsiteX30-61" fmla="*/ 171450 w 800100"/>
                <a:gd name="connsiteY30-62" fmla="*/ 981075 h 1490663"/>
                <a:gd name="connsiteX31-63" fmla="*/ 142875 w 800100"/>
                <a:gd name="connsiteY31-64" fmla="*/ 981075 h 1490663"/>
                <a:gd name="connsiteX32-65" fmla="*/ 133350 w 800100"/>
                <a:gd name="connsiteY32-66" fmla="*/ 1076325 h 1490663"/>
                <a:gd name="connsiteX33-67" fmla="*/ 80963 w 800100"/>
                <a:gd name="connsiteY33-68" fmla="*/ 1128713 h 1490663"/>
                <a:gd name="connsiteX34-69" fmla="*/ 9525 w 800100"/>
                <a:gd name="connsiteY34-70" fmla="*/ 1071563 h 1490663"/>
                <a:gd name="connsiteX35-71" fmla="*/ 0 w 800100"/>
                <a:gd name="connsiteY35-72" fmla="*/ 990600 h 1490663"/>
                <a:gd name="connsiteX0-73" fmla="*/ 0 w 800100"/>
                <a:gd name="connsiteY0-74" fmla="*/ 990600 h 1490663"/>
                <a:gd name="connsiteX1-75" fmla="*/ 0 w 800100"/>
                <a:gd name="connsiteY1-76" fmla="*/ 381000 h 1490663"/>
                <a:gd name="connsiteX2-77" fmla="*/ 42863 w 800100"/>
                <a:gd name="connsiteY2-78" fmla="*/ 228600 h 1490663"/>
                <a:gd name="connsiteX3-79" fmla="*/ 204788 w 800100"/>
                <a:gd name="connsiteY3-80" fmla="*/ 0 h 1490663"/>
                <a:gd name="connsiteX4-81" fmla="*/ 781050 w 800100"/>
                <a:gd name="connsiteY4-82" fmla="*/ 4763 h 1490663"/>
                <a:gd name="connsiteX5-83" fmla="*/ 681038 w 800100"/>
                <a:gd name="connsiteY5-84" fmla="*/ 23813 h 1490663"/>
                <a:gd name="connsiteX6-85" fmla="*/ 647700 w 800100"/>
                <a:gd name="connsiteY6-86" fmla="*/ 85725 h 1490663"/>
                <a:gd name="connsiteX7-87" fmla="*/ 614363 w 800100"/>
                <a:gd name="connsiteY7-88" fmla="*/ 161925 h 1490663"/>
                <a:gd name="connsiteX8-89" fmla="*/ 619125 w 800100"/>
                <a:gd name="connsiteY8-90" fmla="*/ 319088 h 1490663"/>
                <a:gd name="connsiteX9-91" fmla="*/ 766763 w 800100"/>
                <a:gd name="connsiteY9-92" fmla="*/ 519113 h 1490663"/>
                <a:gd name="connsiteX10-93" fmla="*/ 800100 w 800100"/>
                <a:gd name="connsiteY10-94" fmla="*/ 619125 h 1490663"/>
                <a:gd name="connsiteX11-95" fmla="*/ 766763 w 800100"/>
                <a:gd name="connsiteY11-96" fmla="*/ 671513 h 1490663"/>
                <a:gd name="connsiteX12-97" fmla="*/ 709613 w 800100"/>
                <a:gd name="connsiteY12-98" fmla="*/ 700088 h 1490663"/>
                <a:gd name="connsiteX13-99" fmla="*/ 671513 w 800100"/>
                <a:gd name="connsiteY13-100" fmla="*/ 714375 h 1490663"/>
                <a:gd name="connsiteX14-101" fmla="*/ 666750 w 800100"/>
                <a:gd name="connsiteY14-102" fmla="*/ 1433513 h 1490663"/>
                <a:gd name="connsiteX15-103" fmla="*/ 633413 w 800100"/>
                <a:gd name="connsiteY15-104" fmla="*/ 1466850 h 1490663"/>
                <a:gd name="connsiteX16-105" fmla="*/ 590550 w 800100"/>
                <a:gd name="connsiteY16-106" fmla="*/ 1490663 h 1490663"/>
                <a:gd name="connsiteX17-107" fmla="*/ 542925 w 800100"/>
                <a:gd name="connsiteY17-108" fmla="*/ 1481138 h 1490663"/>
                <a:gd name="connsiteX18-109" fmla="*/ 519113 w 800100"/>
                <a:gd name="connsiteY18-110" fmla="*/ 1433513 h 1490663"/>
                <a:gd name="connsiteX19-111" fmla="*/ 523875 w 800100"/>
                <a:gd name="connsiteY19-112" fmla="*/ 981075 h 1490663"/>
                <a:gd name="connsiteX20-113" fmla="*/ 490538 w 800100"/>
                <a:gd name="connsiteY20-114" fmla="*/ 981075 h 1490663"/>
                <a:gd name="connsiteX21-115" fmla="*/ 490538 w 800100"/>
                <a:gd name="connsiteY21-116" fmla="*/ 1133475 h 1490663"/>
                <a:gd name="connsiteX22-117" fmla="*/ 423863 w 800100"/>
                <a:gd name="connsiteY22-118" fmla="*/ 1190625 h 1490663"/>
                <a:gd name="connsiteX23-119" fmla="*/ 347663 w 800100"/>
                <a:gd name="connsiteY23-120" fmla="*/ 1138238 h 1490663"/>
                <a:gd name="connsiteX24-121" fmla="*/ 347663 w 800100"/>
                <a:gd name="connsiteY24-122" fmla="*/ 981075 h 1490663"/>
                <a:gd name="connsiteX25-123" fmla="*/ 314325 w 800100"/>
                <a:gd name="connsiteY25-124" fmla="*/ 981075 h 1490663"/>
                <a:gd name="connsiteX26-125" fmla="*/ 314325 w 800100"/>
                <a:gd name="connsiteY26-126" fmla="*/ 1090613 h 1490663"/>
                <a:gd name="connsiteX27-127" fmla="*/ 257175 w 800100"/>
                <a:gd name="connsiteY27-128" fmla="*/ 1147763 h 1490663"/>
                <a:gd name="connsiteX28-129" fmla="*/ 176213 w 800100"/>
                <a:gd name="connsiteY28-130" fmla="*/ 1114425 h 1490663"/>
                <a:gd name="connsiteX29-131" fmla="*/ 171450 w 800100"/>
                <a:gd name="connsiteY29-132" fmla="*/ 981075 h 1490663"/>
                <a:gd name="connsiteX30-133" fmla="*/ 142875 w 800100"/>
                <a:gd name="connsiteY30-134" fmla="*/ 981075 h 1490663"/>
                <a:gd name="connsiteX31-135" fmla="*/ 133350 w 800100"/>
                <a:gd name="connsiteY31-136" fmla="*/ 1076325 h 1490663"/>
                <a:gd name="connsiteX32-137" fmla="*/ 80963 w 800100"/>
                <a:gd name="connsiteY32-138" fmla="*/ 1128713 h 1490663"/>
                <a:gd name="connsiteX33-139" fmla="*/ 9525 w 800100"/>
                <a:gd name="connsiteY33-140" fmla="*/ 1071563 h 1490663"/>
                <a:gd name="connsiteX34-141" fmla="*/ 0 w 800100"/>
                <a:gd name="connsiteY34-142" fmla="*/ 990600 h 1490663"/>
                <a:gd name="connsiteX0-143" fmla="*/ 0 w 800100"/>
                <a:gd name="connsiteY0-144" fmla="*/ 990600 h 1490663"/>
                <a:gd name="connsiteX1-145" fmla="*/ 0 w 800100"/>
                <a:gd name="connsiteY1-146" fmla="*/ 381000 h 1490663"/>
                <a:gd name="connsiteX2-147" fmla="*/ 42863 w 800100"/>
                <a:gd name="connsiteY2-148" fmla="*/ 228600 h 1490663"/>
                <a:gd name="connsiteX3-149" fmla="*/ 204788 w 800100"/>
                <a:gd name="connsiteY3-150" fmla="*/ 0 h 1490663"/>
                <a:gd name="connsiteX4-151" fmla="*/ 781050 w 800100"/>
                <a:gd name="connsiteY4-152" fmla="*/ 4763 h 1490663"/>
                <a:gd name="connsiteX5-153" fmla="*/ 681038 w 800100"/>
                <a:gd name="connsiteY5-154" fmla="*/ 23813 h 1490663"/>
                <a:gd name="connsiteX6-155" fmla="*/ 647700 w 800100"/>
                <a:gd name="connsiteY6-156" fmla="*/ 85725 h 1490663"/>
                <a:gd name="connsiteX7-157" fmla="*/ 614363 w 800100"/>
                <a:gd name="connsiteY7-158" fmla="*/ 161925 h 1490663"/>
                <a:gd name="connsiteX8-159" fmla="*/ 619125 w 800100"/>
                <a:gd name="connsiteY8-160" fmla="*/ 319088 h 1490663"/>
                <a:gd name="connsiteX9-161" fmla="*/ 766763 w 800100"/>
                <a:gd name="connsiteY9-162" fmla="*/ 519113 h 1490663"/>
                <a:gd name="connsiteX10-163" fmla="*/ 800100 w 800100"/>
                <a:gd name="connsiteY10-164" fmla="*/ 619125 h 1490663"/>
                <a:gd name="connsiteX11-165" fmla="*/ 766763 w 800100"/>
                <a:gd name="connsiteY11-166" fmla="*/ 671513 h 1490663"/>
                <a:gd name="connsiteX12-167" fmla="*/ 709613 w 800100"/>
                <a:gd name="connsiteY12-168" fmla="*/ 700088 h 1490663"/>
                <a:gd name="connsiteX13-169" fmla="*/ 671513 w 800100"/>
                <a:gd name="connsiteY13-170" fmla="*/ 714375 h 1490663"/>
                <a:gd name="connsiteX14-171" fmla="*/ 666750 w 800100"/>
                <a:gd name="connsiteY14-172" fmla="*/ 1433513 h 1490663"/>
                <a:gd name="connsiteX15-173" fmla="*/ 633413 w 800100"/>
                <a:gd name="connsiteY15-174" fmla="*/ 1466850 h 1490663"/>
                <a:gd name="connsiteX16-175" fmla="*/ 590550 w 800100"/>
                <a:gd name="connsiteY16-176" fmla="*/ 1490663 h 1490663"/>
                <a:gd name="connsiteX17-177" fmla="*/ 519113 w 800100"/>
                <a:gd name="connsiteY17-178" fmla="*/ 1433513 h 1490663"/>
                <a:gd name="connsiteX18-179" fmla="*/ 523875 w 800100"/>
                <a:gd name="connsiteY18-180" fmla="*/ 981075 h 1490663"/>
                <a:gd name="connsiteX19-181" fmla="*/ 490538 w 800100"/>
                <a:gd name="connsiteY19-182" fmla="*/ 981075 h 1490663"/>
                <a:gd name="connsiteX20-183" fmla="*/ 490538 w 800100"/>
                <a:gd name="connsiteY20-184" fmla="*/ 1133475 h 1490663"/>
                <a:gd name="connsiteX21-185" fmla="*/ 423863 w 800100"/>
                <a:gd name="connsiteY21-186" fmla="*/ 1190625 h 1490663"/>
                <a:gd name="connsiteX22-187" fmla="*/ 347663 w 800100"/>
                <a:gd name="connsiteY22-188" fmla="*/ 1138238 h 1490663"/>
                <a:gd name="connsiteX23-189" fmla="*/ 347663 w 800100"/>
                <a:gd name="connsiteY23-190" fmla="*/ 981075 h 1490663"/>
                <a:gd name="connsiteX24-191" fmla="*/ 314325 w 800100"/>
                <a:gd name="connsiteY24-192" fmla="*/ 981075 h 1490663"/>
                <a:gd name="connsiteX25-193" fmla="*/ 314325 w 800100"/>
                <a:gd name="connsiteY25-194" fmla="*/ 1090613 h 1490663"/>
                <a:gd name="connsiteX26-195" fmla="*/ 257175 w 800100"/>
                <a:gd name="connsiteY26-196" fmla="*/ 1147763 h 1490663"/>
                <a:gd name="connsiteX27-197" fmla="*/ 176213 w 800100"/>
                <a:gd name="connsiteY27-198" fmla="*/ 1114425 h 1490663"/>
                <a:gd name="connsiteX28-199" fmla="*/ 171450 w 800100"/>
                <a:gd name="connsiteY28-200" fmla="*/ 981075 h 1490663"/>
                <a:gd name="connsiteX29-201" fmla="*/ 142875 w 800100"/>
                <a:gd name="connsiteY29-202" fmla="*/ 981075 h 1490663"/>
                <a:gd name="connsiteX30-203" fmla="*/ 133350 w 800100"/>
                <a:gd name="connsiteY30-204" fmla="*/ 1076325 h 1490663"/>
                <a:gd name="connsiteX31-205" fmla="*/ 80963 w 800100"/>
                <a:gd name="connsiteY31-206" fmla="*/ 1128713 h 1490663"/>
                <a:gd name="connsiteX32-207" fmla="*/ 9525 w 800100"/>
                <a:gd name="connsiteY32-208" fmla="*/ 1071563 h 1490663"/>
                <a:gd name="connsiteX33-209" fmla="*/ 0 w 800100"/>
                <a:gd name="connsiteY33-210" fmla="*/ 990600 h 1490663"/>
                <a:gd name="connsiteX0-211" fmla="*/ 0 w 800100"/>
                <a:gd name="connsiteY0-212" fmla="*/ 990600 h 1490663"/>
                <a:gd name="connsiteX1-213" fmla="*/ 0 w 800100"/>
                <a:gd name="connsiteY1-214" fmla="*/ 381000 h 1490663"/>
                <a:gd name="connsiteX2-215" fmla="*/ 42863 w 800100"/>
                <a:gd name="connsiteY2-216" fmla="*/ 228600 h 1490663"/>
                <a:gd name="connsiteX3-217" fmla="*/ 204788 w 800100"/>
                <a:gd name="connsiteY3-218" fmla="*/ 0 h 1490663"/>
                <a:gd name="connsiteX4-219" fmla="*/ 781050 w 800100"/>
                <a:gd name="connsiteY4-220" fmla="*/ 4763 h 1490663"/>
                <a:gd name="connsiteX5-221" fmla="*/ 681038 w 800100"/>
                <a:gd name="connsiteY5-222" fmla="*/ 23813 h 1490663"/>
                <a:gd name="connsiteX6-223" fmla="*/ 647700 w 800100"/>
                <a:gd name="connsiteY6-224" fmla="*/ 85725 h 1490663"/>
                <a:gd name="connsiteX7-225" fmla="*/ 614363 w 800100"/>
                <a:gd name="connsiteY7-226" fmla="*/ 161925 h 1490663"/>
                <a:gd name="connsiteX8-227" fmla="*/ 619125 w 800100"/>
                <a:gd name="connsiteY8-228" fmla="*/ 319088 h 1490663"/>
                <a:gd name="connsiteX9-229" fmla="*/ 766763 w 800100"/>
                <a:gd name="connsiteY9-230" fmla="*/ 519113 h 1490663"/>
                <a:gd name="connsiteX10-231" fmla="*/ 800100 w 800100"/>
                <a:gd name="connsiteY10-232" fmla="*/ 619125 h 1490663"/>
                <a:gd name="connsiteX11-233" fmla="*/ 766763 w 800100"/>
                <a:gd name="connsiteY11-234" fmla="*/ 671513 h 1490663"/>
                <a:gd name="connsiteX12-235" fmla="*/ 709613 w 800100"/>
                <a:gd name="connsiteY12-236" fmla="*/ 700088 h 1490663"/>
                <a:gd name="connsiteX13-237" fmla="*/ 671513 w 800100"/>
                <a:gd name="connsiteY13-238" fmla="*/ 714375 h 1490663"/>
                <a:gd name="connsiteX14-239" fmla="*/ 666750 w 800100"/>
                <a:gd name="connsiteY14-240" fmla="*/ 1433513 h 1490663"/>
                <a:gd name="connsiteX15-241" fmla="*/ 590550 w 800100"/>
                <a:gd name="connsiteY15-242" fmla="*/ 1490663 h 1490663"/>
                <a:gd name="connsiteX16-243" fmla="*/ 519113 w 800100"/>
                <a:gd name="connsiteY16-244" fmla="*/ 1433513 h 1490663"/>
                <a:gd name="connsiteX17-245" fmla="*/ 523875 w 800100"/>
                <a:gd name="connsiteY17-246" fmla="*/ 981075 h 1490663"/>
                <a:gd name="connsiteX18-247" fmla="*/ 490538 w 800100"/>
                <a:gd name="connsiteY18-248" fmla="*/ 981075 h 1490663"/>
                <a:gd name="connsiteX19-249" fmla="*/ 490538 w 800100"/>
                <a:gd name="connsiteY19-250" fmla="*/ 1133475 h 1490663"/>
                <a:gd name="connsiteX20-251" fmla="*/ 423863 w 800100"/>
                <a:gd name="connsiteY20-252" fmla="*/ 1190625 h 1490663"/>
                <a:gd name="connsiteX21-253" fmla="*/ 347663 w 800100"/>
                <a:gd name="connsiteY21-254" fmla="*/ 1138238 h 1490663"/>
                <a:gd name="connsiteX22-255" fmla="*/ 347663 w 800100"/>
                <a:gd name="connsiteY22-256" fmla="*/ 981075 h 1490663"/>
                <a:gd name="connsiteX23-257" fmla="*/ 314325 w 800100"/>
                <a:gd name="connsiteY23-258" fmla="*/ 981075 h 1490663"/>
                <a:gd name="connsiteX24-259" fmla="*/ 314325 w 800100"/>
                <a:gd name="connsiteY24-260" fmla="*/ 1090613 h 1490663"/>
                <a:gd name="connsiteX25-261" fmla="*/ 257175 w 800100"/>
                <a:gd name="connsiteY25-262" fmla="*/ 1147763 h 1490663"/>
                <a:gd name="connsiteX26-263" fmla="*/ 176213 w 800100"/>
                <a:gd name="connsiteY26-264" fmla="*/ 1114425 h 1490663"/>
                <a:gd name="connsiteX27-265" fmla="*/ 171450 w 800100"/>
                <a:gd name="connsiteY27-266" fmla="*/ 981075 h 1490663"/>
                <a:gd name="connsiteX28-267" fmla="*/ 142875 w 800100"/>
                <a:gd name="connsiteY28-268" fmla="*/ 981075 h 1490663"/>
                <a:gd name="connsiteX29-269" fmla="*/ 133350 w 800100"/>
                <a:gd name="connsiteY29-270" fmla="*/ 1076325 h 1490663"/>
                <a:gd name="connsiteX30-271" fmla="*/ 80963 w 800100"/>
                <a:gd name="connsiteY30-272" fmla="*/ 1128713 h 1490663"/>
                <a:gd name="connsiteX31-273" fmla="*/ 9525 w 800100"/>
                <a:gd name="connsiteY31-274" fmla="*/ 1071563 h 1490663"/>
                <a:gd name="connsiteX32-275" fmla="*/ 0 w 800100"/>
                <a:gd name="connsiteY32-276" fmla="*/ 990600 h 1490663"/>
                <a:gd name="connsiteX0-277" fmla="*/ 3725 w 803825"/>
                <a:gd name="connsiteY0-278" fmla="*/ 990600 h 1490663"/>
                <a:gd name="connsiteX1-279" fmla="*/ 3725 w 803825"/>
                <a:gd name="connsiteY1-280" fmla="*/ 381000 h 1490663"/>
                <a:gd name="connsiteX2-281" fmla="*/ 46588 w 803825"/>
                <a:gd name="connsiteY2-282" fmla="*/ 228600 h 1490663"/>
                <a:gd name="connsiteX3-283" fmla="*/ 208513 w 803825"/>
                <a:gd name="connsiteY3-284" fmla="*/ 0 h 1490663"/>
                <a:gd name="connsiteX4-285" fmla="*/ 784775 w 803825"/>
                <a:gd name="connsiteY4-286" fmla="*/ 4763 h 1490663"/>
                <a:gd name="connsiteX5-287" fmla="*/ 684763 w 803825"/>
                <a:gd name="connsiteY5-288" fmla="*/ 23813 h 1490663"/>
                <a:gd name="connsiteX6-289" fmla="*/ 651425 w 803825"/>
                <a:gd name="connsiteY6-290" fmla="*/ 85725 h 1490663"/>
                <a:gd name="connsiteX7-291" fmla="*/ 618088 w 803825"/>
                <a:gd name="connsiteY7-292" fmla="*/ 161925 h 1490663"/>
                <a:gd name="connsiteX8-293" fmla="*/ 622850 w 803825"/>
                <a:gd name="connsiteY8-294" fmla="*/ 319088 h 1490663"/>
                <a:gd name="connsiteX9-295" fmla="*/ 770488 w 803825"/>
                <a:gd name="connsiteY9-296" fmla="*/ 519113 h 1490663"/>
                <a:gd name="connsiteX10-297" fmla="*/ 803825 w 803825"/>
                <a:gd name="connsiteY10-298" fmla="*/ 619125 h 1490663"/>
                <a:gd name="connsiteX11-299" fmla="*/ 770488 w 803825"/>
                <a:gd name="connsiteY11-300" fmla="*/ 671513 h 1490663"/>
                <a:gd name="connsiteX12-301" fmla="*/ 713338 w 803825"/>
                <a:gd name="connsiteY12-302" fmla="*/ 700088 h 1490663"/>
                <a:gd name="connsiteX13-303" fmla="*/ 675238 w 803825"/>
                <a:gd name="connsiteY13-304" fmla="*/ 714375 h 1490663"/>
                <a:gd name="connsiteX14-305" fmla="*/ 670475 w 803825"/>
                <a:gd name="connsiteY14-306" fmla="*/ 1433513 h 1490663"/>
                <a:gd name="connsiteX15-307" fmla="*/ 594275 w 803825"/>
                <a:gd name="connsiteY15-308" fmla="*/ 1490663 h 1490663"/>
                <a:gd name="connsiteX16-309" fmla="*/ 522838 w 803825"/>
                <a:gd name="connsiteY16-310" fmla="*/ 1433513 h 1490663"/>
                <a:gd name="connsiteX17-311" fmla="*/ 527600 w 803825"/>
                <a:gd name="connsiteY17-312" fmla="*/ 981075 h 1490663"/>
                <a:gd name="connsiteX18-313" fmla="*/ 494263 w 803825"/>
                <a:gd name="connsiteY18-314" fmla="*/ 981075 h 1490663"/>
                <a:gd name="connsiteX19-315" fmla="*/ 494263 w 803825"/>
                <a:gd name="connsiteY19-316" fmla="*/ 1133475 h 1490663"/>
                <a:gd name="connsiteX20-317" fmla="*/ 427588 w 803825"/>
                <a:gd name="connsiteY20-318" fmla="*/ 1190625 h 1490663"/>
                <a:gd name="connsiteX21-319" fmla="*/ 351388 w 803825"/>
                <a:gd name="connsiteY21-320" fmla="*/ 1138238 h 1490663"/>
                <a:gd name="connsiteX22-321" fmla="*/ 351388 w 803825"/>
                <a:gd name="connsiteY22-322" fmla="*/ 981075 h 1490663"/>
                <a:gd name="connsiteX23-323" fmla="*/ 318050 w 803825"/>
                <a:gd name="connsiteY23-324" fmla="*/ 981075 h 1490663"/>
                <a:gd name="connsiteX24-325" fmla="*/ 318050 w 803825"/>
                <a:gd name="connsiteY24-326" fmla="*/ 1090613 h 1490663"/>
                <a:gd name="connsiteX25-327" fmla="*/ 260900 w 803825"/>
                <a:gd name="connsiteY25-328" fmla="*/ 1147763 h 1490663"/>
                <a:gd name="connsiteX26-329" fmla="*/ 179938 w 803825"/>
                <a:gd name="connsiteY26-330" fmla="*/ 1114425 h 1490663"/>
                <a:gd name="connsiteX27-331" fmla="*/ 175175 w 803825"/>
                <a:gd name="connsiteY27-332" fmla="*/ 981075 h 1490663"/>
                <a:gd name="connsiteX28-333" fmla="*/ 146600 w 803825"/>
                <a:gd name="connsiteY28-334" fmla="*/ 981075 h 1490663"/>
                <a:gd name="connsiteX29-335" fmla="*/ 137075 w 803825"/>
                <a:gd name="connsiteY29-336" fmla="*/ 1076325 h 1490663"/>
                <a:gd name="connsiteX30-337" fmla="*/ 84688 w 803825"/>
                <a:gd name="connsiteY30-338" fmla="*/ 1128713 h 1490663"/>
                <a:gd name="connsiteX31-339" fmla="*/ 13250 w 803825"/>
                <a:gd name="connsiteY31-340" fmla="*/ 1071563 h 1490663"/>
                <a:gd name="connsiteX32-341" fmla="*/ 3725 w 803825"/>
                <a:gd name="connsiteY32-342" fmla="*/ 990600 h 1490663"/>
                <a:gd name="connsiteX0-343" fmla="*/ 0 w 800100"/>
                <a:gd name="connsiteY0-344" fmla="*/ 990600 h 1490663"/>
                <a:gd name="connsiteX1-345" fmla="*/ 0 w 800100"/>
                <a:gd name="connsiteY1-346" fmla="*/ 381000 h 1490663"/>
                <a:gd name="connsiteX2-347" fmla="*/ 42863 w 800100"/>
                <a:gd name="connsiteY2-348" fmla="*/ 228600 h 1490663"/>
                <a:gd name="connsiteX3-349" fmla="*/ 204788 w 800100"/>
                <a:gd name="connsiteY3-350" fmla="*/ 0 h 1490663"/>
                <a:gd name="connsiteX4-351" fmla="*/ 781050 w 800100"/>
                <a:gd name="connsiteY4-352" fmla="*/ 4763 h 1490663"/>
                <a:gd name="connsiteX5-353" fmla="*/ 681038 w 800100"/>
                <a:gd name="connsiteY5-354" fmla="*/ 23813 h 1490663"/>
                <a:gd name="connsiteX6-355" fmla="*/ 647700 w 800100"/>
                <a:gd name="connsiteY6-356" fmla="*/ 85725 h 1490663"/>
                <a:gd name="connsiteX7-357" fmla="*/ 614363 w 800100"/>
                <a:gd name="connsiteY7-358" fmla="*/ 161925 h 1490663"/>
                <a:gd name="connsiteX8-359" fmla="*/ 619125 w 800100"/>
                <a:gd name="connsiteY8-360" fmla="*/ 319088 h 1490663"/>
                <a:gd name="connsiteX9-361" fmla="*/ 766763 w 800100"/>
                <a:gd name="connsiteY9-362" fmla="*/ 519113 h 1490663"/>
                <a:gd name="connsiteX10-363" fmla="*/ 800100 w 800100"/>
                <a:gd name="connsiteY10-364" fmla="*/ 619125 h 1490663"/>
                <a:gd name="connsiteX11-365" fmla="*/ 766763 w 800100"/>
                <a:gd name="connsiteY11-366" fmla="*/ 671513 h 1490663"/>
                <a:gd name="connsiteX12-367" fmla="*/ 709613 w 800100"/>
                <a:gd name="connsiteY12-368" fmla="*/ 700088 h 1490663"/>
                <a:gd name="connsiteX13-369" fmla="*/ 671513 w 800100"/>
                <a:gd name="connsiteY13-370" fmla="*/ 714375 h 1490663"/>
                <a:gd name="connsiteX14-371" fmla="*/ 666750 w 800100"/>
                <a:gd name="connsiteY14-372" fmla="*/ 1433513 h 1490663"/>
                <a:gd name="connsiteX15-373" fmla="*/ 590550 w 800100"/>
                <a:gd name="connsiteY15-374" fmla="*/ 1490663 h 1490663"/>
                <a:gd name="connsiteX16-375" fmla="*/ 519113 w 800100"/>
                <a:gd name="connsiteY16-376" fmla="*/ 1433513 h 1490663"/>
                <a:gd name="connsiteX17-377" fmla="*/ 523875 w 800100"/>
                <a:gd name="connsiteY17-378" fmla="*/ 981075 h 1490663"/>
                <a:gd name="connsiteX18-379" fmla="*/ 490538 w 800100"/>
                <a:gd name="connsiteY18-380" fmla="*/ 981075 h 1490663"/>
                <a:gd name="connsiteX19-381" fmla="*/ 490538 w 800100"/>
                <a:gd name="connsiteY19-382" fmla="*/ 1133475 h 1490663"/>
                <a:gd name="connsiteX20-383" fmla="*/ 423863 w 800100"/>
                <a:gd name="connsiteY20-384" fmla="*/ 1190625 h 1490663"/>
                <a:gd name="connsiteX21-385" fmla="*/ 347663 w 800100"/>
                <a:gd name="connsiteY21-386" fmla="*/ 1138238 h 1490663"/>
                <a:gd name="connsiteX22-387" fmla="*/ 347663 w 800100"/>
                <a:gd name="connsiteY22-388" fmla="*/ 981075 h 1490663"/>
                <a:gd name="connsiteX23-389" fmla="*/ 314325 w 800100"/>
                <a:gd name="connsiteY23-390" fmla="*/ 981075 h 1490663"/>
                <a:gd name="connsiteX24-391" fmla="*/ 314325 w 800100"/>
                <a:gd name="connsiteY24-392" fmla="*/ 1090613 h 1490663"/>
                <a:gd name="connsiteX25-393" fmla="*/ 257175 w 800100"/>
                <a:gd name="connsiteY25-394" fmla="*/ 1147763 h 1490663"/>
                <a:gd name="connsiteX26-395" fmla="*/ 176213 w 800100"/>
                <a:gd name="connsiteY26-396" fmla="*/ 1114425 h 1490663"/>
                <a:gd name="connsiteX27-397" fmla="*/ 171450 w 800100"/>
                <a:gd name="connsiteY27-398" fmla="*/ 981075 h 1490663"/>
                <a:gd name="connsiteX28-399" fmla="*/ 142875 w 800100"/>
                <a:gd name="connsiteY28-400" fmla="*/ 981075 h 1490663"/>
                <a:gd name="connsiteX29-401" fmla="*/ 133350 w 800100"/>
                <a:gd name="connsiteY29-402" fmla="*/ 1076325 h 1490663"/>
                <a:gd name="connsiteX30-403" fmla="*/ 80963 w 800100"/>
                <a:gd name="connsiteY30-404" fmla="*/ 1128713 h 1490663"/>
                <a:gd name="connsiteX31-405" fmla="*/ 9525 w 800100"/>
                <a:gd name="connsiteY31-406" fmla="*/ 1071563 h 1490663"/>
                <a:gd name="connsiteX32-407" fmla="*/ 0 w 800100"/>
                <a:gd name="connsiteY32-408" fmla="*/ 990600 h 1490663"/>
                <a:gd name="connsiteX0-409" fmla="*/ 0 w 800100"/>
                <a:gd name="connsiteY0-410" fmla="*/ 990600 h 1490663"/>
                <a:gd name="connsiteX1-411" fmla="*/ 0 w 800100"/>
                <a:gd name="connsiteY1-412" fmla="*/ 381000 h 1490663"/>
                <a:gd name="connsiteX2-413" fmla="*/ 42863 w 800100"/>
                <a:gd name="connsiteY2-414" fmla="*/ 228600 h 1490663"/>
                <a:gd name="connsiteX3-415" fmla="*/ 204788 w 800100"/>
                <a:gd name="connsiteY3-416" fmla="*/ 0 h 1490663"/>
                <a:gd name="connsiteX4-417" fmla="*/ 781050 w 800100"/>
                <a:gd name="connsiteY4-418" fmla="*/ 4763 h 1490663"/>
                <a:gd name="connsiteX5-419" fmla="*/ 681038 w 800100"/>
                <a:gd name="connsiteY5-420" fmla="*/ 23813 h 1490663"/>
                <a:gd name="connsiteX6-421" fmla="*/ 647700 w 800100"/>
                <a:gd name="connsiteY6-422" fmla="*/ 85725 h 1490663"/>
                <a:gd name="connsiteX7-423" fmla="*/ 614363 w 800100"/>
                <a:gd name="connsiteY7-424" fmla="*/ 161925 h 1490663"/>
                <a:gd name="connsiteX8-425" fmla="*/ 619125 w 800100"/>
                <a:gd name="connsiteY8-426" fmla="*/ 319088 h 1490663"/>
                <a:gd name="connsiteX9-427" fmla="*/ 766763 w 800100"/>
                <a:gd name="connsiteY9-428" fmla="*/ 519113 h 1490663"/>
                <a:gd name="connsiteX10-429" fmla="*/ 800100 w 800100"/>
                <a:gd name="connsiteY10-430" fmla="*/ 619125 h 1490663"/>
                <a:gd name="connsiteX11-431" fmla="*/ 766763 w 800100"/>
                <a:gd name="connsiteY11-432" fmla="*/ 671513 h 1490663"/>
                <a:gd name="connsiteX12-433" fmla="*/ 709613 w 800100"/>
                <a:gd name="connsiteY12-434" fmla="*/ 700088 h 1490663"/>
                <a:gd name="connsiteX13-435" fmla="*/ 671513 w 800100"/>
                <a:gd name="connsiteY13-436" fmla="*/ 714375 h 1490663"/>
                <a:gd name="connsiteX14-437" fmla="*/ 666750 w 800100"/>
                <a:gd name="connsiteY14-438" fmla="*/ 1433513 h 1490663"/>
                <a:gd name="connsiteX15-439" fmla="*/ 590550 w 800100"/>
                <a:gd name="connsiteY15-440" fmla="*/ 1490663 h 1490663"/>
                <a:gd name="connsiteX16-441" fmla="*/ 519113 w 800100"/>
                <a:gd name="connsiteY16-442" fmla="*/ 1433513 h 1490663"/>
                <a:gd name="connsiteX17-443" fmla="*/ 523875 w 800100"/>
                <a:gd name="connsiteY17-444" fmla="*/ 981075 h 1490663"/>
                <a:gd name="connsiteX18-445" fmla="*/ 490538 w 800100"/>
                <a:gd name="connsiteY18-446" fmla="*/ 981075 h 1490663"/>
                <a:gd name="connsiteX19-447" fmla="*/ 490538 w 800100"/>
                <a:gd name="connsiteY19-448" fmla="*/ 1133475 h 1490663"/>
                <a:gd name="connsiteX20-449" fmla="*/ 423863 w 800100"/>
                <a:gd name="connsiteY20-450" fmla="*/ 1190625 h 1490663"/>
                <a:gd name="connsiteX21-451" fmla="*/ 347663 w 800100"/>
                <a:gd name="connsiteY21-452" fmla="*/ 1138238 h 1490663"/>
                <a:gd name="connsiteX22-453" fmla="*/ 347663 w 800100"/>
                <a:gd name="connsiteY22-454" fmla="*/ 981075 h 1490663"/>
                <a:gd name="connsiteX23-455" fmla="*/ 314325 w 800100"/>
                <a:gd name="connsiteY23-456" fmla="*/ 981075 h 1490663"/>
                <a:gd name="connsiteX24-457" fmla="*/ 314325 w 800100"/>
                <a:gd name="connsiteY24-458" fmla="*/ 1090613 h 1490663"/>
                <a:gd name="connsiteX25-459" fmla="*/ 257175 w 800100"/>
                <a:gd name="connsiteY25-460" fmla="*/ 1147763 h 1490663"/>
                <a:gd name="connsiteX26-461" fmla="*/ 176213 w 800100"/>
                <a:gd name="connsiteY26-462" fmla="*/ 1114425 h 1490663"/>
                <a:gd name="connsiteX27-463" fmla="*/ 171450 w 800100"/>
                <a:gd name="connsiteY27-464" fmla="*/ 981075 h 1490663"/>
                <a:gd name="connsiteX28-465" fmla="*/ 142875 w 800100"/>
                <a:gd name="connsiteY28-466" fmla="*/ 981075 h 1490663"/>
                <a:gd name="connsiteX29-467" fmla="*/ 133350 w 800100"/>
                <a:gd name="connsiteY29-468" fmla="*/ 1076325 h 1490663"/>
                <a:gd name="connsiteX30-469" fmla="*/ 80963 w 800100"/>
                <a:gd name="connsiteY30-470" fmla="*/ 1128713 h 1490663"/>
                <a:gd name="connsiteX31-471" fmla="*/ 0 w 800100"/>
                <a:gd name="connsiteY31-472" fmla="*/ 990600 h 1490663"/>
                <a:gd name="connsiteX0-473" fmla="*/ 0 w 800100"/>
                <a:gd name="connsiteY0-474" fmla="*/ 990600 h 1490663"/>
                <a:gd name="connsiteX1-475" fmla="*/ 0 w 800100"/>
                <a:gd name="connsiteY1-476" fmla="*/ 381000 h 1490663"/>
                <a:gd name="connsiteX2-477" fmla="*/ 42863 w 800100"/>
                <a:gd name="connsiteY2-478" fmla="*/ 228600 h 1490663"/>
                <a:gd name="connsiteX3-479" fmla="*/ 204788 w 800100"/>
                <a:gd name="connsiteY3-480" fmla="*/ 0 h 1490663"/>
                <a:gd name="connsiteX4-481" fmla="*/ 781050 w 800100"/>
                <a:gd name="connsiteY4-482" fmla="*/ 4763 h 1490663"/>
                <a:gd name="connsiteX5-483" fmla="*/ 681038 w 800100"/>
                <a:gd name="connsiteY5-484" fmla="*/ 23813 h 1490663"/>
                <a:gd name="connsiteX6-485" fmla="*/ 647700 w 800100"/>
                <a:gd name="connsiteY6-486" fmla="*/ 85725 h 1490663"/>
                <a:gd name="connsiteX7-487" fmla="*/ 614363 w 800100"/>
                <a:gd name="connsiteY7-488" fmla="*/ 161925 h 1490663"/>
                <a:gd name="connsiteX8-489" fmla="*/ 619125 w 800100"/>
                <a:gd name="connsiteY8-490" fmla="*/ 319088 h 1490663"/>
                <a:gd name="connsiteX9-491" fmla="*/ 766763 w 800100"/>
                <a:gd name="connsiteY9-492" fmla="*/ 519113 h 1490663"/>
                <a:gd name="connsiteX10-493" fmla="*/ 800100 w 800100"/>
                <a:gd name="connsiteY10-494" fmla="*/ 619125 h 1490663"/>
                <a:gd name="connsiteX11-495" fmla="*/ 766763 w 800100"/>
                <a:gd name="connsiteY11-496" fmla="*/ 671513 h 1490663"/>
                <a:gd name="connsiteX12-497" fmla="*/ 709613 w 800100"/>
                <a:gd name="connsiteY12-498" fmla="*/ 700088 h 1490663"/>
                <a:gd name="connsiteX13-499" fmla="*/ 671513 w 800100"/>
                <a:gd name="connsiteY13-500" fmla="*/ 714375 h 1490663"/>
                <a:gd name="connsiteX14-501" fmla="*/ 666750 w 800100"/>
                <a:gd name="connsiteY14-502" fmla="*/ 1433513 h 1490663"/>
                <a:gd name="connsiteX15-503" fmla="*/ 590550 w 800100"/>
                <a:gd name="connsiteY15-504" fmla="*/ 1490663 h 1490663"/>
                <a:gd name="connsiteX16-505" fmla="*/ 519113 w 800100"/>
                <a:gd name="connsiteY16-506" fmla="*/ 1433513 h 1490663"/>
                <a:gd name="connsiteX17-507" fmla="*/ 523875 w 800100"/>
                <a:gd name="connsiteY17-508" fmla="*/ 981075 h 1490663"/>
                <a:gd name="connsiteX18-509" fmla="*/ 490538 w 800100"/>
                <a:gd name="connsiteY18-510" fmla="*/ 981075 h 1490663"/>
                <a:gd name="connsiteX19-511" fmla="*/ 490538 w 800100"/>
                <a:gd name="connsiteY19-512" fmla="*/ 1133475 h 1490663"/>
                <a:gd name="connsiteX20-513" fmla="*/ 423863 w 800100"/>
                <a:gd name="connsiteY20-514" fmla="*/ 1190625 h 1490663"/>
                <a:gd name="connsiteX21-515" fmla="*/ 347663 w 800100"/>
                <a:gd name="connsiteY21-516" fmla="*/ 1138238 h 1490663"/>
                <a:gd name="connsiteX22-517" fmla="*/ 347663 w 800100"/>
                <a:gd name="connsiteY22-518" fmla="*/ 981075 h 1490663"/>
                <a:gd name="connsiteX23-519" fmla="*/ 314325 w 800100"/>
                <a:gd name="connsiteY23-520" fmla="*/ 981075 h 1490663"/>
                <a:gd name="connsiteX24-521" fmla="*/ 314325 w 800100"/>
                <a:gd name="connsiteY24-522" fmla="*/ 1090613 h 1490663"/>
                <a:gd name="connsiteX25-523" fmla="*/ 257175 w 800100"/>
                <a:gd name="connsiteY25-524" fmla="*/ 1147763 h 1490663"/>
                <a:gd name="connsiteX26-525" fmla="*/ 176213 w 800100"/>
                <a:gd name="connsiteY26-526" fmla="*/ 1114425 h 1490663"/>
                <a:gd name="connsiteX27-527" fmla="*/ 171450 w 800100"/>
                <a:gd name="connsiteY27-528" fmla="*/ 981075 h 1490663"/>
                <a:gd name="connsiteX28-529" fmla="*/ 142875 w 800100"/>
                <a:gd name="connsiteY28-530" fmla="*/ 981075 h 1490663"/>
                <a:gd name="connsiteX29-531" fmla="*/ 80963 w 800100"/>
                <a:gd name="connsiteY29-532" fmla="*/ 1128713 h 1490663"/>
                <a:gd name="connsiteX30-533" fmla="*/ 0 w 800100"/>
                <a:gd name="connsiteY30-534" fmla="*/ 990600 h 1490663"/>
                <a:gd name="connsiteX0-535" fmla="*/ 0 w 800100"/>
                <a:gd name="connsiteY0-536" fmla="*/ 990600 h 1490663"/>
                <a:gd name="connsiteX1-537" fmla="*/ 0 w 800100"/>
                <a:gd name="connsiteY1-538" fmla="*/ 381000 h 1490663"/>
                <a:gd name="connsiteX2-539" fmla="*/ 42863 w 800100"/>
                <a:gd name="connsiteY2-540" fmla="*/ 228600 h 1490663"/>
                <a:gd name="connsiteX3-541" fmla="*/ 204788 w 800100"/>
                <a:gd name="connsiteY3-542" fmla="*/ 0 h 1490663"/>
                <a:gd name="connsiteX4-543" fmla="*/ 781050 w 800100"/>
                <a:gd name="connsiteY4-544" fmla="*/ 4763 h 1490663"/>
                <a:gd name="connsiteX5-545" fmla="*/ 681038 w 800100"/>
                <a:gd name="connsiteY5-546" fmla="*/ 23813 h 1490663"/>
                <a:gd name="connsiteX6-547" fmla="*/ 647700 w 800100"/>
                <a:gd name="connsiteY6-548" fmla="*/ 85725 h 1490663"/>
                <a:gd name="connsiteX7-549" fmla="*/ 614363 w 800100"/>
                <a:gd name="connsiteY7-550" fmla="*/ 161925 h 1490663"/>
                <a:gd name="connsiteX8-551" fmla="*/ 619125 w 800100"/>
                <a:gd name="connsiteY8-552" fmla="*/ 319088 h 1490663"/>
                <a:gd name="connsiteX9-553" fmla="*/ 766763 w 800100"/>
                <a:gd name="connsiteY9-554" fmla="*/ 519113 h 1490663"/>
                <a:gd name="connsiteX10-555" fmla="*/ 800100 w 800100"/>
                <a:gd name="connsiteY10-556" fmla="*/ 619125 h 1490663"/>
                <a:gd name="connsiteX11-557" fmla="*/ 766763 w 800100"/>
                <a:gd name="connsiteY11-558" fmla="*/ 671513 h 1490663"/>
                <a:gd name="connsiteX12-559" fmla="*/ 709613 w 800100"/>
                <a:gd name="connsiteY12-560" fmla="*/ 700088 h 1490663"/>
                <a:gd name="connsiteX13-561" fmla="*/ 671513 w 800100"/>
                <a:gd name="connsiteY13-562" fmla="*/ 714375 h 1490663"/>
                <a:gd name="connsiteX14-563" fmla="*/ 666750 w 800100"/>
                <a:gd name="connsiteY14-564" fmla="*/ 1433513 h 1490663"/>
                <a:gd name="connsiteX15-565" fmla="*/ 590550 w 800100"/>
                <a:gd name="connsiteY15-566" fmla="*/ 1490663 h 1490663"/>
                <a:gd name="connsiteX16-567" fmla="*/ 519113 w 800100"/>
                <a:gd name="connsiteY16-568" fmla="*/ 1433513 h 1490663"/>
                <a:gd name="connsiteX17-569" fmla="*/ 523875 w 800100"/>
                <a:gd name="connsiteY17-570" fmla="*/ 981075 h 1490663"/>
                <a:gd name="connsiteX18-571" fmla="*/ 490538 w 800100"/>
                <a:gd name="connsiteY18-572" fmla="*/ 981075 h 1490663"/>
                <a:gd name="connsiteX19-573" fmla="*/ 490538 w 800100"/>
                <a:gd name="connsiteY19-574" fmla="*/ 1133475 h 1490663"/>
                <a:gd name="connsiteX20-575" fmla="*/ 423863 w 800100"/>
                <a:gd name="connsiteY20-576" fmla="*/ 1190625 h 1490663"/>
                <a:gd name="connsiteX21-577" fmla="*/ 347663 w 800100"/>
                <a:gd name="connsiteY21-578" fmla="*/ 1138238 h 1490663"/>
                <a:gd name="connsiteX22-579" fmla="*/ 347663 w 800100"/>
                <a:gd name="connsiteY22-580" fmla="*/ 981075 h 1490663"/>
                <a:gd name="connsiteX23-581" fmla="*/ 314325 w 800100"/>
                <a:gd name="connsiteY23-582" fmla="*/ 981075 h 1490663"/>
                <a:gd name="connsiteX24-583" fmla="*/ 314325 w 800100"/>
                <a:gd name="connsiteY24-584" fmla="*/ 1090613 h 1490663"/>
                <a:gd name="connsiteX25-585" fmla="*/ 257175 w 800100"/>
                <a:gd name="connsiteY25-586" fmla="*/ 1147763 h 1490663"/>
                <a:gd name="connsiteX26-587" fmla="*/ 176213 w 800100"/>
                <a:gd name="connsiteY26-588" fmla="*/ 1114425 h 1490663"/>
                <a:gd name="connsiteX27-589" fmla="*/ 171450 w 800100"/>
                <a:gd name="connsiteY27-590" fmla="*/ 981075 h 1490663"/>
                <a:gd name="connsiteX28-591" fmla="*/ 142875 w 800100"/>
                <a:gd name="connsiteY28-592" fmla="*/ 981075 h 1490663"/>
                <a:gd name="connsiteX29-593" fmla="*/ 80963 w 800100"/>
                <a:gd name="connsiteY29-594" fmla="*/ 1128713 h 1490663"/>
                <a:gd name="connsiteX30-595" fmla="*/ 0 w 800100"/>
                <a:gd name="connsiteY30-596" fmla="*/ 990600 h 1490663"/>
                <a:gd name="connsiteX0-597" fmla="*/ 0 w 800100"/>
                <a:gd name="connsiteY0-598" fmla="*/ 990600 h 1490663"/>
                <a:gd name="connsiteX1-599" fmla="*/ 0 w 800100"/>
                <a:gd name="connsiteY1-600" fmla="*/ 381000 h 1490663"/>
                <a:gd name="connsiteX2-601" fmla="*/ 42863 w 800100"/>
                <a:gd name="connsiteY2-602" fmla="*/ 228600 h 1490663"/>
                <a:gd name="connsiteX3-603" fmla="*/ 204788 w 800100"/>
                <a:gd name="connsiteY3-604" fmla="*/ 0 h 1490663"/>
                <a:gd name="connsiteX4-605" fmla="*/ 781050 w 800100"/>
                <a:gd name="connsiteY4-606" fmla="*/ 4763 h 1490663"/>
                <a:gd name="connsiteX5-607" fmla="*/ 681038 w 800100"/>
                <a:gd name="connsiteY5-608" fmla="*/ 23813 h 1490663"/>
                <a:gd name="connsiteX6-609" fmla="*/ 647700 w 800100"/>
                <a:gd name="connsiteY6-610" fmla="*/ 85725 h 1490663"/>
                <a:gd name="connsiteX7-611" fmla="*/ 614363 w 800100"/>
                <a:gd name="connsiteY7-612" fmla="*/ 161925 h 1490663"/>
                <a:gd name="connsiteX8-613" fmla="*/ 619125 w 800100"/>
                <a:gd name="connsiteY8-614" fmla="*/ 319088 h 1490663"/>
                <a:gd name="connsiteX9-615" fmla="*/ 766763 w 800100"/>
                <a:gd name="connsiteY9-616" fmla="*/ 519113 h 1490663"/>
                <a:gd name="connsiteX10-617" fmla="*/ 800100 w 800100"/>
                <a:gd name="connsiteY10-618" fmla="*/ 619125 h 1490663"/>
                <a:gd name="connsiteX11-619" fmla="*/ 766763 w 800100"/>
                <a:gd name="connsiteY11-620" fmla="*/ 671513 h 1490663"/>
                <a:gd name="connsiteX12-621" fmla="*/ 709613 w 800100"/>
                <a:gd name="connsiteY12-622" fmla="*/ 700088 h 1490663"/>
                <a:gd name="connsiteX13-623" fmla="*/ 671513 w 800100"/>
                <a:gd name="connsiteY13-624" fmla="*/ 714375 h 1490663"/>
                <a:gd name="connsiteX14-625" fmla="*/ 666750 w 800100"/>
                <a:gd name="connsiteY14-626" fmla="*/ 1433513 h 1490663"/>
                <a:gd name="connsiteX15-627" fmla="*/ 590550 w 800100"/>
                <a:gd name="connsiteY15-628" fmla="*/ 1490663 h 1490663"/>
                <a:gd name="connsiteX16-629" fmla="*/ 519113 w 800100"/>
                <a:gd name="connsiteY16-630" fmla="*/ 1433513 h 1490663"/>
                <a:gd name="connsiteX17-631" fmla="*/ 523875 w 800100"/>
                <a:gd name="connsiteY17-632" fmla="*/ 981075 h 1490663"/>
                <a:gd name="connsiteX18-633" fmla="*/ 490538 w 800100"/>
                <a:gd name="connsiteY18-634" fmla="*/ 981075 h 1490663"/>
                <a:gd name="connsiteX19-635" fmla="*/ 490538 w 800100"/>
                <a:gd name="connsiteY19-636" fmla="*/ 1133475 h 1490663"/>
                <a:gd name="connsiteX20-637" fmla="*/ 423863 w 800100"/>
                <a:gd name="connsiteY20-638" fmla="*/ 1190625 h 1490663"/>
                <a:gd name="connsiteX21-639" fmla="*/ 347663 w 800100"/>
                <a:gd name="connsiteY21-640" fmla="*/ 1138238 h 1490663"/>
                <a:gd name="connsiteX22-641" fmla="*/ 347663 w 800100"/>
                <a:gd name="connsiteY22-642" fmla="*/ 981075 h 1490663"/>
                <a:gd name="connsiteX23-643" fmla="*/ 314325 w 800100"/>
                <a:gd name="connsiteY23-644" fmla="*/ 981075 h 1490663"/>
                <a:gd name="connsiteX24-645" fmla="*/ 314325 w 800100"/>
                <a:gd name="connsiteY24-646" fmla="*/ 1090613 h 1490663"/>
                <a:gd name="connsiteX25-647" fmla="*/ 257175 w 800100"/>
                <a:gd name="connsiteY25-648" fmla="*/ 1147763 h 1490663"/>
                <a:gd name="connsiteX26-649" fmla="*/ 176213 w 800100"/>
                <a:gd name="connsiteY26-650" fmla="*/ 1114425 h 1490663"/>
                <a:gd name="connsiteX27-651" fmla="*/ 171450 w 800100"/>
                <a:gd name="connsiteY27-652" fmla="*/ 981075 h 1490663"/>
                <a:gd name="connsiteX28-653" fmla="*/ 142875 w 800100"/>
                <a:gd name="connsiteY28-654" fmla="*/ 981075 h 1490663"/>
                <a:gd name="connsiteX29-655" fmla="*/ 69057 w 800100"/>
                <a:gd name="connsiteY29-656" fmla="*/ 1133476 h 1490663"/>
                <a:gd name="connsiteX30-657" fmla="*/ 0 w 800100"/>
                <a:gd name="connsiteY30-658" fmla="*/ 990600 h 1490663"/>
                <a:gd name="connsiteX0-659" fmla="*/ 0 w 800100"/>
                <a:gd name="connsiteY0-660" fmla="*/ 990600 h 1490663"/>
                <a:gd name="connsiteX1-661" fmla="*/ 0 w 800100"/>
                <a:gd name="connsiteY1-662" fmla="*/ 381000 h 1490663"/>
                <a:gd name="connsiteX2-663" fmla="*/ 42863 w 800100"/>
                <a:gd name="connsiteY2-664" fmla="*/ 228600 h 1490663"/>
                <a:gd name="connsiteX3-665" fmla="*/ 204788 w 800100"/>
                <a:gd name="connsiteY3-666" fmla="*/ 0 h 1490663"/>
                <a:gd name="connsiteX4-667" fmla="*/ 781050 w 800100"/>
                <a:gd name="connsiteY4-668" fmla="*/ 4763 h 1490663"/>
                <a:gd name="connsiteX5-669" fmla="*/ 681038 w 800100"/>
                <a:gd name="connsiteY5-670" fmla="*/ 23813 h 1490663"/>
                <a:gd name="connsiteX6-671" fmla="*/ 647700 w 800100"/>
                <a:gd name="connsiteY6-672" fmla="*/ 85725 h 1490663"/>
                <a:gd name="connsiteX7-673" fmla="*/ 614363 w 800100"/>
                <a:gd name="connsiteY7-674" fmla="*/ 161925 h 1490663"/>
                <a:gd name="connsiteX8-675" fmla="*/ 619125 w 800100"/>
                <a:gd name="connsiteY8-676" fmla="*/ 319088 h 1490663"/>
                <a:gd name="connsiteX9-677" fmla="*/ 766763 w 800100"/>
                <a:gd name="connsiteY9-678" fmla="*/ 519113 h 1490663"/>
                <a:gd name="connsiteX10-679" fmla="*/ 800100 w 800100"/>
                <a:gd name="connsiteY10-680" fmla="*/ 619125 h 1490663"/>
                <a:gd name="connsiteX11-681" fmla="*/ 766763 w 800100"/>
                <a:gd name="connsiteY11-682" fmla="*/ 671513 h 1490663"/>
                <a:gd name="connsiteX12-683" fmla="*/ 709613 w 800100"/>
                <a:gd name="connsiteY12-684" fmla="*/ 700088 h 1490663"/>
                <a:gd name="connsiteX13-685" fmla="*/ 671513 w 800100"/>
                <a:gd name="connsiteY13-686" fmla="*/ 714375 h 1490663"/>
                <a:gd name="connsiteX14-687" fmla="*/ 666750 w 800100"/>
                <a:gd name="connsiteY14-688" fmla="*/ 1433513 h 1490663"/>
                <a:gd name="connsiteX15-689" fmla="*/ 590550 w 800100"/>
                <a:gd name="connsiteY15-690" fmla="*/ 1490663 h 1490663"/>
                <a:gd name="connsiteX16-691" fmla="*/ 519113 w 800100"/>
                <a:gd name="connsiteY16-692" fmla="*/ 1433513 h 1490663"/>
                <a:gd name="connsiteX17-693" fmla="*/ 523875 w 800100"/>
                <a:gd name="connsiteY17-694" fmla="*/ 981075 h 1490663"/>
                <a:gd name="connsiteX18-695" fmla="*/ 490538 w 800100"/>
                <a:gd name="connsiteY18-696" fmla="*/ 981075 h 1490663"/>
                <a:gd name="connsiteX19-697" fmla="*/ 490538 w 800100"/>
                <a:gd name="connsiteY19-698" fmla="*/ 1133475 h 1490663"/>
                <a:gd name="connsiteX20-699" fmla="*/ 423863 w 800100"/>
                <a:gd name="connsiteY20-700" fmla="*/ 1190625 h 1490663"/>
                <a:gd name="connsiteX21-701" fmla="*/ 347663 w 800100"/>
                <a:gd name="connsiteY21-702" fmla="*/ 1138238 h 1490663"/>
                <a:gd name="connsiteX22-703" fmla="*/ 347663 w 800100"/>
                <a:gd name="connsiteY22-704" fmla="*/ 981075 h 1490663"/>
                <a:gd name="connsiteX23-705" fmla="*/ 314325 w 800100"/>
                <a:gd name="connsiteY23-706" fmla="*/ 981075 h 1490663"/>
                <a:gd name="connsiteX24-707" fmla="*/ 314325 w 800100"/>
                <a:gd name="connsiteY24-708" fmla="*/ 1090613 h 1490663"/>
                <a:gd name="connsiteX25-709" fmla="*/ 257175 w 800100"/>
                <a:gd name="connsiteY25-710" fmla="*/ 1147763 h 1490663"/>
                <a:gd name="connsiteX26-711" fmla="*/ 176213 w 800100"/>
                <a:gd name="connsiteY26-712" fmla="*/ 1114425 h 1490663"/>
                <a:gd name="connsiteX27-713" fmla="*/ 171450 w 800100"/>
                <a:gd name="connsiteY27-714" fmla="*/ 981075 h 1490663"/>
                <a:gd name="connsiteX28-715" fmla="*/ 142875 w 800100"/>
                <a:gd name="connsiteY28-716" fmla="*/ 981075 h 1490663"/>
                <a:gd name="connsiteX29-717" fmla="*/ 69057 w 800100"/>
                <a:gd name="connsiteY29-718" fmla="*/ 1133476 h 1490663"/>
                <a:gd name="connsiteX30-719" fmla="*/ 0 w 800100"/>
                <a:gd name="connsiteY30-720" fmla="*/ 990600 h 1490663"/>
                <a:gd name="connsiteX0-721" fmla="*/ 0 w 800100"/>
                <a:gd name="connsiteY0-722" fmla="*/ 990600 h 1490663"/>
                <a:gd name="connsiteX1-723" fmla="*/ 0 w 800100"/>
                <a:gd name="connsiteY1-724" fmla="*/ 381000 h 1490663"/>
                <a:gd name="connsiteX2-725" fmla="*/ 42863 w 800100"/>
                <a:gd name="connsiteY2-726" fmla="*/ 228600 h 1490663"/>
                <a:gd name="connsiteX3-727" fmla="*/ 204788 w 800100"/>
                <a:gd name="connsiteY3-728" fmla="*/ 0 h 1490663"/>
                <a:gd name="connsiteX4-729" fmla="*/ 781050 w 800100"/>
                <a:gd name="connsiteY4-730" fmla="*/ 4763 h 1490663"/>
                <a:gd name="connsiteX5-731" fmla="*/ 681038 w 800100"/>
                <a:gd name="connsiteY5-732" fmla="*/ 23813 h 1490663"/>
                <a:gd name="connsiteX6-733" fmla="*/ 647700 w 800100"/>
                <a:gd name="connsiteY6-734" fmla="*/ 85725 h 1490663"/>
                <a:gd name="connsiteX7-735" fmla="*/ 614363 w 800100"/>
                <a:gd name="connsiteY7-736" fmla="*/ 161925 h 1490663"/>
                <a:gd name="connsiteX8-737" fmla="*/ 619125 w 800100"/>
                <a:gd name="connsiteY8-738" fmla="*/ 319088 h 1490663"/>
                <a:gd name="connsiteX9-739" fmla="*/ 766763 w 800100"/>
                <a:gd name="connsiteY9-740" fmla="*/ 519113 h 1490663"/>
                <a:gd name="connsiteX10-741" fmla="*/ 800100 w 800100"/>
                <a:gd name="connsiteY10-742" fmla="*/ 619125 h 1490663"/>
                <a:gd name="connsiteX11-743" fmla="*/ 766763 w 800100"/>
                <a:gd name="connsiteY11-744" fmla="*/ 671513 h 1490663"/>
                <a:gd name="connsiteX12-745" fmla="*/ 709613 w 800100"/>
                <a:gd name="connsiteY12-746" fmla="*/ 700088 h 1490663"/>
                <a:gd name="connsiteX13-747" fmla="*/ 671513 w 800100"/>
                <a:gd name="connsiteY13-748" fmla="*/ 714375 h 1490663"/>
                <a:gd name="connsiteX14-749" fmla="*/ 666750 w 800100"/>
                <a:gd name="connsiteY14-750" fmla="*/ 1433513 h 1490663"/>
                <a:gd name="connsiteX15-751" fmla="*/ 590550 w 800100"/>
                <a:gd name="connsiteY15-752" fmla="*/ 1490663 h 1490663"/>
                <a:gd name="connsiteX16-753" fmla="*/ 519113 w 800100"/>
                <a:gd name="connsiteY16-754" fmla="*/ 1433513 h 1490663"/>
                <a:gd name="connsiteX17-755" fmla="*/ 523875 w 800100"/>
                <a:gd name="connsiteY17-756" fmla="*/ 981075 h 1490663"/>
                <a:gd name="connsiteX18-757" fmla="*/ 490538 w 800100"/>
                <a:gd name="connsiteY18-758" fmla="*/ 981075 h 1490663"/>
                <a:gd name="connsiteX19-759" fmla="*/ 490538 w 800100"/>
                <a:gd name="connsiteY19-760" fmla="*/ 1133475 h 1490663"/>
                <a:gd name="connsiteX20-761" fmla="*/ 423863 w 800100"/>
                <a:gd name="connsiteY20-762" fmla="*/ 1190625 h 1490663"/>
                <a:gd name="connsiteX21-763" fmla="*/ 347663 w 800100"/>
                <a:gd name="connsiteY21-764" fmla="*/ 1138238 h 1490663"/>
                <a:gd name="connsiteX22-765" fmla="*/ 347663 w 800100"/>
                <a:gd name="connsiteY22-766" fmla="*/ 981075 h 1490663"/>
                <a:gd name="connsiteX23-767" fmla="*/ 314325 w 800100"/>
                <a:gd name="connsiteY23-768" fmla="*/ 981075 h 1490663"/>
                <a:gd name="connsiteX24-769" fmla="*/ 314325 w 800100"/>
                <a:gd name="connsiteY24-770" fmla="*/ 1090613 h 1490663"/>
                <a:gd name="connsiteX25-771" fmla="*/ 257175 w 800100"/>
                <a:gd name="connsiteY25-772" fmla="*/ 1147763 h 1490663"/>
                <a:gd name="connsiteX26-773" fmla="*/ 176213 w 800100"/>
                <a:gd name="connsiteY26-774" fmla="*/ 1114425 h 1490663"/>
                <a:gd name="connsiteX27-775" fmla="*/ 171450 w 800100"/>
                <a:gd name="connsiteY27-776" fmla="*/ 981075 h 1490663"/>
                <a:gd name="connsiteX28-777" fmla="*/ 142875 w 800100"/>
                <a:gd name="connsiteY28-778" fmla="*/ 981075 h 1490663"/>
                <a:gd name="connsiteX29-779" fmla="*/ 69057 w 800100"/>
                <a:gd name="connsiteY29-780" fmla="*/ 1133476 h 1490663"/>
                <a:gd name="connsiteX30-781" fmla="*/ 0 w 800100"/>
                <a:gd name="connsiteY30-782" fmla="*/ 990600 h 1490663"/>
                <a:gd name="connsiteX0-783" fmla="*/ 0 w 800100"/>
                <a:gd name="connsiteY0-784" fmla="*/ 990600 h 1490663"/>
                <a:gd name="connsiteX1-785" fmla="*/ 0 w 800100"/>
                <a:gd name="connsiteY1-786" fmla="*/ 381000 h 1490663"/>
                <a:gd name="connsiteX2-787" fmla="*/ 42863 w 800100"/>
                <a:gd name="connsiteY2-788" fmla="*/ 228600 h 1490663"/>
                <a:gd name="connsiteX3-789" fmla="*/ 204788 w 800100"/>
                <a:gd name="connsiteY3-790" fmla="*/ 0 h 1490663"/>
                <a:gd name="connsiteX4-791" fmla="*/ 781050 w 800100"/>
                <a:gd name="connsiteY4-792" fmla="*/ 4763 h 1490663"/>
                <a:gd name="connsiteX5-793" fmla="*/ 681038 w 800100"/>
                <a:gd name="connsiteY5-794" fmla="*/ 23813 h 1490663"/>
                <a:gd name="connsiteX6-795" fmla="*/ 647700 w 800100"/>
                <a:gd name="connsiteY6-796" fmla="*/ 85725 h 1490663"/>
                <a:gd name="connsiteX7-797" fmla="*/ 614363 w 800100"/>
                <a:gd name="connsiteY7-798" fmla="*/ 161925 h 1490663"/>
                <a:gd name="connsiteX8-799" fmla="*/ 619125 w 800100"/>
                <a:gd name="connsiteY8-800" fmla="*/ 319088 h 1490663"/>
                <a:gd name="connsiteX9-801" fmla="*/ 766763 w 800100"/>
                <a:gd name="connsiteY9-802" fmla="*/ 519113 h 1490663"/>
                <a:gd name="connsiteX10-803" fmla="*/ 800100 w 800100"/>
                <a:gd name="connsiteY10-804" fmla="*/ 619125 h 1490663"/>
                <a:gd name="connsiteX11-805" fmla="*/ 766763 w 800100"/>
                <a:gd name="connsiteY11-806" fmla="*/ 671513 h 1490663"/>
                <a:gd name="connsiteX12-807" fmla="*/ 709613 w 800100"/>
                <a:gd name="connsiteY12-808" fmla="*/ 700088 h 1490663"/>
                <a:gd name="connsiteX13-809" fmla="*/ 671513 w 800100"/>
                <a:gd name="connsiteY13-810" fmla="*/ 714375 h 1490663"/>
                <a:gd name="connsiteX14-811" fmla="*/ 666750 w 800100"/>
                <a:gd name="connsiteY14-812" fmla="*/ 1433513 h 1490663"/>
                <a:gd name="connsiteX15-813" fmla="*/ 590550 w 800100"/>
                <a:gd name="connsiteY15-814" fmla="*/ 1490663 h 1490663"/>
                <a:gd name="connsiteX16-815" fmla="*/ 519113 w 800100"/>
                <a:gd name="connsiteY16-816" fmla="*/ 1433513 h 1490663"/>
                <a:gd name="connsiteX17-817" fmla="*/ 523875 w 800100"/>
                <a:gd name="connsiteY17-818" fmla="*/ 981075 h 1490663"/>
                <a:gd name="connsiteX18-819" fmla="*/ 490538 w 800100"/>
                <a:gd name="connsiteY18-820" fmla="*/ 981075 h 1490663"/>
                <a:gd name="connsiteX19-821" fmla="*/ 490538 w 800100"/>
                <a:gd name="connsiteY19-822" fmla="*/ 1133475 h 1490663"/>
                <a:gd name="connsiteX20-823" fmla="*/ 423863 w 800100"/>
                <a:gd name="connsiteY20-824" fmla="*/ 1190625 h 1490663"/>
                <a:gd name="connsiteX21-825" fmla="*/ 347663 w 800100"/>
                <a:gd name="connsiteY21-826" fmla="*/ 1138238 h 1490663"/>
                <a:gd name="connsiteX22-827" fmla="*/ 347663 w 800100"/>
                <a:gd name="connsiteY22-828" fmla="*/ 981075 h 1490663"/>
                <a:gd name="connsiteX23-829" fmla="*/ 314325 w 800100"/>
                <a:gd name="connsiteY23-830" fmla="*/ 981075 h 1490663"/>
                <a:gd name="connsiteX24-831" fmla="*/ 314325 w 800100"/>
                <a:gd name="connsiteY24-832" fmla="*/ 1090613 h 1490663"/>
                <a:gd name="connsiteX25-833" fmla="*/ 257175 w 800100"/>
                <a:gd name="connsiteY25-834" fmla="*/ 1147763 h 1490663"/>
                <a:gd name="connsiteX26-835" fmla="*/ 176213 w 800100"/>
                <a:gd name="connsiteY26-836" fmla="*/ 1114425 h 1490663"/>
                <a:gd name="connsiteX27-837" fmla="*/ 171450 w 800100"/>
                <a:gd name="connsiteY27-838" fmla="*/ 981075 h 1490663"/>
                <a:gd name="connsiteX28-839" fmla="*/ 142875 w 800100"/>
                <a:gd name="connsiteY28-840" fmla="*/ 981075 h 1490663"/>
                <a:gd name="connsiteX29-841" fmla="*/ 69057 w 800100"/>
                <a:gd name="connsiteY29-842" fmla="*/ 1133476 h 1490663"/>
                <a:gd name="connsiteX30-843" fmla="*/ 0 w 800100"/>
                <a:gd name="connsiteY30-844" fmla="*/ 990600 h 1490663"/>
                <a:gd name="connsiteX0-845" fmla="*/ 3624 w 803724"/>
                <a:gd name="connsiteY0-846" fmla="*/ 990600 h 1490663"/>
                <a:gd name="connsiteX1-847" fmla="*/ 3624 w 803724"/>
                <a:gd name="connsiteY1-848" fmla="*/ 381000 h 1490663"/>
                <a:gd name="connsiteX2-849" fmla="*/ 46487 w 803724"/>
                <a:gd name="connsiteY2-850" fmla="*/ 228600 h 1490663"/>
                <a:gd name="connsiteX3-851" fmla="*/ 208412 w 803724"/>
                <a:gd name="connsiteY3-852" fmla="*/ 0 h 1490663"/>
                <a:gd name="connsiteX4-853" fmla="*/ 784674 w 803724"/>
                <a:gd name="connsiteY4-854" fmla="*/ 4763 h 1490663"/>
                <a:gd name="connsiteX5-855" fmla="*/ 684662 w 803724"/>
                <a:gd name="connsiteY5-856" fmla="*/ 23813 h 1490663"/>
                <a:gd name="connsiteX6-857" fmla="*/ 651324 w 803724"/>
                <a:gd name="connsiteY6-858" fmla="*/ 85725 h 1490663"/>
                <a:gd name="connsiteX7-859" fmla="*/ 617987 w 803724"/>
                <a:gd name="connsiteY7-860" fmla="*/ 161925 h 1490663"/>
                <a:gd name="connsiteX8-861" fmla="*/ 622749 w 803724"/>
                <a:gd name="connsiteY8-862" fmla="*/ 319088 h 1490663"/>
                <a:gd name="connsiteX9-863" fmla="*/ 770387 w 803724"/>
                <a:gd name="connsiteY9-864" fmla="*/ 519113 h 1490663"/>
                <a:gd name="connsiteX10-865" fmla="*/ 803724 w 803724"/>
                <a:gd name="connsiteY10-866" fmla="*/ 619125 h 1490663"/>
                <a:gd name="connsiteX11-867" fmla="*/ 770387 w 803724"/>
                <a:gd name="connsiteY11-868" fmla="*/ 671513 h 1490663"/>
                <a:gd name="connsiteX12-869" fmla="*/ 713237 w 803724"/>
                <a:gd name="connsiteY12-870" fmla="*/ 700088 h 1490663"/>
                <a:gd name="connsiteX13-871" fmla="*/ 675137 w 803724"/>
                <a:gd name="connsiteY13-872" fmla="*/ 714375 h 1490663"/>
                <a:gd name="connsiteX14-873" fmla="*/ 670374 w 803724"/>
                <a:gd name="connsiteY14-874" fmla="*/ 1433513 h 1490663"/>
                <a:gd name="connsiteX15-875" fmla="*/ 594174 w 803724"/>
                <a:gd name="connsiteY15-876" fmla="*/ 1490663 h 1490663"/>
                <a:gd name="connsiteX16-877" fmla="*/ 522737 w 803724"/>
                <a:gd name="connsiteY16-878" fmla="*/ 1433513 h 1490663"/>
                <a:gd name="connsiteX17-879" fmla="*/ 527499 w 803724"/>
                <a:gd name="connsiteY17-880" fmla="*/ 981075 h 1490663"/>
                <a:gd name="connsiteX18-881" fmla="*/ 494162 w 803724"/>
                <a:gd name="connsiteY18-882" fmla="*/ 981075 h 1490663"/>
                <a:gd name="connsiteX19-883" fmla="*/ 494162 w 803724"/>
                <a:gd name="connsiteY19-884" fmla="*/ 1133475 h 1490663"/>
                <a:gd name="connsiteX20-885" fmla="*/ 427487 w 803724"/>
                <a:gd name="connsiteY20-886" fmla="*/ 1190625 h 1490663"/>
                <a:gd name="connsiteX21-887" fmla="*/ 351287 w 803724"/>
                <a:gd name="connsiteY21-888" fmla="*/ 1138238 h 1490663"/>
                <a:gd name="connsiteX22-889" fmla="*/ 351287 w 803724"/>
                <a:gd name="connsiteY22-890" fmla="*/ 981075 h 1490663"/>
                <a:gd name="connsiteX23-891" fmla="*/ 317949 w 803724"/>
                <a:gd name="connsiteY23-892" fmla="*/ 981075 h 1490663"/>
                <a:gd name="connsiteX24-893" fmla="*/ 317949 w 803724"/>
                <a:gd name="connsiteY24-894" fmla="*/ 1090613 h 1490663"/>
                <a:gd name="connsiteX25-895" fmla="*/ 260799 w 803724"/>
                <a:gd name="connsiteY25-896" fmla="*/ 1147763 h 1490663"/>
                <a:gd name="connsiteX26-897" fmla="*/ 179837 w 803724"/>
                <a:gd name="connsiteY26-898" fmla="*/ 1114425 h 1490663"/>
                <a:gd name="connsiteX27-899" fmla="*/ 175074 w 803724"/>
                <a:gd name="connsiteY27-900" fmla="*/ 981075 h 1490663"/>
                <a:gd name="connsiteX28-901" fmla="*/ 146499 w 803724"/>
                <a:gd name="connsiteY28-902" fmla="*/ 981075 h 1490663"/>
                <a:gd name="connsiteX29-903" fmla="*/ 72681 w 803724"/>
                <a:gd name="connsiteY29-904" fmla="*/ 1133476 h 1490663"/>
                <a:gd name="connsiteX30-905" fmla="*/ 3624 w 803724"/>
                <a:gd name="connsiteY30-906" fmla="*/ 990600 h 1490663"/>
                <a:gd name="connsiteX0-907" fmla="*/ 0 w 800100"/>
                <a:gd name="connsiteY0-908" fmla="*/ 990600 h 1490663"/>
                <a:gd name="connsiteX1-909" fmla="*/ 0 w 800100"/>
                <a:gd name="connsiteY1-910" fmla="*/ 381000 h 1490663"/>
                <a:gd name="connsiteX2-911" fmla="*/ 42863 w 800100"/>
                <a:gd name="connsiteY2-912" fmla="*/ 228600 h 1490663"/>
                <a:gd name="connsiteX3-913" fmla="*/ 204788 w 800100"/>
                <a:gd name="connsiteY3-914" fmla="*/ 0 h 1490663"/>
                <a:gd name="connsiteX4-915" fmla="*/ 781050 w 800100"/>
                <a:gd name="connsiteY4-916" fmla="*/ 4763 h 1490663"/>
                <a:gd name="connsiteX5-917" fmla="*/ 681038 w 800100"/>
                <a:gd name="connsiteY5-918" fmla="*/ 23813 h 1490663"/>
                <a:gd name="connsiteX6-919" fmla="*/ 647700 w 800100"/>
                <a:gd name="connsiteY6-920" fmla="*/ 85725 h 1490663"/>
                <a:gd name="connsiteX7-921" fmla="*/ 614363 w 800100"/>
                <a:gd name="connsiteY7-922" fmla="*/ 161925 h 1490663"/>
                <a:gd name="connsiteX8-923" fmla="*/ 619125 w 800100"/>
                <a:gd name="connsiteY8-924" fmla="*/ 319088 h 1490663"/>
                <a:gd name="connsiteX9-925" fmla="*/ 766763 w 800100"/>
                <a:gd name="connsiteY9-926" fmla="*/ 519113 h 1490663"/>
                <a:gd name="connsiteX10-927" fmla="*/ 800100 w 800100"/>
                <a:gd name="connsiteY10-928" fmla="*/ 619125 h 1490663"/>
                <a:gd name="connsiteX11-929" fmla="*/ 766763 w 800100"/>
                <a:gd name="connsiteY11-930" fmla="*/ 671513 h 1490663"/>
                <a:gd name="connsiteX12-931" fmla="*/ 709613 w 800100"/>
                <a:gd name="connsiteY12-932" fmla="*/ 700088 h 1490663"/>
                <a:gd name="connsiteX13-933" fmla="*/ 671513 w 800100"/>
                <a:gd name="connsiteY13-934" fmla="*/ 714375 h 1490663"/>
                <a:gd name="connsiteX14-935" fmla="*/ 666750 w 800100"/>
                <a:gd name="connsiteY14-936" fmla="*/ 1433513 h 1490663"/>
                <a:gd name="connsiteX15-937" fmla="*/ 590550 w 800100"/>
                <a:gd name="connsiteY15-938" fmla="*/ 1490663 h 1490663"/>
                <a:gd name="connsiteX16-939" fmla="*/ 519113 w 800100"/>
                <a:gd name="connsiteY16-940" fmla="*/ 1433513 h 1490663"/>
                <a:gd name="connsiteX17-941" fmla="*/ 523875 w 800100"/>
                <a:gd name="connsiteY17-942" fmla="*/ 981075 h 1490663"/>
                <a:gd name="connsiteX18-943" fmla="*/ 490538 w 800100"/>
                <a:gd name="connsiteY18-944" fmla="*/ 981075 h 1490663"/>
                <a:gd name="connsiteX19-945" fmla="*/ 490538 w 800100"/>
                <a:gd name="connsiteY19-946" fmla="*/ 1133475 h 1490663"/>
                <a:gd name="connsiteX20-947" fmla="*/ 423863 w 800100"/>
                <a:gd name="connsiteY20-948" fmla="*/ 1190625 h 1490663"/>
                <a:gd name="connsiteX21-949" fmla="*/ 347663 w 800100"/>
                <a:gd name="connsiteY21-950" fmla="*/ 1138238 h 1490663"/>
                <a:gd name="connsiteX22-951" fmla="*/ 347663 w 800100"/>
                <a:gd name="connsiteY22-952" fmla="*/ 981075 h 1490663"/>
                <a:gd name="connsiteX23-953" fmla="*/ 314325 w 800100"/>
                <a:gd name="connsiteY23-954" fmla="*/ 981075 h 1490663"/>
                <a:gd name="connsiteX24-955" fmla="*/ 314325 w 800100"/>
                <a:gd name="connsiteY24-956" fmla="*/ 1090613 h 1490663"/>
                <a:gd name="connsiteX25-957" fmla="*/ 257175 w 800100"/>
                <a:gd name="connsiteY25-958" fmla="*/ 1147763 h 1490663"/>
                <a:gd name="connsiteX26-959" fmla="*/ 176213 w 800100"/>
                <a:gd name="connsiteY26-960" fmla="*/ 1114425 h 1490663"/>
                <a:gd name="connsiteX27-961" fmla="*/ 171450 w 800100"/>
                <a:gd name="connsiteY27-962" fmla="*/ 981075 h 1490663"/>
                <a:gd name="connsiteX28-963" fmla="*/ 142875 w 800100"/>
                <a:gd name="connsiteY28-964" fmla="*/ 981075 h 1490663"/>
                <a:gd name="connsiteX29-965" fmla="*/ 69057 w 800100"/>
                <a:gd name="connsiteY29-966" fmla="*/ 1133476 h 1490663"/>
                <a:gd name="connsiteX30-967" fmla="*/ 0 w 800100"/>
                <a:gd name="connsiteY30-968" fmla="*/ 990600 h 1490663"/>
                <a:gd name="connsiteX0-969" fmla="*/ 2214 w 802314"/>
                <a:gd name="connsiteY0-970" fmla="*/ 990600 h 1490663"/>
                <a:gd name="connsiteX1-971" fmla="*/ 2214 w 802314"/>
                <a:gd name="connsiteY1-972" fmla="*/ 381000 h 1490663"/>
                <a:gd name="connsiteX2-973" fmla="*/ 45077 w 802314"/>
                <a:gd name="connsiteY2-974" fmla="*/ 228600 h 1490663"/>
                <a:gd name="connsiteX3-975" fmla="*/ 207002 w 802314"/>
                <a:gd name="connsiteY3-976" fmla="*/ 0 h 1490663"/>
                <a:gd name="connsiteX4-977" fmla="*/ 783264 w 802314"/>
                <a:gd name="connsiteY4-978" fmla="*/ 4763 h 1490663"/>
                <a:gd name="connsiteX5-979" fmla="*/ 683252 w 802314"/>
                <a:gd name="connsiteY5-980" fmla="*/ 23813 h 1490663"/>
                <a:gd name="connsiteX6-981" fmla="*/ 649914 w 802314"/>
                <a:gd name="connsiteY6-982" fmla="*/ 85725 h 1490663"/>
                <a:gd name="connsiteX7-983" fmla="*/ 616577 w 802314"/>
                <a:gd name="connsiteY7-984" fmla="*/ 161925 h 1490663"/>
                <a:gd name="connsiteX8-985" fmla="*/ 621339 w 802314"/>
                <a:gd name="connsiteY8-986" fmla="*/ 319088 h 1490663"/>
                <a:gd name="connsiteX9-987" fmla="*/ 768977 w 802314"/>
                <a:gd name="connsiteY9-988" fmla="*/ 519113 h 1490663"/>
                <a:gd name="connsiteX10-989" fmla="*/ 802314 w 802314"/>
                <a:gd name="connsiteY10-990" fmla="*/ 619125 h 1490663"/>
                <a:gd name="connsiteX11-991" fmla="*/ 768977 w 802314"/>
                <a:gd name="connsiteY11-992" fmla="*/ 671513 h 1490663"/>
                <a:gd name="connsiteX12-993" fmla="*/ 711827 w 802314"/>
                <a:gd name="connsiteY12-994" fmla="*/ 700088 h 1490663"/>
                <a:gd name="connsiteX13-995" fmla="*/ 673727 w 802314"/>
                <a:gd name="connsiteY13-996" fmla="*/ 714375 h 1490663"/>
                <a:gd name="connsiteX14-997" fmla="*/ 668964 w 802314"/>
                <a:gd name="connsiteY14-998" fmla="*/ 1433513 h 1490663"/>
                <a:gd name="connsiteX15-999" fmla="*/ 592764 w 802314"/>
                <a:gd name="connsiteY15-1000" fmla="*/ 1490663 h 1490663"/>
                <a:gd name="connsiteX16-1001" fmla="*/ 521327 w 802314"/>
                <a:gd name="connsiteY16-1002" fmla="*/ 1433513 h 1490663"/>
                <a:gd name="connsiteX17-1003" fmla="*/ 526089 w 802314"/>
                <a:gd name="connsiteY17-1004" fmla="*/ 981075 h 1490663"/>
                <a:gd name="connsiteX18-1005" fmla="*/ 492752 w 802314"/>
                <a:gd name="connsiteY18-1006" fmla="*/ 981075 h 1490663"/>
                <a:gd name="connsiteX19-1007" fmla="*/ 492752 w 802314"/>
                <a:gd name="connsiteY19-1008" fmla="*/ 1133475 h 1490663"/>
                <a:gd name="connsiteX20-1009" fmla="*/ 426077 w 802314"/>
                <a:gd name="connsiteY20-1010" fmla="*/ 1190625 h 1490663"/>
                <a:gd name="connsiteX21-1011" fmla="*/ 349877 w 802314"/>
                <a:gd name="connsiteY21-1012" fmla="*/ 1138238 h 1490663"/>
                <a:gd name="connsiteX22-1013" fmla="*/ 349877 w 802314"/>
                <a:gd name="connsiteY22-1014" fmla="*/ 981075 h 1490663"/>
                <a:gd name="connsiteX23-1015" fmla="*/ 316539 w 802314"/>
                <a:gd name="connsiteY23-1016" fmla="*/ 981075 h 1490663"/>
                <a:gd name="connsiteX24-1017" fmla="*/ 316539 w 802314"/>
                <a:gd name="connsiteY24-1018" fmla="*/ 1090613 h 1490663"/>
                <a:gd name="connsiteX25-1019" fmla="*/ 259389 w 802314"/>
                <a:gd name="connsiteY25-1020" fmla="*/ 1147763 h 1490663"/>
                <a:gd name="connsiteX26-1021" fmla="*/ 178427 w 802314"/>
                <a:gd name="connsiteY26-1022" fmla="*/ 1114425 h 1490663"/>
                <a:gd name="connsiteX27-1023" fmla="*/ 173664 w 802314"/>
                <a:gd name="connsiteY27-1024" fmla="*/ 981075 h 1490663"/>
                <a:gd name="connsiteX28-1025" fmla="*/ 145089 w 802314"/>
                <a:gd name="connsiteY28-1026" fmla="*/ 981075 h 1490663"/>
                <a:gd name="connsiteX29-1027" fmla="*/ 71271 w 802314"/>
                <a:gd name="connsiteY29-1028" fmla="*/ 1133476 h 1490663"/>
                <a:gd name="connsiteX30-1029" fmla="*/ 2214 w 802314"/>
                <a:gd name="connsiteY30-1030" fmla="*/ 990600 h 1490663"/>
                <a:gd name="connsiteX0-1031" fmla="*/ 1157 w 801257"/>
                <a:gd name="connsiteY0-1032" fmla="*/ 990600 h 1490663"/>
                <a:gd name="connsiteX1-1033" fmla="*/ 1157 w 801257"/>
                <a:gd name="connsiteY1-1034" fmla="*/ 381000 h 1490663"/>
                <a:gd name="connsiteX2-1035" fmla="*/ 44020 w 801257"/>
                <a:gd name="connsiteY2-1036" fmla="*/ 228600 h 1490663"/>
                <a:gd name="connsiteX3-1037" fmla="*/ 205945 w 801257"/>
                <a:gd name="connsiteY3-1038" fmla="*/ 0 h 1490663"/>
                <a:gd name="connsiteX4-1039" fmla="*/ 782207 w 801257"/>
                <a:gd name="connsiteY4-1040" fmla="*/ 4763 h 1490663"/>
                <a:gd name="connsiteX5-1041" fmla="*/ 682195 w 801257"/>
                <a:gd name="connsiteY5-1042" fmla="*/ 23813 h 1490663"/>
                <a:gd name="connsiteX6-1043" fmla="*/ 648857 w 801257"/>
                <a:gd name="connsiteY6-1044" fmla="*/ 85725 h 1490663"/>
                <a:gd name="connsiteX7-1045" fmla="*/ 615520 w 801257"/>
                <a:gd name="connsiteY7-1046" fmla="*/ 161925 h 1490663"/>
                <a:gd name="connsiteX8-1047" fmla="*/ 620282 w 801257"/>
                <a:gd name="connsiteY8-1048" fmla="*/ 319088 h 1490663"/>
                <a:gd name="connsiteX9-1049" fmla="*/ 767920 w 801257"/>
                <a:gd name="connsiteY9-1050" fmla="*/ 519113 h 1490663"/>
                <a:gd name="connsiteX10-1051" fmla="*/ 801257 w 801257"/>
                <a:gd name="connsiteY10-1052" fmla="*/ 619125 h 1490663"/>
                <a:gd name="connsiteX11-1053" fmla="*/ 767920 w 801257"/>
                <a:gd name="connsiteY11-1054" fmla="*/ 671513 h 1490663"/>
                <a:gd name="connsiteX12-1055" fmla="*/ 710770 w 801257"/>
                <a:gd name="connsiteY12-1056" fmla="*/ 700088 h 1490663"/>
                <a:gd name="connsiteX13-1057" fmla="*/ 672670 w 801257"/>
                <a:gd name="connsiteY13-1058" fmla="*/ 714375 h 1490663"/>
                <a:gd name="connsiteX14-1059" fmla="*/ 667907 w 801257"/>
                <a:gd name="connsiteY14-1060" fmla="*/ 1433513 h 1490663"/>
                <a:gd name="connsiteX15-1061" fmla="*/ 591707 w 801257"/>
                <a:gd name="connsiteY15-1062" fmla="*/ 1490663 h 1490663"/>
                <a:gd name="connsiteX16-1063" fmla="*/ 520270 w 801257"/>
                <a:gd name="connsiteY16-1064" fmla="*/ 1433513 h 1490663"/>
                <a:gd name="connsiteX17-1065" fmla="*/ 525032 w 801257"/>
                <a:gd name="connsiteY17-1066" fmla="*/ 981075 h 1490663"/>
                <a:gd name="connsiteX18-1067" fmla="*/ 491695 w 801257"/>
                <a:gd name="connsiteY18-1068" fmla="*/ 981075 h 1490663"/>
                <a:gd name="connsiteX19-1069" fmla="*/ 491695 w 801257"/>
                <a:gd name="connsiteY19-1070" fmla="*/ 1133475 h 1490663"/>
                <a:gd name="connsiteX20-1071" fmla="*/ 425020 w 801257"/>
                <a:gd name="connsiteY20-1072" fmla="*/ 1190625 h 1490663"/>
                <a:gd name="connsiteX21-1073" fmla="*/ 348820 w 801257"/>
                <a:gd name="connsiteY21-1074" fmla="*/ 1138238 h 1490663"/>
                <a:gd name="connsiteX22-1075" fmla="*/ 348820 w 801257"/>
                <a:gd name="connsiteY22-1076" fmla="*/ 981075 h 1490663"/>
                <a:gd name="connsiteX23-1077" fmla="*/ 315482 w 801257"/>
                <a:gd name="connsiteY23-1078" fmla="*/ 981075 h 1490663"/>
                <a:gd name="connsiteX24-1079" fmla="*/ 315482 w 801257"/>
                <a:gd name="connsiteY24-1080" fmla="*/ 1090613 h 1490663"/>
                <a:gd name="connsiteX25-1081" fmla="*/ 258332 w 801257"/>
                <a:gd name="connsiteY25-1082" fmla="*/ 1147763 h 1490663"/>
                <a:gd name="connsiteX26-1083" fmla="*/ 177370 w 801257"/>
                <a:gd name="connsiteY26-1084" fmla="*/ 1114425 h 1490663"/>
                <a:gd name="connsiteX27-1085" fmla="*/ 172607 w 801257"/>
                <a:gd name="connsiteY27-1086" fmla="*/ 981075 h 1490663"/>
                <a:gd name="connsiteX28-1087" fmla="*/ 144032 w 801257"/>
                <a:gd name="connsiteY28-1088" fmla="*/ 981075 h 1490663"/>
                <a:gd name="connsiteX29-1089" fmla="*/ 70214 w 801257"/>
                <a:gd name="connsiteY29-1090" fmla="*/ 1133476 h 1490663"/>
                <a:gd name="connsiteX30-1091" fmla="*/ 1157 w 801257"/>
                <a:gd name="connsiteY30-1092" fmla="*/ 990600 h 1490663"/>
                <a:gd name="connsiteX0-1093" fmla="*/ 1157 w 801257"/>
                <a:gd name="connsiteY0-1094" fmla="*/ 990600 h 1490663"/>
                <a:gd name="connsiteX1-1095" fmla="*/ 1157 w 801257"/>
                <a:gd name="connsiteY1-1096" fmla="*/ 381000 h 1490663"/>
                <a:gd name="connsiteX2-1097" fmla="*/ 44020 w 801257"/>
                <a:gd name="connsiteY2-1098" fmla="*/ 228600 h 1490663"/>
                <a:gd name="connsiteX3-1099" fmla="*/ 205945 w 801257"/>
                <a:gd name="connsiteY3-1100" fmla="*/ 0 h 1490663"/>
                <a:gd name="connsiteX4-1101" fmla="*/ 782207 w 801257"/>
                <a:gd name="connsiteY4-1102" fmla="*/ 4763 h 1490663"/>
                <a:gd name="connsiteX5-1103" fmla="*/ 682195 w 801257"/>
                <a:gd name="connsiteY5-1104" fmla="*/ 23813 h 1490663"/>
                <a:gd name="connsiteX6-1105" fmla="*/ 648857 w 801257"/>
                <a:gd name="connsiteY6-1106" fmla="*/ 85725 h 1490663"/>
                <a:gd name="connsiteX7-1107" fmla="*/ 615520 w 801257"/>
                <a:gd name="connsiteY7-1108" fmla="*/ 161925 h 1490663"/>
                <a:gd name="connsiteX8-1109" fmla="*/ 620282 w 801257"/>
                <a:gd name="connsiteY8-1110" fmla="*/ 319088 h 1490663"/>
                <a:gd name="connsiteX9-1111" fmla="*/ 767920 w 801257"/>
                <a:gd name="connsiteY9-1112" fmla="*/ 519113 h 1490663"/>
                <a:gd name="connsiteX10-1113" fmla="*/ 801257 w 801257"/>
                <a:gd name="connsiteY10-1114" fmla="*/ 619125 h 1490663"/>
                <a:gd name="connsiteX11-1115" fmla="*/ 767920 w 801257"/>
                <a:gd name="connsiteY11-1116" fmla="*/ 671513 h 1490663"/>
                <a:gd name="connsiteX12-1117" fmla="*/ 710770 w 801257"/>
                <a:gd name="connsiteY12-1118" fmla="*/ 700088 h 1490663"/>
                <a:gd name="connsiteX13-1119" fmla="*/ 672670 w 801257"/>
                <a:gd name="connsiteY13-1120" fmla="*/ 714375 h 1490663"/>
                <a:gd name="connsiteX14-1121" fmla="*/ 667907 w 801257"/>
                <a:gd name="connsiteY14-1122" fmla="*/ 1433513 h 1490663"/>
                <a:gd name="connsiteX15-1123" fmla="*/ 591707 w 801257"/>
                <a:gd name="connsiteY15-1124" fmla="*/ 1490663 h 1490663"/>
                <a:gd name="connsiteX16-1125" fmla="*/ 520270 w 801257"/>
                <a:gd name="connsiteY16-1126" fmla="*/ 1433513 h 1490663"/>
                <a:gd name="connsiteX17-1127" fmla="*/ 525032 w 801257"/>
                <a:gd name="connsiteY17-1128" fmla="*/ 981075 h 1490663"/>
                <a:gd name="connsiteX18-1129" fmla="*/ 491695 w 801257"/>
                <a:gd name="connsiteY18-1130" fmla="*/ 981075 h 1490663"/>
                <a:gd name="connsiteX19-1131" fmla="*/ 491695 w 801257"/>
                <a:gd name="connsiteY19-1132" fmla="*/ 1133475 h 1490663"/>
                <a:gd name="connsiteX20-1133" fmla="*/ 425020 w 801257"/>
                <a:gd name="connsiteY20-1134" fmla="*/ 1190625 h 1490663"/>
                <a:gd name="connsiteX21-1135" fmla="*/ 348820 w 801257"/>
                <a:gd name="connsiteY21-1136" fmla="*/ 1138238 h 1490663"/>
                <a:gd name="connsiteX22-1137" fmla="*/ 348820 w 801257"/>
                <a:gd name="connsiteY22-1138" fmla="*/ 981075 h 1490663"/>
                <a:gd name="connsiteX23-1139" fmla="*/ 315482 w 801257"/>
                <a:gd name="connsiteY23-1140" fmla="*/ 981075 h 1490663"/>
                <a:gd name="connsiteX24-1141" fmla="*/ 315482 w 801257"/>
                <a:gd name="connsiteY24-1142" fmla="*/ 1090613 h 1490663"/>
                <a:gd name="connsiteX25-1143" fmla="*/ 258332 w 801257"/>
                <a:gd name="connsiteY25-1144" fmla="*/ 1147763 h 1490663"/>
                <a:gd name="connsiteX26-1145" fmla="*/ 177370 w 801257"/>
                <a:gd name="connsiteY26-1146" fmla="*/ 1114425 h 1490663"/>
                <a:gd name="connsiteX27-1147" fmla="*/ 172607 w 801257"/>
                <a:gd name="connsiteY27-1148" fmla="*/ 981075 h 1490663"/>
                <a:gd name="connsiteX28-1149" fmla="*/ 144032 w 801257"/>
                <a:gd name="connsiteY28-1150" fmla="*/ 981075 h 1490663"/>
                <a:gd name="connsiteX29-1151" fmla="*/ 70214 w 801257"/>
                <a:gd name="connsiteY29-1152" fmla="*/ 1133476 h 1490663"/>
                <a:gd name="connsiteX30-1153" fmla="*/ 1157 w 801257"/>
                <a:gd name="connsiteY30-1154" fmla="*/ 990600 h 1490663"/>
                <a:gd name="connsiteX0-1155" fmla="*/ 1157 w 801257"/>
                <a:gd name="connsiteY0-1156" fmla="*/ 990600 h 1490663"/>
                <a:gd name="connsiteX1-1157" fmla="*/ 1157 w 801257"/>
                <a:gd name="connsiteY1-1158" fmla="*/ 381000 h 1490663"/>
                <a:gd name="connsiteX2-1159" fmla="*/ 44020 w 801257"/>
                <a:gd name="connsiteY2-1160" fmla="*/ 228600 h 1490663"/>
                <a:gd name="connsiteX3-1161" fmla="*/ 205945 w 801257"/>
                <a:gd name="connsiteY3-1162" fmla="*/ 0 h 1490663"/>
                <a:gd name="connsiteX4-1163" fmla="*/ 782207 w 801257"/>
                <a:gd name="connsiteY4-1164" fmla="*/ 4763 h 1490663"/>
                <a:gd name="connsiteX5-1165" fmla="*/ 682195 w 801257"/>
                <a:gd name="connsiteY5-1166" fmla="*/ 23813 h 1490663"/>
                <a:gd name="connsiteX6-1167" fmla="*/ 648857 w 801257"/>
                <a:gd name="connsiteY6-1168" fmla="*/ 85725 h 1490663"/>
                <a:gd name="connsiteX7-1169" fmla="*/ 615520 w 801257"/>
                <a:gd name="connsiteY7-1170" fmla="*/ 161925 h 1490663"/>
                <a:gd name="connsiteX8-1171" fmla="*/ 620282 w 801257"/>
                <a:gd name="connsiteY8-1172" fmla="*/ 319088 h 1490663"/>
                <a:gd name="connsiteX9-1173" fmla="*/ 767920 w 801257"/>
                <a:gd name="connsiteY9-1174" fmla="*/ 519113 h 1490663"/>
                <a:gd name="connsiteX10-1175" fmla="*/ 801257 w 801257"/>
                <a:gd name="connsiteY10-1176" fmla="*/ 619125 h 1490663"/>
                <a:gd name="connsiteX11-1177" fmla="*/ 767920 w 801257"/>
                <a:gd name="connsiteY11-1178" fmla="*/ 671513 h 1490663"/>
                <a:gd name="connsiteX12-1179" fmla="*/ 710770 w 801257"/>
                <a:gd name="connsiteY12-1180" fmla="*/ 700088 h 1490663"/>
                <a:gd name="connsiteX13-1181" fmla="*/ 672670 w 801257"/>
                <a:gd name="connsiteY13-1182" fmla="*/ 714375 h 1490663"/>
                <a:gd name="connsiteX14-1183" fmla="*/ 667907 w 801257"/>
                <a:gd name="connsiteY14-1184" fmla="*/ 1433513 h 1490663"/>
                <a:gd name="connsiteX15-1185" fmla="*/ 591707 w 801257"/>
                <a:gd name="connsiteY15-1186" fmla="*/ 1490663 h 1490663"/>
                <a:gd name="connsiteX16-1187" fmla="*/ 520270 w 801257"/>
                <a:gd name="connsiteY16-1188" fmla="*/ 1433513 h 1490663"/>
                <a:gd name="connsiteX17-1189" fmla="*/ 525032 w 801257"/>
                <a:gd name="connsiteY17-1190" fmla="*/ 981075 h 1490663"/>
                <a:gd name="connsiteX18-1191" fmla="*/ 491695 w 801257"/>
                <a:gd name="connsiteY18-1192" fmla="*/ 981075 h 1490663"/>
                <a:gd name="connsiteX19-1193" fmla="*/ 491695 w 801257"/>
                <a:gd name="connsiteY19-1194" fmla="*/ 1133475 h 1490663"/>
                <a:gd name="connsiteX20-1195" fmla="*/ 425020 w 801257"/>
                <a:gd name="connsiteY20-1196" fmla="*/ 1190625 h 1490663"/>
                <a:gd name="connsiteX21-1197" fmla="*/ 348820 w 801257"/>
                <a:gd name="connsiteY21-1198" fmla="*/ 1138238 h 1490663"/>
                <a:gd name="connsiteX22-1199" fmla="*/ 348820 w 801257"/>
                <a:gd name="connsiteY22-1200" fmla="*/ 981075 h 1490663"/>
                <a:gd name="connsiteX23-1201" fmla="*/ 315482 w 801257"/>
                <a:gd name="connsiteY23-1202" fmla="*/ 981075 h 1490663"/>
                <a:gd name="connsiteX24-1203" fmla="*/ 315482 w 801257"/>
                <a:gd name="connsiteY24-1204" fmla="*/ 1090613 h 1490663"/>
                <a:gd name="connsiteX25-1205" fmla="*/ 258332 w 801257"/>
                <a:gd name="connsiteY25-1206" fmla="*/ 1147763 h 1490663"/>
                <a:gd name="connsiteX26-1207" fmla="*/ 177370 w 801257"/>
                <a:gd name="connsiteY26-1208" fmla="*/ 1114425 h 1490663"/>
                <a:gd name="connsiteX27-1209" fmla="*/ 172607 w 801257"/>
                <a:gd name="connsiteY27-1210" fmla="*/ 981075 h 1490663"/>
                <a:gd name="connsiteX28-1211" fmla="*/ 144032 w 801257"/>
                <a:gd name="connsiteY28-1212" fmla="*/ 981075 h 1490663"/>
                <a:gd name="connsiteX29-1213" fmla="*/ 70214 w 801257"/>
                <a:gd name="connsiteY29-1214" fmla="*/ 1133476 h 1490663"/>
                <a:gd name="connsiteX30-1215" fmla="*/ 1157 w 801257"/>
                <a:gd name="connsiteY30-1216" fmla="*/ 990600 h 1490663"/>
                <a:gd name="connsiteX0-1217" fmla="*/ 4938 w 805038"/>
                <a:gd name="connsiteY0-1218" fmla="*/ 990600 h 1490663"/>
                <a:gd name="connsiteX1-1219" fmla="*/ 4938 w 805038"/>
                <a:gd name="connsiteY1-1220" fmla="*/ 381000 h 1490663"/>
                <a:gd name="connsiteX2-1221" fmla="*/ 47801 w 805038"/>
                <a:gd name="connsiteY2-1222" fmla="*/ 228600 h 1490663"/>
                <a:gd name="connsiteX3-1223" fmla="*/ 209726 w 805038"/>
                <a:gd name="connsiteY3-1224" fmla="*/ 0 h 1490663"/>
                <a:gd name="connsiteX4-1225" fmla="*/ 785988 w 805038"/>
                <a:gd name="connsiteY4-1226" fmla="*/ 4763 h 1490663"/>
                <a:gd name="connsiteX5-1227" fmla="*/ 685976 w 805038"/>
                <a:gd name="connsiteY5-1228" fmla="*/ 23813 h 1490663"/>
                <a:gd name="connsiteX6-1229" fmla="*/ 652638 w 805038"/>
                <a:gd name="connsiteY6-1230" fmla="*/ 85725 h 1490663"/>
                <a:gd name="connsiteX7-1231" fmla="*/ 619301 w 805038"/>
                <a:gd name="connsiteY7-1232" fmla="*/ 161925 h 1490663"/>
                <a:gd name="connsiteX8-1233" fmla="*/ 624063 w 805038"/>
                <a:gd name="connsiteY8-1234" fmla="*/ 319088 h 1490663"/>
                <a:gd name="connsiteX9-1235" fmla="*/ 771701 w 805038"/>
                <a:gd name="connsiteY9-1236" fmla="*/ 519113 h 1490663"/>
                <a:gd name="connsiteX10-1237" fmla="*/ 805038 w 805038"/>
                <a:gd name="connsiteY10-1238" fmla="*/ 619125 h 1490663"/>
                <a:gd name="connsiteX11-1239" fmla="*/ 771701 w 805038"/>
                <a:gd name="connsiteY11-1240" fmla="*/ 671513 h 1490663"/>
                <a:gd name="connsiteX12-1241" fmla="*/ 714551 w 805038"/>
                <a:gd name="connsiteY12-1242" fmla="*/ 700088 h 1490663"/>
                <a:gd name="connsiteX13-1243" fmla="*/ 676451 w 805038"/>
                <a:gd name="connsiteY13-1244" fmla="*/ 714375 h 1490663"/>
                <a:gd name="connsiteX14-1245" fmla="*/ 671688 w 805038"/>
                <a:gd name="connsiteY14-1246" fmla="*/ 1433513 h 1490663"/>
                <a:gd name="connsiteX15-1247" fmla="*/ 595488 w 805038"/>
                <a:gd name="connsiteY15-1248" fmla="*/ 1490663 h 1490663"/>
                <a:gd name="connsiteX16-1249" fmla="*/ 524051 w 805038"/>
                <a:gd name="connsiteY16-1250" fmla="*/ 1433513 h 1490663"/>
                <a:gd name="connsiteX17-1251" fmla="*/ 528813 w 805038"/>
                <a:gd name="connsiteY17-1252" fmla="*/ 981075 h 1490663"/>
                <a:gd name="connsiteX18-1253" fmla="*/ 495476 w 805038"/>
                <a:gd name="connsiteY18-1254" fmla="*/ 981075 h 1490663"/>
                <a:gd name="connsiteX19-1255" fmla="*/ 495476 w 805038"/>
                <a:gd name="connsiteY19-1256" fmla="*/ 1133475 h 1490663"/>
                <a:gd name="connsiteX20-1257" fmla="*/ 428801 w 805038"/>
                <a:gd name="connsiteY20-1258" fmla="*/ 1190625 h 1490663"/>
                <a:gd name="connsiteX21-1259" fmla="*/ 352601 w 805038"/>
                <a:gd name="connsiteY21-1260" fmla="*/ 1138238 h 1490663"/>
                <a:gd name="connsiteX22-1261" fmla="*/ 352601 w 805038"/>
                <a:gd name="connsiteY22-1262" fmla="*/ 981075 h 1490663"/>
                <a:gd name="connsiteX23-1263" fmla="*/ 319263 w 805038"/>
                <a:gd name="connsiteY23-1264" fmla="*/ 981075 h 1490663"/>
                <a:gd name="connsiteX24-1265" fmla="*/ 319263 w 805038"/>
                <a:gd name="connsiteY24-1266" fmla="*/ 1090613 h 1490663"/>
                <a:gd name="connsiteX25-1267" fmla="*/ 262113 w 805038"/>
                <a:gd name="connsiteY25-1268" fmla="*/ 1147763 h 1490663"/>
                <a:gd name="connsiteX26-1269" fmla="*/ 181151 w 805038"/>
                <a:gd name="connsiteY26-1270" fmla="*/ 1114425 h 1490663"/>
                <a:gd name="connsiteX27-1271" fmla="*/ 176388 w 805038"/>
                <a:gd name="connsiteY27-1272" fmla="*/ 981075 h 1490663"/>
                <a:gd name="connsiteX28-1273" fmla="*/ 147813 w 805038"/>
                <a:gd name="connsiteY28-1274" fmla="*/ 981075 h 1490663"/>
                <a:gd name="connsiteX29-1275" fmla="*/ 71613 w 805038"/>
                <a:gd name="connsiteY29-1276" fmla="*/ 1131095 h 1490663"/>
                <a:gd name="connsiteX30-1277" fmla="*/ 4938 w 805038"/>
                <a:gd name="connsiteY30-1278" fmla="*/ 990600 h 1490663"/>
                <a:gd name="connsiteX0-1279" fmla="*/ 4938 w 805038"/>
                <a:gd name="connsiteY0-1280" fmla="*/ 990600 h 1490663"/>
                <a:gd name="connsiteX1-1281" fmla="*/ 4938 w 805038"/>
                <a:gd name="connsiteY1-1282" fmla="*/ 381000 h 1490663"/>
                <a:gd name="connsiteX2-1283" fmla="*/ 47801 w 805038"/>
                <a:gd name="connsiteY2-1284" fmla="*/ 228600 h 1490663"/>
                <a:gd name="connsiteX3-1285" fmla="*/ 209726 w 805038"/>
                <a:gd name="connsiteY3-1286" fmla="*/ 0 h 1490663"/>
                <a:gd name="connsiteX4-1287" fmla="*/ 785988 w 805038"/>
                <a:gd name="connsiteY4-1288" fmla="*/ 4763 h 1490663"/>
                <a:gd name="connsiteX5-1289" fmla="*/ 685976 w 805038"/>
                <a:gd name="connsiteY5-1290" fmla="*/ 23813 h 1490663"/>
                <a:gd name="connsiteX6-1291" fmla="*/ 652638 w 805038"/>
                <a:gd name="connsiteY6-1292" fmla="*/ 85725 h 1490663"/>
                <a:gd name="connsiteX7-1293" fmla="*/ 619301 w 805038"/>
                <a:gd name="connsiteY7-1294" fmla="*/ 161925 h 1490663"/>
                <a:gd name="connsiteX8-1295" fmla="*/ 624063 w 805038"/>
                <a:gd name="connsiteY8-1296" fmla="*/ 319088 h 1490663"/>
                <a:gd name="connsiteX9-1297" fmla="*/ 771701 w 805038"/>
                <a:gd name="connsiteY9-1298" fmla="*/ 519113 h 1490663"/>
                <a:gd name="connsiteX10-1299" fmla="*/ 805038 w 805038"/>
                <a:gd name="connsiteY10-1300" fmla="*/ 619125 h 1490663"/>
                <a:gd name="connsiteX11-1301" fmla="*/ 771701 w 805038"/>
                <a:gd name="connsiteY11-1302" fmla="*/ 671513 h 1490663"/>
                <a:gd name="connsiteX12-1303" fmla="*/ 714551 w 805038"/>
                <a:gd name="connsiteY12-1304" fmla="*/ 700088 h 1490663"/>
                <a:gd name="connsiteX13-1305" fmla="*/ 676451 w 805038"/>
                <a:gd name="connsiteY13-1306" fmla="*/ 714375 h 1490663"/>
                <a:gd name="connsiteX14-1307" fmla="*/ 671688 w 805038"/>
                <a:gd name="connsiteY14-1308" fmla="*/ 1433513 h 1490663"/>
                <a:gd name="connsiteX15-1309" fmla="*/ 595488 w 805038"/>
                <a:gd name="connsiteY15-1310" fmla="*/ 1490663 h 1490663"/>
                <a:gd name="connsiteX16-1311" fmla="*/ 524051 w 805038"/>
                <a:gd name="connsiteY16-1312" fmla="*/ 1433513 h 1490663"/>
                <a:gd name="connsiteX17-1313" fmla="*/ 528813 w 805038"/>
                <a:gd name="connsiteY17-1314" fmla="*/ 981075 h 1490663"/>
                <a:gd name="connsiteX18-1315" fmla="*/ 495476 w 805038"/>
                <a:gd name="connsiteY18-1316" fmla="*/ 981075 h 1490663"/>
                <a:gd name="connsiteX19-1317" fmla="*/ 495476 w 805038"/>
                <a:gd name="connsiteY19-1318" fmla="*/ 1133475 h 1490663"/>
                <a:gd name="connsiteX20-1319" fmla="*/ 428801 w 805038"/>
                <a:gd name="connsiteY20-1320" fmla="*/ 1190625 h 1490663"/>
                <a:gd name="connsiteX21-1321" fmla="*/ 352601 w 805038"/>
                <a:gd name="connsiteY21-1322" fmla="*/ 1138238 h 1490663"/>
                <a:gd name="connsiteX22-1323" fmla="*/ 352601 w 805038"/>
                <a:gd name="connsiteY22-1324" fmla="*/ 981075 h 1490663"/>
                <a:gd name="connsiteX23-1325" fmla="*/ 319263 w 805038"/>
                <a:gd name="connsiteY23-1326" fmla="*/ 981075 h 1490663"/>
                <a:gd name="connsiteX24-1327" fmla="*/ 319263 w 805038"/>
                <a:gd name="connsiteY24-1328" fmla="*/ 1090613 h 1490663"/>
                <a:gd name="connsiteX25-1329" fmla="*/ 262113 w 805038"/>
                <a:gd name="connsiteY25-1330" fmla="*/ 1147763 h 1490663"/>
                <a:gd name="connsiteX26-1331" fmla="*/ 181151 w 805038"/>
                <a:gd name="connsiteY26-1332" fmla="*/ 1114425 h 1490663"/>
                <a:gd name="connsiteX27-1333" fmla="*/ 176388 w 805038"/>
                <a:gd name="connsiteY27-1334" fmla="*/ 981075 h 1490663"/>
                <a:gd name="connsiteX28-1335" fmla="*/ 147813 w 805038"/>
                <a:gd name="connsiteY28-1336" fmla="*/ 981075 h 1490663"/>
                <a:gd name="connsiteX29-1337" fmla="*/ 71613 w 805038"/>
                <a:gd name="connsiteY29-1338" fmla="*/ 1131095 h 1490663"/>
                <a:gd name="connsiteX30-1339" fmla="*/ 4938 w 805038"/>
                <a:gd name="connsiteY30-1340" fmla="*/ 990600 h 1490663"/>
                <a:gd name="connsiteX0-1341" fmla="*/ 4938 w 805038"/>
                <a:gd name="connsiteY0-1342" fmla="*/ 990600 h 1490663"/>
                <a:gd name="connsiteX1-1343" fmla="*/ 4938 w 805038"/>
                <a:gd name="connsiteY1-1344" fmla="*/ 381000 h 1490663"/>
                <a:gd name="connsiteX2-1345" fmla="*/ 47801 w 805038"/>
                <a:gd name="connsiteY2-1346" fmla="*/ 228600 h 1490663"/>
                <a:gd name="connsiteX3-1347" fmla="*/ 209726 w 805038"/>
                <a:gd name="connsiteY3-1348" fmla="*/ 0 h 1490663"/>
                <a:gd name="connsiteX4-1349" fmla="*/ 785988 w 805038"/>
                <a:gd name="connsiteY4-1350" fmla="*/ 4763 h 1490663"/>
                <a:gd name="connsiteX5-1351" fmla="*/ 685976 w 805038"/>
                <a:gd name="connsiteY5-1352" fmla="*/ 23813 h 1490663"/>
                <a:gd name="connsiteX6-1353" fmla="*/ 652638 w 805038"/>
                <a:gd name="connsiteY6-1354" fmla="*/ 85725 h 1490663"/>
                <a:gd name="connsiteX7-1355" fmla="*/ 619301 w 805038"/>
                <a:gd name="connsiteY7-1356" fmla="*/ 161925 h 1490663"/>
                <a:gd name="connsiteX8-1357" fmla="*/ 624063 w 805038"/>
                <a:gd name="connsiteY8-1358" fmla="*/ 319088 h 1490663"/>
                <a:gd name="connsiteX9-1359" fmla="*/ 771701 w 805038"/>
                <a:gd name="connsiteY9-1360" fmla="*/ 519113 h 1490663"/>
                <a:gd name="connsiteX10-1361" fmla="*/ 805038 w 805038"/>
                <a:gd name="connsiteY10-1362" fmla="*/ 619125 h 1490663"/>
                <a:gd name="connsiteX11-1363" fmla="*/ 771701 w 805038"/>
                <a:gd name="connsiteY11-1364" fmla="*/ 671513 h 1490663"/>
                <a:gd name="connsiteX12-1365" fmla="*/ 714551 w 805038"/>
                <a:gd name="connsiteY12-1366" fmla="*/ 700088 h 1490663"/>
                <a:gd name="connsiteX13-1367" fmla="*/ 676451 w 805038"/>
                <a:gd name="connsiteY13-1368" fmla="*/ 714375 h 1490663"/>
                <a:gd name="connsiteX14-1369" fmla="*/ 671688 w 805038"/>
                <a:gd name="connsiteY14-1370" fmla="*/ 1433513 h 1490663"/>
                <a:gd name="connsiteX15-1371" fmla="*/ 595488 w 805038"/>
                <a:gd name="connsiteY15-1372" fmla="*/ 1490663 h 1490663"/>
                <a:gd name="connsiteX16-1373" fmla="*/ 524051 w 805038"/>
                <a:gd name="connsiteY16-1374" fmla="*/ 1433513 h 1490663"/>
                <a:gd name="connsiteX17-1375" fmla="*/ 528813 w 805038"/>
                <a:gd name="connsiteY17-1376" fmla="*/ 981075 h 1490663"/>
                <a:gd name="connsiteX18-1377" fmla="*/ 495476 w 805038"/>
                <a:gd name="connsiteY18-1378" fmla="*/ 981075 h 1490663"/>
                <a:gd name="connsiteX19-1379" fmla="*/ 495476 w 805038"/>
                <a:gd name="connsiteY19-1380" fmla="*/ 1133475 h 1490663"/>
                <a:gd name="connsiteX20-1381" fmla="*/ 428801 w 805038"/>
                <a:gd name="connsiteY20-1382" fmla="*/ 1190625 h 1490663"/>
                <a:gd name="connsiteX21-1383" fmla="*/ 352601 w 805038"/>
                <a:gd name="connsiteY21-1384" fmla="*/ 1138238 h 1490663"/>
                <a:gd name="connsiteX22-1385" fmla="*/ 352601 w 805038"/>
                <a:gd name="connsiteY22-1386" fmla="*/ 981075 h 1490663"/>
                <a:gd name="connsiteX23-1387" fmla="*/ 319263 w 805038"/>
                <a:gd name="connsiteY23-1388" fmla="*/ 981075 h 1490663"/>
                <a:gd name="connsiteX24-1389" fmla="*/ 319263 w 805038"/>
                <a:gd name="connsiteY24-1390" fmla="*/ 1090613 h 1490663"/>
                <a:gd name="connsiteX25-1391" fmla="*/ 262113 w 805038"/>
                <a:gd name="connsiteY25-1392" fmla="*/ 1147763 h 1490663"/>
                <a:gd name="connsiteX26-1393" fmla="*/ 181151 w 805038"/>
                <a:gd name="connsiteY26-1394" fmla="*/ 1114425 h 1490663"/>
                <a:gd name="connsiteX27-1395" fmla="*/ 176388 w 805038"/>
                <a:gd name="connsiteY27-1396" fmla="*/ 981075 h 1490663"/>
                <a:gd name="connsiteX28-1397" fmla="*/ 147813 w 805038"/>
                <a:gd name="connsiteY28-1398" fmla="*/ 981075 h 1490663"/>
                <a:gd name="connsiteX29-1399" fmla="*/ 71613 w 805038"/>
                <a:gd name="connsiteY29-1400" fmla="*/ 1131095 h 1490663"/>
                <a:gd name="connsiteX30-1401" fmla="*/ 4938 w 805038"/>
                <a:gd name="connsiteY30-1402" fmla="*/ 990600 h 1490663"/>
                <a:gd name="connsiteX0-1403" fmla="*/ 4938 w 805038"/>
                <a:gd name="connsiteY0-1404" fmla="*/ 990600 h 1490663"/>
                <a:gd name="connsiteX1-1405" fmla="*/ 4938 w 805038"/>
                <a:gd name="connsiteY1-1406" fmla="*/ 381000 h 1490663"/>
                <a:gd name="connsiteX2-1407" fmla="*/ 47801 w 805038"/>
                <a:gd name="connsiteY2-1408" fmla="*/ 228600 h 1490663"/>
                <a:gd name="connsiteX3-1409" fmla="*/ 209726 w 805038"/>
                <a:gd name="connsiteY3-1410" fmla="*/ 0 h 1490663"/>
                <a:gd name="connsiteX4-1411" fmla="*/ 785988 w 805038"/>
                <a:gd name="connsiteY4-1412" fmla="*/ 4763 h 1490663"/>
                <a:gd name="connsiteX5-1413" fmla="*/ 685976 w 805038"/>
                <a:gd name="connsiteY5-1414" fmla="*/ 23813 h 1490663"/>
                <a:gd name="connsiteX6-1415" fmla="*/ 652638 w 805038"/>
                <a:gd name="connsiteY6-1416" fmla="*/ 85725 h 1490663"/>
                <a:gd name="connsiteX7-1417" fmla="*/ 619301 w 805038"/>
                <a:gd name="connsiteY7-1418" fmla="*/ 161925 h 1490663"/>
                <a:gd name="connsiteX8-1419" fmla="*/ 624063 w 805038"/>
                <a:gd name="connsiteY8-1420" fmla="*/ 319088 h 1490663"/>
                <a:gd name="connsiteX9-1421" fmla="*/ 771701 w 805038"/>
                <a:gd name="connsiteY9-1422" fmla="*/ 519113 h 1490663"/>
                <a:gd name="connsiteX10-1423" fmla="*/ 805038 w 805038"/>
                <a:gd name="connsiteY10-1424" fmla="*/ 619125 h 1490663"/>
                <a:gd name="connsiteX11-1425" fmla="*/ 771701 w 805038"/>
                <a:gd name="connsiteY11-1426" fmla="*/ 671513 h 1490663"/>
                <a:gd name="connsiteX12-1427" fmla="*/ 714551 w 805038"/>
                <a:gd name="connsiteY12-1428" fmla="*/ 700088 h 1490663"/>
                <a:gd name="connsiteX13-1429" fmla="*/ 676451 w 805038"/>
                <a:gd name="connsiteY13-1430" fmla="*/ 714375 h 1490663"/>
                <a:gd name="connsiteX14-1431" fmla="*/ 671688 w 805038"/>
                <a:gd name="connsiteY14-1432" fmla="*/ 1433513 h 1490663"/>
                <a:gd name="connsiteX15-1433" fmla="*/ 595488 w 805038"/>
                <a:gd name="connsiteY15-1434" fmla="*/ 1490663 h 1490663"/>
                <a:gd name="connsiteX16-1435" fmla="*/ 524051 w 805038"/>
                <a:gd name="connsiteY16-1436" fmla="*/ 1433513 h 1490663"/>
                <a:gd name="connsiteX17-1437" fmla="*/ 528813 w 805038"/>
                <a:gd name="connsiteY17-1438" fmla="*/ 981075 h 1490663"/>
                <a:gd name="connsiteX18-1439" fmla="*/ 495476 w 805038"/>
                <a:gd name="connsiteY18-1440" fmla="*/ 981075 h 1490663"/>
                <a:gd name="connsiteX19-1441" fmla="*/ 495476 w 805038"/>
                <a:gd name="connsiteY19-1442" fmla="*/ 1133475 h 1490663"/>
                <a:gd name="connsiteX20-1443" fmla="*/ 428801 w 805038"/>
                <a:gd name="connsiteY20-1444" fmla="*/ 1190625 h 1490663"/>
                <a:gd name="connsiteX21-1445" fmla="*/ 352601 w 805038"/>
                <a:gd name="connsiteY21-1446" fmla="*/ 1138238 h 1490663"/>
                <a:gd name="connsiteX22-1447" fmla="*/ 352601 w 805038"/>
                <a:gd name="connsiteY22-1448" fmla="*/ 981075 h 1490663"/>
                <a:gd name="connsiteX23-1449" fmla="*/ 319263 w 805038"/>
                <a:gd name="connsiteY23-1450" fmla="*/ 981075 h 1490663"/>
                <a:gd name="connsiteX24-1451" fmla="*/ 319263 w 805038"/>
                <a:gd name="connsiteY24-1452" fmla="*/ 1090613 h 1490663"/>
                <a:gd name="connsiteX25-1453" fmla="*/ 262113 w 805038"/>
                <a:gd name="connsiteY25-1454" fmla="*/ 1147763 h 1490663"/>
                <a:gd name="connsiteX26-1455" fmla="*/ 181151 w 805038"/>
                <a:gd name="connsiteY26-1456" fmla="*/ 1114425 h 1490663"/>
                <a:gd name="connsiteX27-1457" fmla="*/ 176388 w 805038"/>
                <a:gd name="connsiteY27-1458" fmla="*/ 981075 h 1490663"/>
                <a:gd name="connsiteX28-1459" fmla="*/ 147813 w 805038"/>
                <a:gd name="connsiteY28-1460" fmla="*/ 981075 h 1490663"/>
                <a:gd name="connsiteX29-1461" fmla="*/ 71613 w 805038"/>
                <a:gd name="connsiteY29-1462" fmla="*/ 1131095 h 1490663"/>
                <a:gd name="connsiteX30-1463" fmla="*/ 4938 w 805038"/>
                <a:gd name="connsiteY30-1464" fmla="*/ 990600 h 1490663"/>
                <a:gd name="connsiteX0-1465" fmla="*/ 4938 w 805038"/>
                <a:gd name="connsiteY0-1466" fmla="*/ 990600 h 1490663"/>
                <a:gd name="connsiteX1-1467" fmla="*/ 4938 w 805038"/>
                <a:gd name="connsiteY1-1468" fmla="*/ 381000 h 1490663"/>
                <a:gd name="connsiteX2-1469" fmla="*/ 47801 w 805038"/>
                <a:gd name="connsiteY2-1470" fmla="*/ 228600 h 1490663"/>
                <a:gd name="connsiteX3-1471" fmla="*/ 209726 w 805038"/>
                <a:gd name="connsiteY3-1472" fmla="*/ 0 h 1490663"/>
                <a:gd name="connsiteX4-1473" fmla="*/ 785988 w 805038"/>
                <a:gd name="connsiteY4-1474" fmla="*/ 4763 h 1490663"/>
                <a:gd name="connsiteX5-1475" fmla="*/ 685976 w 805038"/>
                <a:gd name="connsiteY5-1476" fmla="*/ 23813 h 1490663"/>
                <a:gd name="connsiteX6-1477" fmla="*/ 652638 w 805038"/>
                <a:gd name="connsiteY6-1478" fmla="*/ 85725 h 1490663"/>
                <a:gd name="connsiteX7-1479" fmla="*/ 619301 w 805038"/>
                <a:gd name="connsiteY7-1480" fmla="*/ 161925 h 1490663"/>
                <a:gd name="connsiteX8-1481" fmla="*/ 624063 w 805038"/>
                <a:gd name="connsiteY8-1482" fmla="*/ 319088 h 1490663"/>
                <a:gd name="connsiteX9-1483" fmla="*/ 771701 w 805038"/>
                <a:gd name="connsiteY9-1484" fmla="*/ 519113 h 1490663"/>
                <a:gd name="connsiteX10-1485" fmla="*/ 805038 w 805038"/>
                <a:gd name="connsiteY10-1486" fmla="*/ 619125 h 1490663"/>
                <a:gd name="connsiteX11-1487" fmla="*/ 771701 w 805038"/>
                <a:gd name="connsiteY11-1488" fmla="*/ 671513 h 1490663"/>
                <a:gd name="connsiteX12-1489" fmla="*/ 714551 w 805038"/>
                <a:gd name="connsiteY12-1490" fmla="*/ 700088 h 1490663"/>
                <a:gd name="connsiteX13-1491" fmla="*/ 676451 w 805038"/>
                <a:gd name="connsiteY13-1492" fmla="*/ 714375 h 1490663"/>
                <a:gd name="connsiteX14-1493" fmla="*/ 671688 w 805038"/>
                <a:gd name="connsiteY14-1494" fmla="*/ 1433513 h 1490663"/>
                <a:gd name="connsiteX15-1495" fmla="*/ 595488 w 805038"/>
                <a:gd name="connsiteY15-1496" fmla="*/ 1490663 h 1490663"/>
                <a:gd name="connsiteX16-1497" fmla="*/ 524051 w 805038"/>
                <a:gd name="connsiteY16-1498" fmla="*/ 1433513 h 1490663"/>
                <a:gd name="connsiteX17-1499" fmla="*/ 528813 w 805038"/>
                <a:gd name="connsiteY17-1500" fmla="*/ 981075 h 1490663"/>
                <a:gd name="connsiteX18-1501" fmla="*/ 495476 w 805038"/>
                <a:gd name="connsiteY18-1502" fmla="*/ 981075 h 1490663"/>
                <a:gd name="connsiteX19-1503" fmla="*/ 495476 w 805038"/>
                <a:gd name="connsiteY19-1504" fmla="*/ 1133475 h 1490663"/>
                <a:gd name="connsiteX20-1505" fmla="*/ 428801 w 805038"/>
                <a:gd name="connsiteY20-1506" fmla="*/ 1190625 h 1490663"/>
                <a:gd name="connsiteX21-1507" fmla="*/ 352601 w 805038"/>
                <a:gd name="connsiteY21-1508" fmla="*/ 1138238 h 1490663"/>
                <a:gd name="connsiteX22-1509" fmla="*/ 352601 w 805038"/>
                <a:gd name="connsiteY22-1510" fmla="*/ 981075 h 1490663"/>
                <a:gd name="connsiteX23-1511" fmla="*/ 319263 w 805038"/>
                <a:gd name="connsiteY23-1512" fmla="*/ 981075 h 1490663"/>
                <a:gd name="connsiteX24-1513" fmla="*/ 319263 w 805038"/>
                <a:gd name="connsiteY24-1514" fmla="*/ 1090613 h 1490663"/>
                <a:gd name="connsiteX25-1515" fmla="*/ 262113 w 805038"/>
                <a:gd name="connsiteY25-1516" fmla="*/ 1147763 h 1490663"/>
                <a:gd name="connsiteX26-1517" fmla="*/ 181151 w 805038"/>
                <a:gd name="connsiteY26-1518" fmla="*/ 1114425 h 1490663"/>
                <a:gd name="connsiteX27-1519" fmla="*/ 176388 w 805038"/>
                <a:gd name="connsiteY27-1520" fmla="*/ 981075 h 1490663"/>
                <a:gd name="connsiteX28-1521" fmla="*/ 147813 w 805038"/>
                <a:gd name="connsiteY28-1522" fmla="*/ 981075 h 1490663"/>
                <a:gd name="connsiteX29-1523" fmla="*/ 71613 w 805038"/>
                <a:gd name="connsiteY29-1524" fmla="*/ 1131095 h 1490663"/>
                <a:gd name="connsiteX30-1525" fmla="*/ 4938 w 805038"/>
                <a:gd name="connsiteY30-1526" fmla="*/ 990600 h 1490663"/>
                <a:gd name="connsiteX0-1527" fmla="*/ 4938 w 805038"/>
                <a:gd name="connsiteY0-1528" fmla="*/ 990600 h 1490663"/>
                <a:gd name="connsiteX1-1529" fmla="*/ 4938 w 805038"/>
                <a:gd name="connsiteY1-1530" fmla="*/ 381000 h 1490663"/>
                <a:gd name="connsiteX2-1531" fmla="*/ 47801 w 805038"/>
                <a:gd name="connsiteY2-1532" fmla="*/ 228600 h 1490663"/>
                <a:gd name="connsiteX3-1533" fmla="*/ 209726 w 805038"/>
                <a:gd name="connsiteY3-1534" fmla="*/ 0 h 1490663"/>
                <a:gd name="connsiteX4-1535" fmla="*/ 785988 w 805038"/>
                <a:gd name="connsiteY4-1536" fmla="*/ 4763 h 1490663"/>
                <a:gd name="connsiteX5-1537" fmla="*/ 685976 w 805038"/>
                <a:gd name="connsiteY5-1538" fmla="*/ 23813 h 1490663"/>
                <a:gd name="connsiteX6-1539" fmla="*/ 652638 w 805038"/>
                <a:gd name="connsiteY6-1540" fmla="*/ 85725 h 1490663"/>
                <a:gd name="connsiteX7-1541" fmla="*/ 619301 w 805038"/>
                <a:gd name="connsiteY7-1542" fmla="*/ 161925 h 1490663"/>
                <a:gd name="connsiteX8-1543" fmla="*/ 624063 w 805038"/>
                <a:gd name="connsiteY8-1544" fmla="*/ 319088 h 1490663"/>
                <a:gd name="connsiteX9-1545" fmla="*/ 771701 w 805038"/>
                <a:gd name="connsiteY9-1546" fmla="*/ 519113 h 1490663"/>
                <a:gd name="connsiteX10-1547" fmla="*/ 805038 w 805038"/>
                <a:gd name="connsiteY10-1548" fmla="*/ 619125 h 1490663"/>
                <a:gd name="connsiteX11-1549" fmla="*/ 771701 w 805038"/>
                <a:gd name="connsiteY11-1550" fmla="*/ 671513 h 1490663"/>
                <a:gd name="connsiteX12-1551" fmla="*/ 714551 w 805038"/>
                <a:gd name="connsiteY12-1552" fmla="*/ 700088 h 1490663"/>
                <a:gd name="connsiteX13-1553" fmla="*/ 676451 w 805038"/>
                <a:gd name="connsiteY13-1554" fmla="*/ 714375 h 1490663"/>
                <a:gd name="connsiteX14-1555" fmla="*/ 671688 w 805038"/>
                <a:gd name="connsiteY14-1556" fmla="*/ 1433513 h 1490663"/>
                <a:gd name="connsiteX15-1557" fmla="*/ 595488 w 805038"/>
                <a:gd name="connsiteY15-1558" fmla="*/ 1490663 h 1490663"/>
                <a:gd name="connsiteX16-1559" fmla="*/ 524051 w 805038"/>
                <a:gd name="connsiteY16-1560" fmla="*/ 1433513 h 1490663"/>
                <a:gd name="connsiteX17-1561" fmla="*/ 528813 w 805038"/>
                <a:gd name="connsiteY17-1562" fmla="*/ 981075 h 1490663"/>
                <a:gd name="connsiteX18-1563" fmla="*/ 495476 w 805038"/>
                <a:gd name="connsiteY18-1564" fmla="*/ 981075 h 1490663"/>
                <a:gd name="connsiteX19-1565" fmla="*/ 495476 w 805038"/>
                <a:gd name="connsiteY19-1566" fmla="*/ 1133475 h 1490663"/>
                <a:gd name="connsiteX20-1567" fmla="*/ 428801 w 805038"/>
                <a:gd name="connsiteY20-1568" fmla="*/ 1190625 h 1490663"/>
                <a:gd name="connsiteX21-1569" fmla="*/ 352601 w 805038"/>
                <a:gd name="connsiteY21-1570" fmla="*/ 1138238 h 1490663"/>
                <a:gd name="connsiteX22-1571" fmla="*/ 352601 w 805038"/>
                <a:gd name="connsiteY22-1572" fmla="*/ 981075 h 1490663"/>
                <a:gd name="connsiteX23-1573" fmla="*/ 319263 w 805038"/>
                <a:gd name="connsiteY23-1574" fmla="*/ 981075 h 1490663"/>
                <a:gd name="connsiteX24-1575" fmla="*/ 319263 w 805038"/>
                <a:gd name="connsiteY24-1576" fmla="*/ 1090613 h 1490663"/>
                <a:gd name="connsiteX25-1577" fmla="*/ 262113 w 805038"/>
                <a:gd name="connsiteY25-1578" fmla="*/ 1147763 h 1490663"/>
                <a:gd name="connsiteX26-1579" fmla="*/ 176388 w 805038"/>
                <a:gd name="connsiteY26-1580" fmla="*/ 981075 h 1490663"/>
                <a:gd name="connsiteX27-1581" fmla="*/ 147813 w 805038"/>
                <a:gd name="connsiteY27-1582" fmla="*/ 981075 h 1490663"/>
                <a:gd name="connsiteX28-1583" fmla="*/ 71613 w 805038"/>
                <a:gd name="connsiteY28-1584" fmla="*/ 1131095 h 1490663"/>
                <a:gd name="connsiteX29-1585" fmla="*/ 4938 w 805038"/>
                <a:gd name="connsiteY29-1586" fmla="*/ 990600 h 1490663"/>
                <a:gd name="connsiteX0-1587" fmla="*/ 4938 w 805038"/>
                <a:gd name="connsiteY0-1588" fmla="*/ 990600 h 1490663"/>
                <a:gd name="connsiteX1-1589" fmla="*/ 4938 w 805038"/>
                <a:gd name="connsiteY1-1590" fmla="*/ 381000 h 1490663"/>
                <a:gd name="connsiteX2-1591" fmla="*/ 47801 w 805038"/>
                <a:gd name="connsiteY2-1592" fmla="*/ 228600 h 1490663"/>
                <a:gd name="connsiteX3-1593" fmla="*/ 209726 w 805038"/>
                <a:gd name="connsiteY3-1594" fmla="*/ 0 h 1490663"/>
                <a:gd name="connsiteX4-1595" fmla="*/ 785988 w 805038"/>
                <a:gd name="connsiteY4-1596" fmla="*/ 4763 h 1490663"/>
                <a:gd name="connsiteX5-1597" fmla="*/ 685976 w 805038"/>
                <a:gd name="connsiteY5-1598" fmla="*/ 23813 h 1490663"/>
                <a:gd name="connsiteX6-1599" fmla="*/ 652638 w 805038"/>
                <a:gd name="connsiteY6-1600" fmla="*/ 85725 h 1490663"/>
                <a:gd name="connsiteX7-1601" fmla="*/ 619301 w 805038"/>
                <a:gd name="connsiteY7-1602" fmla="*/ 161925 h 1490663"/>
                <a:gd name="connsiteX8-1603" fmla="*/ 624063 w 805038"/>
                <a:gd name="connsiteY8-1604" fmla="*/ 319088 h 1490663"/>
                <a:gd name="connsiteX9-1605" fmla="*/ 771701 w 805038"/>
                <a:gd name="connsiteY9-1606" fmla="*/ 519113 h 1490663"/>
                <a:gd name="connsiteX10-1607" fmla="*/ 805038 w 805038"/>
                <a:gd name="connsiteY10-1608" fmla="*/ 619125 h 1490663"/>
                <a:gd name="connsiteX11-1609" fmla="*/ 771701 w 805038"/>
                <a:gd name="connsiteY11-1610" fmla="*/ 671513 h 1490663"/>
                <a:gd name="connsiteX12-1611" fmla="*/ 714551 w 805038"/>
                <a:gd name="connsiteY12-1612" fmla="*/ 700088 h 1490663"/>
                <a:gd name="connsiteX13-1613" fmla="*/ 676451 w 805038"/>
                <a:gd name="connsiteY13-1614" fmla="*/ 714375 h 1490663"/>
                <a:gd name="connsiteX14-1615" fmla="*/ 671688 w 805038"/>
                <a:gd name="connsiteY14-1616" fmla="*/ 1433513 h 1490663"/>
                <a:gd name="connsiteX15-1617" fmla="*/ 595488 w 805038"/>
                <a:gd name="connsiteY15-1618" fmla="*/ 1490663 h 1490663"/>
                <a:gd name="connsiteX16-1619" fmla="*/ 524051 w 805038"/>
                <a:gd name="connsiteY16-1620" fmla="*/ 1433513 h 1490663"/>
                <a:gd name="connsiteX17-1621" fmla="*/ 528813 w 805038"/>
                <a:gd name="connsiteY17-1622" fmla="*/ 981075 h 1490663"/>
                <a:gd name="connsiteX18-1623" fmla="*/ 495476 w 805038"/>
                <a:gd name="connsiteY18-1624" fmla="*/ 981075 h 1490663"/>
                <a:gd name="connsiteX19-1625" fmla="*/ 495476 w 805038"/>
                <a:gd name="connsiteY19-1626" fmla="*/ 1133475 h 1490663"/>
                <a:gd name="connsiteX20-1627" fmla="*/ 428801 w 805038"/>
                <a:gd name="connsiteY20-1628" fmla="*/ 1190625 h 1490663"/>
                <a:gd name="connsiteX21-1629" fmla="*/ 352601 w 805038"/>
                <a:gd name="connsiteY21-1630" fmla="*/ 1138238 h 1490663"/>
                <a:gd name="connsiteX22-1631" fmla="*/ 352601 w 805038"/>
                <a:gd name="connsiteY22-1632" fmla="*/ 981075 h 1490663"/>
                <a:gd name="connsiteX23-1633" fmla="*/ 319263 w 805038"/>
                <a:gd name="connsiteY23-1634" fmla="*/ 981075 h 1490663"/>
                <a:gd name="connsiteX24-1635" fmla="*/ 262113 w 805038"/>
                <a:gd name="connsiteY24-1636" fmla="*/ 1147763 h 1490663"/>
                <a:gd name="connsiteX25-1637" fmla="*/ 176388 w 805038"/>
                <a:gd name="connsiteY25-1638" fmla="*/ 981075 h 1490663"/>
                <a:gd name="connsiteX26-1639" fmla="*/ 147813 w 805038"/>
                <a:gd name="connsiteY26-1640" fmla="*/ 981075 h 1490663"/>
                <a:gd name="connsiteX27-1641" fmla="*/ 71613 w 805038"/>
                <a:gd name="connsiteY27-1642" fmla="*/ 1131095 h 1490663"/>
                <a:gd name="connsiteX28-1643" fmla="*/ 4938 w 805038"/>
                <a:gd name="connsiteY28-1644" fmla="*/ 990600 h 1490663"/>
                <a:gd name="connsiteX0-1645" fmla="*/ 4938 w 805038"/>
                <a:gd name="connsiteY0-1646" fmla="*/ 990600 h 1490663"/>
                <a:gd name="connsiteX1-1647" fmla="*/ 4938 w 805038"/>
                <a:gd name="connsiteY1-1648" fmla="*/ 381000 h 1490663"/>
                <a:gd name="connsiteX2-1649" fmla="*/ 47801 w 805038"/>
                <a:gd name="connsiteY2-1650" fmla="*/ 228600 h 1490663"/>
                <a:gd name="connsiteX3-1651" fmla="*/ 209726 w 805038"/>
                <a:gd name="connsiteY3-1652" fmla="*/ 0 h 1490663"/>
                <a:gd name="connsiteX4-1653" fmla="*/ 785988 w 805038"/>
                <a:gd name="connsiteY4-1654" fmla="*/ 4763 h 1490663"/>
                <a:gd name="connsiteX5-1655" fmla="*/ 685976 w 805038"/>
                <a:gd name="connsiteY5-1656" fmla="*/ 23813 h 1490663"/>
                <a:gd name="connsiteX6-1657" fmla="*/ 652638 w 805038"/>
                <a:gd name="connsiteY6-1658" fmla="*/ 85725 h 1490663"/>
                <a:gd name="connsiteX7-1659" fmla="*/ 619301 w 805038"/>
                <a:gd name="connsiteY7-1660" fmla="*/ 161925 h 1490663"/>
                <a:gd name="connsiteX8-1661" fmla="*/ 624063 w 805038"/>
                <a:gd name="connsiteY8-1662" fmla="*/ 319088 h 1490663"/>
                <a:gd name="connsiteX9-1663" fmla="*/ 771701 w 805038"/>
                <a:gd name="connsiteY9-1664" fmla="*/ 519113 h 1490663"/>
                <a:gd name="connsiteX10-1665" fmla="*/ 805038 w 805038"/>
                <a:gd name="connsiteY10-1666" fmla="*/ 619125 h 1490663"/>
                <a:gd name="connsiteX11-1667" fmla="*/ 771701 w 805038"/>
                <a:gd name="connsiteY11-1668" fmla="*/ 671513 h 1490663"/>
                <a:gd name="connsiteX12-1669" fmla="*/ 714551 w 805038"/>
                <a:gd name="connsiteY12-1670" fmla="*/ 700088 h 1490663"/>
                <a:gd name="connsiteX13-1671" fmla="*/ 676451 w 805038"/>
                <a:gd name="connsiteY13-1672" fmla="*/ 714375 h 1490663"/>
                <a:gd name="connsiteX14-1673" fmla="*/ 671688 w 805038"/>
                <a:gd name="connsiteY14-1674" fmla="*/ 1433513 h 1490663"/>
                <a:gd name="connsiteX15-1675" fmla="*/ 595488 w 805038"/>
                <a:gd name="connsiteY15-1676" fmla="*/ 1490663 h 1490663"/>
                <a:gd name="connsiteX16-1677" fmla="*/ 524051 w 805038"/>
                <a:gd name="connsiteY16-1678" fmla="*/ 1433513 h 1490663"/>
                <a:gd name="connsiteX17-1679" fmla="*/ 528813 w 805038"/>
                <a:gd name="connsiteY17-1680" fmla="*/ 981075 h 1490663"/>
                <a:gd name="connsiteX18-1681" fmla="*/ 495476 w 805038"/>
                <a:gd name="connsiteY18-1682" fmla="*/ 981075 h 1490663"/>
                <a:gd name="connsiteX19-1683" fmla="*/ 495476 w 805038"/>
                <a:gd name="connsiteY19-1684" fmla="*/ 1133475 h 1490663"/>
                <a:gd name="connsiteX20-1685" fmla="*/ 428801 w 805038"/>
                <a:gd name="connsiteY20-1686" fmla="*/ 1190625 h 1490663"/>
                <a:gd name="connsiteX21-1687" fmla="*/ 352601 w 805038"/>
                <a:gd name="connsiteY21-1688" fmla="*/ 1138238 h 1490663"/>
                <a:gd name="connsiteX22-1689" fmla="*/ 352601 w 805038"/>
                <a:gd name="connsiteY22-1690" fmla="*/ 981075 h 1490663"/>
                <a:gd name="connsiteX23-1691" fmla="*/ 319263 w 805038"/>
                <a:gd name="connsiteY23-1692" fmla="*/ 981075 h 1490663"/>
                <a:gd name="connsiteX24-1693" fmla="*/ 262113 w 805038"/>
                <a:gd name="connsiteY24-1694" fmla="*/ 1147763 h 1490663"/>
                <a:gd name="connsiteX25-1695" fmla="*/ 176388 w 805038"/>
                <a:gd name="connsiteY25-1696" fmla="*/ 981075 h 1490663"/>
                <a:gd name="connsiteX26-1697" fmla="*/ 147813 w 805038"/>
                <a:gd name="connsiteY26-1698" fmla="*/ 981075 h 1490663"/>
                <a:gd name="connsiteX27-1699" fmla="*/ 71613 w 805038"/>
                <a:gd name="connsiteY27-1700" fmla="*/ 1131095 h 1490663"/>
                <a:gd name="connsiteX28-1701" fmla="*/ 4938 w 805038"/>
                <a:gd name="connsiteY28-1702" fmla="*/ 990600 h 1490663"/>
                <a:gd name="connsiteX0-1703" fmla="*/ 4938 w 805038"/>
                <a:gd name="connsiteY0-1704" fmla="*/ 990600 h 1490663"/>
                <a:gd name="connsiteX1-1705" fmla="*/ 4938 w 805038"/>
                <a:gd name="connsiteY1-1706" fmla="*/ 381000 h 1490663"/>
                <a:gd name="connsiteX2-1707" fmla="*/ 47801 w 805038"/>
                <a:gd name="connsiteY2-1708" fmla="*/ 228600 h 1490663"/>
                <a:gd name="connsiteX3-1709" fmla="*/ 209726 w 805038"/>
                <a:gd name="connsiteY3-1710" fmla="*/ 0 h 1490663"/>
                <a:gd name="connsiteX4-1711" fmla="*/ 785988 w 805038"/>
                <a:gd name="connsiteY4-1712" fmla="*/ 4763 h 1490663"/>
                <a:gd name="connsiteX5-1713" fmla="*/ 685976 w 805038"/>
                <a:gd name="connsiteY5-1714" fmla="*/ 23813 h 1490663"/>
                <a:gd name="connsiteX6-1715" fmla="*/ 652638 w 805038"/>
                <a:gd name="connsiteY6-1716" fmla="*/ 85725 h 1490663"/>
                <a:gd name="connsiteX7-1717" fmla="*/ 619301 w 805038"/>
                <a:gd name="connsiteY7-1718" fmla="*/ 161925 h 1490663"/>
                <a:gd name="connsiteX8-1719" fmla="*/ 624063 w 805038"/>
                <a:gd name="connsiteY8-1720" fmla="*/ 319088 h 1490663"/>
                <a:gd name="connsiteX9-1721" fmla="*/ 771701 w 805038"/>
                <a:gd name="connsiteY9-1722" fmla="*/ 519113 h 1490663"/>
                <a:gd name="connsiteX10-1723" fmla="*/ 805038 w 805038"/>
                <a:gd name="connsiteY10-1724" fmla="*/ 619125 h 1490663"/>
                <a:gd name="connsiteX11-1725" fmla="*/ 771701 w 805038"/>
                <a:gd name="connsiteY11-1726" fmla="*/ 671513 h 1490663"/>
                <a:gd name="connsiteX12-1727" fmla="*/ 714551 w 805038"/>
                <a:gd name="connsiteY12-1728" fmla="*/ 700088 h 1490663"/>
                <a:gd name="connsiteX13-1729" fmla="*/ 676451 w 805038"/>
                <a:gd name="connsiteY13-1730" fmla="*/ 714375 h 1490663"/>
                <a:gd name="connsiteX14-1731" fmla="*/ 671688 w 805038"/>
                <a:gd name="connsiteY14-1732" fmla="*/ 1433513 h 1490663"/>
                <a:gd name="connsiteX15-1733" fmla="*/ 595488 w 805038"/>
                <a:gd name="connsiteY15-1734" fmla="*/ 1490663 h 1490663"/>
                <a:gd name="connsiteX16-1735" fmla="*/ 524051 w 805038"/>
                <a:gd name="connsiteY16-1736" fmla="*/ 1433513 h 1490663"/>
                <a:gd name="connsiteX17-1737" fmla="*/ 528813 w 805038"/>
                <a:gd name="connsiteY17-1738" fmla="*/ 981075 h 1490663"/>
                <a:gd name="connsiteX18-1739" fmla="*/ 495476 w 805038"/>
                <a:gd name="connsiteY18-1740" fmla="*/ 981075 h 1490663"/>
                <a:gd name="connsiteX19-1741" fmla="*/ 495476 w 805038"/>
                <a:gd name="connsiteY19-1742" fmla="*/ 1133475 h 1490663"/>
                <a:gd name="connsiteX20-1743" fmla="*/ 428801 w 805038"/>
                <a:gd name="connsiteY20-1744" fmla="*/ 1190625 h 1490663"/>
                <a:gd name="connsiteX21-1745" fmla="*/ 352601 w 805038"/>
                <a:gd name="connsiteY21-1746" fmla="*/ 1138238 h 1490663"/>
                <a:gd name="connsiteX22-1747" fmla="*/ 352601 w 805038"/>
                <a:gd name="connsiteY22-1748" fmla="*/ 981075 h 1490663"/>
                <a:gd name="connsiteX23-1749" fmla="*/ 319263 w 805038"/>
                <a:gd name="connsiteY23-1750" fmla="*/ 981075 h 1490663"/>
                <a:gd name="connsiteX24-1751" fmla="*/ 262113 w 805038"/>
                <a:gd name="connsiteY24-1752" fmla="*/ 1147763 h 1490663"/>
                <a:gd name="connsiteX25-1753" fmla="*/ 176388 w 805038"/>
                <a:gd name="connsiteY25-1754" fmla="*/ 981075 h 1490663"/>
                <a:gd name="connsiteX26-1755" fmla="*/ 147813 w 805038"/>
                <a:gd name="connsiteY26-1756" fmla="*/ 981075 h 1490663"/>
                <a:gd name="connsiteX27-1757" fmla="*/ 71613 w 805038"/>
                <a:gd name="connsiteY27-1758" fmla="*/ 1131095 h 1490663"/>
                <a:gd name="connsiteX28-1759" fmla="*/ 4938 w 805038"/>
                <a:gd name="connsiteY28-1760" fmla="*/ 990600 h 1490663"/>
                <a:gd name="connsiteX0-1761" fmla="*/ 4938 w 805038"/>
                <a:gd name="connsiteY0-1762" fmla="*/ 990600 h 1490663"/>
                <a:gd name="connsiteX1-1763" fmla="*/ 4938 w 805038"/>
                <a:gd name="connsiteY1-1764" fmla="*/ 381000 h 1490663"/>
                <a:gd name="connsiteX2-1765" fmla="*/ 47801 w 805038"/>
                <a:gd name="connsiteY2-1766" fmla="*/ 228600 h 1490663"/>
                <a:gd name="connsiteX3-1767" fmla="*/ 209726 w 805038"/>
                <a:gd name="connsiteY3-1768" fmla="*/ 0 h 1490663"/>
                <a:gd name="connsiteX4-1769" fmla="*/ 785988 w 805038"/>
                <a:gd name="connsiteY4-1770" fmla="*/ 4763 h 1490663"/>
                <a:gd name="connsiteX5-1771" fmla="*/ 685976 w 805038"/>
                <a:gd name="connsiteY5-1772" fmla="*/ 23813 h 1490663"/>
                <a:gd name="connsiteX6-1773" fmla="*/ 652638 w 805038"/>
                <a:gd name="connsiteY6-1774" fmla="*/ 85725 h 1490663"/>
                <a:gd name="connsiteX7-1775" fmla="*/ 619301 w 805038"/>
                <a:gd name="connsiteY7-1776" fmla="*/ 161925 h 1490663"/>
                <a:gd name="connsiteX8-1777" fmla="*/ 624063 w 805038"/>
                <a:gd name="connsiteY8-1778" fmla="*/ 319088 h 1490663"/>
                <a:gd name="connsiteX9-1779" fmla="*/ 771701 w 805038"/>
                <a:gd name="connsiteY9-1780" fmla="*/ 519113 h 1490663"/>
                <a:gd name="connsiteX10-1781" fmla="*/ 805038 w 805038"/>
                <a:gd name="connsiteY10-1782" fmla="*/ 619125 h 1490663"/>
                <a:gd name="connsiteX11-1783" fmla="*/ 771701 w 805038"/>
                <a:gd name="connsiteY11-1784" fmla="*/ 671513 h 1490663"/>
                <a:gd name="connsiteX12-1785" fmla="*/ 714551 w 805038"/>
                <a:gd name="connsiteY12-1786" fmla="*/ 700088 h 1490663"/>
                <a:gd name="connsiteX13-1787" fmla="*/ 676451 w 805038"/>
                <a:gd name="connsiteY13-1788" fmla="*/ 714375 h 1490663"/>
                <a:gd name="connsiteX14-1789" fmla="*/ 671688 w 805038"/>
                <a:gd name="connsiteY14-1790" fmla="*/ 1433513 h 1490663"/>
                <a:gd name="connsiteX15-1791" fmla="*/ 595488 w 805038"/>
                <a:gd name="connsiteY15-1792" fmla="*/ 1490663 h 1490663"/>
                <a:gd name="connsiteX16-1793" fmla="*/ 524051 w 805038"/>
                <a:gd name="connsiteY16-1794" fmla="*/ 1433513 h 1490663"/>
                <a:gd name="connsiteX17-1795" fmla="*/ 528813 w 805038"/>
                <a:gd name="connsiteY17-1796" fmla="*/ 981075 h 1490663"/>
                <a:gd name="connsiteX18-1797" fmla="*/ 495476 w 805038"/>
                <a:gd name="connsiteY18-1798" fmla="*/ 981075 h 1490663"/>
                <a:gd name="connsiteX19-1799" fmla="*/ 495476 w 805038"/>
                <a:gd name="connsiteY19-1800" fmla="*/ 1133475 h 1490663"/>
                <a:gd name="connsiteX20-1801" fmla="*/ 428801 w 805038"/>
                <a:gd name="connsiteY20-1802" fmla="*/ 1190625 h 1490663"/>
                <a:gd name="connsiteX21-1803" fmla="*/ 352601 w 805038"/>
                <a:gd name="connsiteY21-1804" fmla="*/ 1138238 h 1490663"/>
                <a:gd name="connsiteX22-1805" fmla="*/ 352601 w 805038"/>
                <a:gd name="connsiteY22-1806" fmla="*/ 981075 h 1490663"/>
                <a:gd name="connsiteX23-1807" fmla="*/ 319263 w 805038"/>
                <a:gd name="connsiteY23-1808" fmla="*/ 981075 h 1490663"/>
                <a:gd name="connsiteX24-1809" fmla="*/ 262113 w 805038"/>
                <a:gd name="connsiteY24-1810" fmla="*/ 1147763 h 1490663"/>
                <a:gd name="connsiteX25-1811" fmla="*/ 176388 w 805038"/>
                <a:gd name="connsiteY25-1812" fmla="*/ 981075 h 1490663"/>
                <a:gd name="connsiteX26-1813" fmla="*/ 147813 w 805038"/>
                <a:gd name="connsiteY26-1814" fmla="*/ 981075 h 1490663"/>
                <a:gd name="connsiteX27-1815" fmla="*/ 71613 w 805038"/>
                <a:gd name="connsiteY27-1816" fmla="*/ 1131095 h 1490663"/>
                <a:gd name="connsiteX28-1817" fmla="*/ 4938 w 805038"/>
                <a:gd name="connsiteY28-1818" fmla="*/ 990600 h 1490663"/>
                <a:gd name="connsiteX0-1819" fmla="*/ 4938 w 805038"/>
                <a:gd name="connsiteY0-1820" fmla="*/ 990600 h 1490663"/>
                <a:gd name="connsiteX1-1821" fmla="*/ 4938 w 805038"/>
                <a:gd name="connsiteY1-1822" fmla="*/ 381000 h 1490663"/>
                <a:gd name="connsiteX2-1823" fmla="*/ 47801 w 805038"/>
                <a:gd name="connsiteY2-1824" fmla="*/ 228600 h 1490663"/>
                <a:gd name="connsiteX3-1825" fmla="*/ 209726 w 805038"/>
                <a:gd name="connsiteY3-1826" fmla="*/ 0 h 1490663"/>
                <a:gd name="connsiteX4-1827" fmla="*/ 785988 w 805038"/>
                <a:gd name="connsiteY4-1828" fmla="*/ 4763 h 1490663"/>
                <a:gd name="connsiteX5-1829" fmla="*/ 685976 w 805038"/>
                <a:gd name="connsiteY5-1830" fmla="*/ 23813 h 1490663"/>
                <a:gd name="connsiteX6-1831" fmla="*/ 652638 w 805038"/>
                <a:gd name="connsiteY6-1832" fmla="*/ 85725 h 1490663"/>
                <a:gd name="connsiteX7-1833" fmla="*/ 619301 w 805038"/>
                <a:gd name="connsiteY7-1834" fmla="*/ 161925 h 1490663"/>
                <a:gd name="connsiteX8-1835" fmla="*/ 624063 w 805038"/>
                <a:gd name="connsiteY8-1836" fmla="*/ 319088 h 1490663"/>
                <a:gd name="connsiteX9-1837" fmla="*/ 771701 w 805038"/>
                <a:gd name="connsiteY9-1838" fmla="*/ 519113 h 1490663"/>
                <a:gd name="connsiteX10-1839" fmla="*/ 805038 w 805038"/>
                <a:gd name="connsiteY10-1840" fmla="*/ 619125 h 1490663"/>
                <a:gd name="connsiteX11-1841" fmla="*/ 771701 w 805038"/>
                <a:gd name="connsiteY11-1842" fmla="*/ 671513 h 1490663"/>
                <a:gd name="connsiteX12-1843" fmla="*/ 714551 w 805038"/>
                <a:gd name="connsiteY12-1844" fmla="*/ 700088 h 1490663"/>
                <a:gd name="connsiteX13-1845" fmla="*/ 676451 w 805038"/>
                <a:gd name="connsiteY13-1846" fmla="*/ 714375 h 1490663"/>
                <a:gd name="connsiteX14-1847" fmla="*/ 671688 w 805038"/>
                <a:gd name="connsiteY14-1848" fmla="*/ 1433513 h 1490663"/>
                <a:gd name="connsiteX15-1849" fmla="*/ 595488 w 805038"/>
                <a:gd name="connsiteY15-1850" fmla="*/ 1490663 h 1490663"/>
                <a:gd name="connsiteX16-1851" fmla="*/ 524051 w 805038"/>
                <a:gd name="connsiteY16-1852" fmla="*/ 1433513 h 1490663"/>
                <a:gd name="connsiteX17-1853" fmla="*/ 528813 w 805038"/>
                <a:gd name="connsiteY17-1854" fmla="*/ 981075 h 1490663"/>
                <a:gd name="connsiteX18-1855" fmla="*/ 495476 w 805038"/>
                <a:gd name="connsiteY18-1856" fmla="*/ 981075 h 1490663"/>
                <a:gd name="connsiteX19-1857" fmla="*/ 495476 w 805038"/>
                <a:gd name="connsiteY19-1858" fmla="*/ 1133475 h 1490663"/>
                <a:gd name="connsiteX20-1859" fmla="*/ 428801 w 805038"/>
                <a:gd name="connsiteY20-1860" fmla="*/ 1190625 h 1490663"/>
                <a:gd name="connsiteX21-1861" fmla="*/ 352601 w 805038"/>
                <a:gd name="connsiteY21-1862" fmla="*/ 1138238 h 1490663"/>
                <a:gd name="connsiteX22-1863" fmla="*/ 352601 w 805038"/>
                <a:gd name="connsiteY22-1864" fmla="*/ 981075 h 1490663"/>
                <a:gd name="connsiteX23-1865" fmla="*/ 319263 w 805038"/>
                <a:gd name="connsiteY23-1866" fmla="*/ 981075 h 1490663"/>
                <a:gd name="connsiteX24-1867" fmla="*/ 262113 w 805038"/>
                <a:gd name="connsiteY24-1868" fmla="*/ 1147763 h 1490663"/>
                <a:gd name="connsiteX25-1869" fmla="*/ 176388 w 805038"/>
                <a:gd name="connsiteY25-1870" fmla="*/ 981075 h 1490663"/>
                <a:gd name="connsiteX26-1871" fmla="*/ 147813 w 805038"/>
                <a:gd name="connsiteY26-1872" fmla="*/ 981075 h 1490663"/>
                <a:gd name="connsiteX27-1873" fmla="*/ 71613 w 805038"/>
                <a:gd name="connsiteY27-1874" fmla="*/ 1131095 h 1490663"/>
                <a:gd name="connsiteX28-1875" fmla="*/ 4938 w 805038"/>
                <a:gd name="connsiteY28-1876" fmla="*/ 990600 h 1490663"/>
                <a:gd name="connsiteX0-1877" fmla="*/ 4938 w 805038"/>
                <a:gd name="connsiteY0-1878" fmla="*/ 990600 h 1490663"/>
                <a:gd name="connsiteX1-1879" fmla="*/ 4938 w 805038"/>
                <a:gd name="connsiteY1-1880" fmla="*/ 381000 h 1490663"/>
                <a:gd name="connsiteX2-1881" fmla="*/ 47801 w 805038"/>
                <a:gd name="connsiteY2-1882" fmla="*/ 228600 h 1490663"/>
                <a:gd name="connsiteX3-1883" fmla="*/ 209726 w 805038"/>
                <a:gd name="connsiteY3-1884" fmla="*/ 0 h 1490663"/>
                <a:gd name="connsiteX4-1885" fmla="*/ 785988 w 805038"/>
                <a:gd name="connsiteY4-1886" fmla="*/ 4763 h 1490663"/>
                <a:gd name="connsiteX5-1887" fmla="*/ 685976 w 805038"/>
                <a:gd name="connsiteY5-1888" fmla="*/ 23813 h 1490663"/>
                <a:gd name="connsiteX6-1889" fmla="*/ 652638 w 805038"/>
                <a:gd name="connsiteY6-1890" fmla="*/ 85725 h 1490663"/>
                <a:gd name="connsiteX7-1891" fmla="*/ 619301 w 805038"/>
                <a:gd name="connsiteY7-1892" fmla="*/ 161925 h 1490663"/>
                <a:gd name="connsiteX8-1893" fmla="*/ 624063 w 805038"/>
                <a:gd name="connsiteY8-1894" fmla="*/ 319088 h 1490663"/>
                <a:gd name="connsiteX9-1895" fmla="*/ 771701 w 805038"/>
                <a:gd name="connsiteY9-1896" fmla="*/ 519113 h 1490663"/>
                <a:gd name="connsiteX10-1897" fmla="*/ 805038 w 805038"/>
                <a:gd name="connsiteY10-1898" fmla="*/ 619125 h 1490663"/>
                <a:gd name="connsiteX11-1899" fmla="*/ 771701 w 805038"/>
                <a:gd name="connsiteY11-1900" fmla="*/ 671513 h 1490663"/>
                <a:gd name="connsiteX12-1901" fmla="*/ 714551 w 805038"/>
                <a:gd name="connsiteY12-1902" fmla="*/ 700088 h 1490663"/>
                <a:gd name="connsiteX13-1903" fmla="*/ 676451 w 805038"/>
                <a:gd name="connsiteY13-1904" fmla="*/ 714375 h 1490663"/>
                <a:gd name="connsiteX14-1905" fmla="*/ 671688 w 805038"/>
                <a:gd name="connsiteY14-1906" fmla="*/ 1433513 h 1490663"/>
                <a:gd name="connsiteX15-1907" fmla="*/ 595488 w 805038"/>
                <a:gd name="connsiteY15-1908" fmla="*/ 1490663 h 1490663"/>
                <a:gd name="connsiteX16-1909" fmla="*/ 524051 w 805038"/>
                <a:gd name="connsiteY16-1910" fmla="*/ 1433513 h 1490663"/>
                <a:gd name="connsiteX17-1911" fmla="*/ 528813 w 805038"/>
                <a:gd name="connsiteY17-1912" fmla="*/ 981075 h 1490663"/>
                <a:gd name="connsiteX18-1913" fmla="*/ 495476 w 805038"/>
                <a:gd name="connsiteY18-1914" fmla="*/ 981075 h 1490663"/>
                <a:gd name="connsiteX19-1915" fmla="*/ 495476 w 805038"/>
                <a:gd name="connsiteY19-1916" fmla="*/ 1133475 h 1490663"/>
                <a:gd name="connsiteX20-1917" fmla="*/ 428801 w 805038"/>
                <a:gd name="connsiteY20-1918" fmla="*/ 1190625 h 1490663"/>
                <a:gd name="connsiteX21-1919" fmla="*/ 352601 w 805038"/>
                <a:gd name="connsiteY21-1920" fmla="*/ 1138238 h 1490663"/>
                <a:gd name="connsiteX22-1921" fmla="*/ 352601 w 805038"/>
                <a:gd name="connsiteY22-1922" fmla="*/ 981075 h 1490663"/>
                <a:gd name="connsiteX23-1923" fmla="*/ 319263 w 805038"/>
                <a:gd name="connsiteY23-1924" fmla="*/ 981075 h 1490663"/>
                <a:gd name="connsiteX24-1925" fmla="*/ 262113 w 805038"/>
                <a:gd name="connsiteY24-1926" fmla="*/ 1147763 h 1490663"/>
                <a:gd name="connsiteX25-1927" fmla="*/ 176388 w 805038"/>
                <a:gd name="connsiteY25-1928" fmla="*/ 981075 h 1490663"/>
                <a:gd name="connsiteX26-1929" fmla="*/ 147813 w 805038"/>
                <a:gd name="connsiteY26-1930" fmla="*/ 981075 h 1490663"/>
                <a:gd name="connsiteX27-1931" fmla="*/ 71613 w 805038"/>
                <a:gd name="connsiteY27-1932" fmla="*/ 1131095 h 1490663"/>
                <a:gd name="connsiteX28-1933" fmla="*/ 4938 w 805038"/>
                <a:gd name="connsiteY28-1934" fmla="*/ 990600 h 1490663"/>
                <a:gd name="connsiteX0-1935" fmla="*/ 4938 w 805038"/>
                <a:gd name="connsiteY0-1936" fmla="*/ 990600 h 1490663"/>
                <a:gd name="connsiteX1-1937" fmla="*/ 4938 w 805038"/>
                <a:gd name="connsiteY1-1938" fmla="*/ 381000 h 1490663"/>
                <a:gd name="connsiteX2-1939" fmla="*/ 47801 w 805038"/>
                <a:gd name="connsiteY2-1940" fmla="*/ 228600 h 1490663"/>
                <a:gd name="connsiteX3-1941" fmla="*/ 209726 w 805038"/>
                <a:gd name="connsiteY3-1942" fmla="*/ 0 h 1490663"/>
                <a:gd name="connsiteX4-1943" fmla="*/ 785988 w 805038"/>
                <a:gd name="connsiteY4-1944" fmla="*/ 4763 h 1490663"/>
                <a:gd name="connsiteX5-1945" fmla="*/ 685976 w 805038"/>
                <a:gd name="connsiteY5-1946" fmla="*/ 23813 h 1490663"/>
                <a:gd name="connsiteX6-1947" fmla="*/ 652638 w 805038"/>
                <a:gd name="connsiteY6-1948" fmla="*/ 85725 h 1490663"/>
                <a:gd name="connsiteX7-1949" fmla="*/ 619301 w 805038"/>
                <a:gd name="connsiteY7-1950" fmla="*/ 161925 h 1490663"/>
                <a:gd name="connsiteX8-1951" fmla="*/ 624063 w 805038"/>
                <a:gd name="connsiteY8-1952" fmla="*/ 319088 h 1490663"/>
                <a:gd name="connsiteX9-1953" fmla="*/ 771701 w 805038"/>
                <a:gd name="connsiteY9-1954" fmla="*/ 519113 h 1490663"/>
                <a:gd name="connsiteX10-1955" fmla="*/ 805038 w 805038"/>
                <a:gd name="connsiteY10-1956" fmla="*/ 619125 h 1490663"/>
                <a:gd name="connsiteX11-1957" fmla="*/ 771701 w 805038"/>
                <a:gd name="connsiteY11-1958" fmla="*/ 671513 h 1490663"/>
                <a:gd name="connsiteX12-1959" fmla="*/ 714551 w 805038"/>
                <a:gd name="connsiteY12-1960" fmla="*/ 700088 h 1490663"/>
                <a:gd name="connsiteX13-1961" fmla="*/ 676451 w 805038"/>
                <a:gd name="connsiteY13-1962" fmla="*/ 714375 h 1490663"/>
                <a:gd name="connsiteX14-1963" fmla="*/ 671688 w 805038"/>
                <a:gd name="connsiteY14-1964" fmla="*/ 1433513 h 1490663"/>
                <a:gd name="connsiteX15-1965" fmla="*/ 595488 w 805038"/>
                <a:gd name="connsiteY15-1966" fmla="*/ 1490663 h 1490663"/>
                <a:gd name="connsiteX16-1967" fmla="*/ 524051 w 805038"/>
                <a:gd name="connsiteY16-1968" fmla="*/ 1433513 h 1490663"/>
                <a:gd name="connsiteX17-1969" fmla="*/ 528813 w 805038"/>
                <a:gd name="connsiteY17-1970" fmla="*/ 981075 h 1490663"/>
                <a:gd name="connsiteX18-1971" fmla="*/ 495476 w 805038"/>
                <a:gd name="connsiteY18-1972" fmla="*/ 981075 h 1490663"/>
                <a:gd name="connsiteX19-1973" fmla="*/ 495476 w 805038"/>
                <a:gd name="connsiteY19-1974" fmla="*/ 1133475 h 1490663"/>
                <a:gd name="connsiteX20-1975" fmla="*/ 428801 w 805038"/>
                <a:gd name="connsiteY20-1976" fmla="*/ 1190625 h 1490663"/>
                <a:gd name="connsiteX21-1977" fmla="*/ 362126 w 805038"/>
                <a:gd name="connsiteY21-1978" fmla="*/ 1145382 h 1490663"/>
                <a:gd name="connsiteX22-1979" fmla="*/ 352601 w 805038"/>
                <a:gd name="connsiteY22-1980" fmla="*/ 981075 h 1490663"/>
                <a:gd name="connsiteX23-1981" fmla="*/ 319263 w 805038"/>
                <a:gd name="connsiteY23-1982" fmla="*/ 981075 h 1490663"/>
                <a:gd name="connsiteX24-1983" fmla="*/ 262113 w 805038"/>
                <a:gd name="connsiteY24-1984" fmla="*/ 1147763 h 1490663"/>
                <a:gd name="connsiteX25-1985" fmla="*/ 176388 w 805038"/>
                <a:gd name="connsiteY25-1986" fmla="*/ 981075 h 1490663"/>
                <a:gd name="connsiteX26-1987" fmla="*/ 147813 w 805038"/>
                <a:gd name="connsiteY26-1988" fmla="*/ 981075 h 1490663"/>
                <a:gd name="connsiteX27-1989" fmla="*/ 71613 w 805038"/>
                <a:gd name="connsiteY27-1990" fmla="*/ 1131095 h 1490663"/>
                <a:gd name="connsiteX28-1991" fmla="*/ 4938 w 805038"/>
                <a:gd name="connsiteY28-1992" fmla="*/ 990600 h 1490663"/>
                <a:gd name="connsiteX0-1993" fmla="*/ 4938 w 805038"/>
                <a:gd name="connsiteY0-1994" fmla="*/ 990600 h 1490663"/>
                <a:gd name="connsiteX1-1995" fmla="*/ 4938 w 805038"/>
                <a:gd name="connsiteY1-1996" fmla="*/ 381000 h 1490663"/>
                <a:gd name="connsiteX2-1997" fmla="*/ 47801 w 805038"/>
                <a:gd name="connsiteY2-1998" fmla="*/ 228600 h 1490663"/>
                <a:gd name="connsiteX3-1999" fmla="*/ 209726 w 805038"/>
                <a:gd name="connsiteY3-2000" fmla="*/ 0 h 1490663"/>
                <a:gd name="connsiteX4-2001" fmla="*/ 785988 w 805038"/>
                <a:gd name="connsiteY4-2002" fmla="*/ 4763 h 1490663"/>
                <a:gd name="connsiteX5-2003" fmla="*/ 685976 w 805038"/>
                <a:gd name="connsiteY5-2004" fmla="*/ 23813 h 1490663"/>
                <a:gd name="connsiteX6-2005" fmla="*/ 652638 w 805038"/>
                <a:gd name="connsiteY6-2006" fmla="*/ 85725 h 1490663"/>
                <a:gd name="connsiteX7-2007" fmla="*/ 619301 w 805038"/>
                <a:gd name="connsiteY7-2008" fmla="*/ 161925 h 1490663"/>
                <a:gd name="connsiteX8-2009" fmla="*/ 624063 w 805038"/>
                <a:gd name="connsiteY8-2010" fmla="*/ 319088 h 1490663"/>
                <a:gd name="connsiteX9-2011" fmla="*/ 771701 w 805038"/>
                <a:gd name="connsiteY9-2012" fmla="*/ 519113 h 1490663"/>
                <a:gd name="connsiteX10-2013" fmla="*/ 805038 w 805038"/>
                <a:gd name="connsiteY10-2014" fmla="*/ 619125 h 1490663"/>
                <a:gd name="connsiteX11-2015" fmla="*/ 771701 w 805038"/>
                <a:gd name="connsiteY11-2016" fmla="*/ 671513 h 1490663"/>
                <a:gd name="connsiteX12-2017" fmla="*/ 714551 w 805038"/>
                <a:gd name="connsiteY12-2018" fmla="*/ 700088 h 1490663"/>
                <a:gd name="connsiteX13-2019" fmla="*/ 676451 w 805038"/>
                <a:gd name="connsiteY13-2020" fmla="*/ 714375 h 1490663"/>
                <a:gd name="connsiteX14-2021" fmla="*/ 671688 w 805038"/>
                <a:gd name="connsiteY14-2022" fmla="*/ 1433513 h 1490663"/>
                <a:gd name="connsiteX15-2023" fmla="*/ 595488 w 805038"/>
                <a:gd name="connsiteY15-2024" fmla="*/ 1490663 h 1490663"/>
                <a:gd name="connsiteX16-2025" fmla="*/ 524051 w 805038"/>
                <a:gd name="connsiteY16-2026" fmla="*/ 1433513 h 1490663"/>
                <a:gd name="connsiteX17-2027" fmla="*/ 528813 w 805038"/>
                <a:gd name="connsiteY17-2028" fmla="*/ 981075 h 1490663"/>
                <a:gd name="connsiteX18-2029" fmla="*/ 495476 w 805038"/>
                <a:gd name="connsiteY18-2030" fmla="*/ 981075 h 1490663"/>
                <a:gd name="connsiteX19-2031" fmla="*/ 495476 w 805038"/>
                <a:gd name="connsiteY19-2032" fmla="*/ 1133475 h 1490663"/>
                <a:gd name="connsiteX20-2033" fmla="*/ 428801 w 805038"/>
                <a:gd name="connsiteY20-2034" fmla="*/ 1190625 h 1490663"/>
                <a:gd name="connsiteX21-2035" fmla="*/ 347838 w 805038"/>
                <a:gd name="connsiteY21-2036" fmla="*/ 1147763 h 1490663"/>
                <a:gd name="connsiteX22-2037" fmla="*/ 352601 w 805038"/>
                <a:gd name="connsiteY22-2038" fmla="*/ 981075 h 1490663"/>
                <a:gd name="connsiteX23-2039" fmla="*/ 319263 w 805038"/>
                <a:gd name="connsiteY23-2040" fmla="*/ 981075 h 1490663"/>
                <a:gd name="connsiteX24-2041" fmla="*/ 262113 w 805038"/>
                <a:gd name="connsiteY24-2042" fmla="*/ 1147763 h 1490663"/>
                <a:gd name="connsiteX25-2043" fmla="*/ 176388 w 805038"/>
                <a:gd name="connsiteY25-2044" fmla="*/ 981075 h 1490663"/>
                <a:gd name="connsiteX26-2045" fmla="*/ 147813 w 805038"/>
                <a:gd name="connsiteY26-2046" fmla="*/ 981075 h 1490663"/>
                <a:gd name="connsiteX27-2047" fmla="*/ 71613 w 805038"/>
                <a:gd name="connsiteY27-2048" fmla="*/ 1131095 h 1490663"/>
                <a:gd name="connsiteX28-2049" fmla="*/ 4938 w 805038"/>
                <a:gd name="connsiteY28-2050" fmla="*/ 990600 h 1490663"/>
                <a:gd name="connsiteX0-2051" fmla="*/ 4938 w 805038"/>
                <a:gd name="connsiteY0-2052" fmla="*/ 990600 h 1490663"/>
                <a:gd name="connsiteX1-2053" fmla="*/ 4938 w 805038"/>
                <a:gd name="connsiteY1-2054" fmla="*/ 381000 h 1490663"/>
                <a:gd name="connsiteX2-2055" fmla="*/ 47801 w 805038"/>
                <a:gd name="connsiteY2-2056" fmla="*/ 228600 h 1490663"/>
                <a:gd name="connsiteX3-2057" fmla="*/ 209726 w 805038"/>
                <a:gd name="connsiteY3-2058" fmla="*/ 0 h 1490663"/>
                <a:gd name="connsiteX4-2059" fmla="*/ 785988 w 805038"/>
                <a:gd name="connsiteY4-2060" fmla="*/ 4763 h 1490663"/>
                <a:gd name="connsiteX5-2061" fmla="*/ 685976 w 805038"/>
                <a:gd name="connsiteY5-2062" fmla="*/ 23813 h 1490663"/>
                <a:gd name="connsiteX6-2063" fmla="*/ 652638 w 805038"/>
                <a:gd name="connsiteY6-2064" fmla="*/ 85725 h 1490663"/>
                <a:gd name="connsiteX7-2065" fmla="*/ 619301 w 805038"/>
                <a:gd name="connsiteY7-2066" fmla="*/ 161925 h 1490663"/>
                <a:gd name="connsiteX8-2067" fmla="*/ 624063 w 805038"/>
                <a:gd name="connsiteY8-2068" fmla="*/ 319088 h 1490663"/>
                <a:gd name="connsiteX9-2069" fmla="*/ 771701 w 805038"/>
                <a:gd name="connsiteY9-2070" fmla="*/ 519113 h 1490663"/>
                <a:gd name="connsiteX10-2071" fmla="*/ 805038 w 805038"/>
                <a:gd name="connsiteY10-2072" fmla="*/ 619125 h 1490663"/>
                <a:gd name="connsiteX11-2073" fmla="*/ 771701 w 805038"/>
                <a:gd name="connsiteY11-2074" fmla="*/ 671513 h 1490663"/>
                <a:gd name="connsiteX12-2075" fmla="*/ 714551 w 805038"/>
                <a:gd name="connsiteY12-2076" fmla="*/ 700088 h 1490663"/>
                <a:gd name="connsiteX13-2077" fmla="*/ 676451 w 805038"/>
                <a:gd name="connsiteY13-2078" fmla="*/ 714375 h 1490663"/>
                <a:gd name="connsiteX14-2079" fmla="*/ 671688 w 805038"/>
                <a:gd name="connsiteY14-2080" fmla="*/ 1433513 h 1490663"/>
                <a:gd name="connsiteX15-2081" fmla="*/ 595488 w 805038"/>
                <a:gd name="connsiteY15-2082" fmla="*/ 1490663 h 1490663"/>
                <a:gd name="connsiteX16-2083" fmla="*/ 524051 w 805038"/>
                <a:gd name="connsiteY16-2084" fmla="*/ 1433513 h 1490663"/>
                <a:gd name="connsiteX17-2085" fmla="*/ 528813 w 805038"/>
                <a:gd name="connsiteY17-2086" fmla="*/ 981075 h 1490663"/>
                <a:gd name="connsiteX18-2087" fmla="*/ 495476 w 805038"/>
                <a:gd name="connsiteY18-2088" fmla="*/ 981075 h 1490663"/>
                <a:gd name="connsiteX19-2089" fmla="*/ 495476 w 805038"/>
                <a:gd name="connsiteY19-2090" fmla="*/ 1133475 h 1490663"/>
                <a:gd name="connsiteX20-2091" fmla="*/ 428801 w 805038"/>
                <a:gd name="connsiteY20-2092" fmla="*/ 1190625 h 1490663"/>
                <a:gd name="connsiteX21-2093" fmla="*/ 347838 w 805038"/>
                <a:gd name="connsiteY21-2094" fmla="*/ 1147763 h 1490663"/>
                <a:gd name="connsiteX22-2095" fmla="*/ 352601 w 805038"/>
                <a:gd name="connsiteY22-2096" fmla="*/ 981075 h 1490663"/>
                <a:gd name="connsiteX23-2097" fmla="*/ 319263 w 805038"/>
                <a:gd name="connsiteY23-2098" fmla="*/ 981075 h 1490663"/>
                <a:gd name="connsiteX24-2099" fmla="*/ 262113 w 805038"/>
                <a:gd name="connsiteY24-2100" fmla="*/ 1147763 h 1490663"/>
                <a:gd name="connsiteX25-2101" fmla="*/ 176388 w 805038"/>
                <a:gd name="connsiteY25-2102" fmla="*/ 981075 h 1490663"/>
                <a:gd name="connsiteX26-2103" fmla="*/ 147813 w 805038"/>
                <a:gd name="connsiteY26-2104" fmla="*/ 981075 h 1490663"/>
                <a:gd name="connsiteX27-2105" fmla="*/ 71613 w 805038"/>
                <a:gd name="connsiteY27-2106" fmla="*/ 1131095 h 1490663"/>
                <a:gd name="connsiteX28-2107" fmla="*/ 4938 w 805038"/>
                <a:gd name="connsiteY28-2108" fmla="*/ 990600 h 1490663"/>
                <a:gd name="connsiteX0-2109" fmla="*/ 4938 w 805038"/>
                <a:gd name="connsiteY0-2110" fmla="*/ 990600 h 1490663"/>
                <a:gd name="connsiteX1-2111" fmla="*/ 4938 w 805038"/>
                <a:gd name="connsiteY1-2112" fmla="*/ 381000 h 1490663"/>
                <a:gd name="connsiteX2-2113" fmla="*/ 47801 w 805038"/>
                <a:gd name="connsiteY2-2114" fmla="*/ 228600 h 1490663"/>
                <a:gd name="connsiteX3-2115" fmla="*/ 209726 w 805038"/>
                <a:gd name="connsiteY3-2116" fmla="*/ 0 h 1490663"/>
                <a:gd name="connsiteX4-2117" fmla="*/ 785988 w 805038"/>
                <a:gd name="connsiteY4-2118" fmla="*/ 4763 h 1490663"/>
                <a:gd name="connsiteX5-2119" fmla="*/ 685976 w 805038"/>
                <a:gd name="connsiteY5-2120" fmla="*/ 23813 h 1490663"/>
                <a:gd name="connsiteX6-2121" fmla="*/ 652638 w 805038"/>
                <a:gd name="connsiteY6-2122" fmla="*/ 85725 h 1490663"/>
                <a:gd name="connsiteX7-2123" fmla="*/ 619301 w 805038"/>
                <a:gd name="connsiteY7-2124" fmla="*/ 161925 h 1490663"/>
                <a:gd name="connsiteX8-2125" fmla="*/ 624063 w 805038"/>
                <a:gd name="connsiteY8-2126" fmla="*/ 319088 h 1490663"/>
                <a:gd name="connsiteX9-2127" fmla="*/ 771701 w 805038"/>
                <a:gd name="connsiteY9-2128" fmla="*/ 519113 h 1490663"/>
                <a:gd name="connsiteX10-2129" fmla="*/ 805038 w 805038"/>
                <a:gd name="connsiteY10-2130" fmla="*/ 619125 h 1490663"/>
                <a:gd name="connsiteX11-2131" fmla="*/ 771701 w 805038"/>
                <a:gd name="connsiteY11-2132" fmla="*/ 671513 h 1490663"/>
                <a:gd name="connsiteX12-2133" fmla="*/ 714551 w 805038"/>
                <a:gd name="connsiteY12-2134" fmla="*/ 700088 h 1490663"/>
                <a:gd name="connsiteX13-2135" fmla="*/ 676451 w 805038"/>
                <a:gd name="connsiteY13-2136" fmla="*/ 714375 h 1490663"/>
                <a:gd name="connsiteX14-2137" fmla="*/ 671688 w 805038"/>
                <a:gd name="connsiteY14-2138" fmla="*/ 1433513 h 1490663"/>
                <a:gd name="connsiteX15-2139" fmla="*/ 595488 w 805038"/>
                <a:gd name="connsiteY15-2140" fmla="*/ 1490663 h 1490663"/>
                <a:gd name="connsiteX16-2141" fmla="*/ 524051 w 805038"/>
                <a:gd name="connsiteY16-2142" fmla="*/ 1433513 h 1490663"/>
                <a:gd name="connsiteX17-2143" fmla="*/ 528813 w 805038"/>
                <a:gd name="connsiteY17-2144" fmla="*/ 981075 h 1490663"/>
                <a:gd name="connsiteX18-2145" fmla="*/ 495476 w 805038"/>
                <a:gd name="connsiteY18-2146" fmla="*/ 981075 h 1490663"/>
                <a:gd name="connsiteX19-2147" fmla="*/ 495476 w 805038"/>
                <a:gd name="connsiteY19-2148" fmla="*/ 1133475 h 1490663"/>
                <a:gd name="connsiteX20-2149" fmla="*/ 428801 w 805038"/>
                <a:gd name="connsiteY20-2150" fmla="*/ 1190625 h 1490663"/>
                <a:gd name="connsiteX21-2151" fmla="*/ 347838 w 805038"/>
                <a:gd name="connsiteY21-2152" fmla="*/ 1147763 h 1490663"/>
                <a:gd name="connsiteX22-2153" fmla="*/ 352601 w 805038"/>
                <a:gd name="connsiteY22-2154" fmla="*/ 981075 h 1490663"/>
                <a:gd name="connsiteX23-2155" fmla="*/ 319263 w 805038"/>
                <a:gd name="connsiteY23-2156" fmla="*/ 981075 h 1490663"/>
                <a:gd name="connsiteX24-2157" fmla="*/ 262113 w 805038"/>
                <a:gd name="connsiteY24-2158" fmla="*/ 1147763 h 1490663"/>
                <a:gd name="connsiteX25-2159" fmla="*/ 176388 w 805038"/>
                <a:gd name="connsiteY25-2160" fmla="*/ 981075 h 1490663"/>
                <a:gd name="connsiteX26-2161" fmla="*/ 147813 w 805038"/>
                <a:gd name="connsiteY26-2162" fmla="*/ 981075 h 1490663"/>
                <a:gd name="connsiteX27-2163" fmla="*/ 71613 w 805038"/>
                <a:gd name="connsiteY27-2164" fmla="*/ 1131095 h 1490663"/>
                <a:gd name="connsiteX28-2165" fmla="*/ 4938 w 805038"/>
                <a:gd name="connsiteY28-2166" fmla="*/ 990600 h 1490663"/>
                <a:gd name="connsiteX0-2167" fmla="*/ 4938 w 805038"/>
                <a:gd name="connsiteY0-2168" fmla="*/ 990600 h 1490663"/>
                <a:gd name="connsiteX1-2169" fmla="*/ 4938 w 805038"/>
                <a:gd name="connsiteY1-2170" fmla="*/ 381000 h 1490663"/>
                <a:gd name="connsiteX2-2171" fmla="*/ 47801 w 805038"/>
                <a:gd name="connsiteY2-2172" fmla="*/ 228600 h 1490663"/>
                <a:gd name="connsiteX3-2173" fmla="*/ 209726 w 805038"/>
                <a:gd name="connsiteY3-2174" fmla="*/ 0 h 1490663"/>
                <a:gd name="connsiteX4-2175" fmla="*/ 785988 w 805038"/>
                <a:gd name="connsiteY4-2176" fmla="*/ 4763 h 1490663"/>
                <a:gd name="connsiteX5-2177" fmla="*/ 685976 w 805038"/>
                <a:gd name="connsiteY5-2178" fmla="*/ 23813 h 1490663"/>
                <a:gd name="connsiteX6-2179" fmla="*/ 652638 w 805038"/>
                <a:gd name="connsiteY6-2180" fmla="*/ 85725 h 1490663"/>
                <a:gd name="connsiteX7-2181" fmla="*/ 619301 w 805038"/>
                <a:gd name="connsiteY7-2182" fmla="*/ 161925 h 1490663"/>
                <a:gd name="connsiteX8-2183" fmla="*/ 624063 w 805038"/>
                <a:gd name="connsiteY8-2184" fmla="*/ 319088 h 1490663"/>
                <a:gd name="connsiteX9-2185" fmla="*/ 771701 w 805038"/>
                <a:gd name="connsiteY9-2186" fmla="*/ 519113 h 1490663"/>
                <a:gd name="connsiteX10-2187" fmla="*/ 805038 w 805038"/>
                <a:gd name="connsiteY10-2188" fmla="*/ 619125 h 1490663"/>
                <a:gd name="connsiteX11-2189" fmla="*/ 771701 w 805038"/>
                <a:gd name="connsiteY11-2190" fmla="*/ 671513 h 1490663"/>
                <a:gd name="connsiteX12-2191" fmla="*/ 714551 w 805038"/>
                <a:gd name="connsiteY12-2192" fmla="*/ 700088 h 1490663"/>
                <a:gd name="connsiteX13-2193" fmla="*/ 676451 w 805038"/>
                <a:gd name="connsiteY13-2194" fmla="*/ 714375 h 1490663"/>
                <a:gd name="connsiteX14-2195" fmla="*/ 671688 w 805038"/>
                <a:gd name="connsiteY14-2196" fmla="*/ 1433513 h 1490663"/>
                <a:gd name="connsiteX15-2197" fmla="*/ 595488 w 805038"/>
                <a:gd name="connsiteY15-2198" fmla="*/ 1490663 h 1490663"/>
                <a:gd name="connsiteX16-2199" fmla="*/ 524051 w 805038"/>
                <a:gd name="connsiteY16-2200" fmla="*/ 1433513 h 1490663"/>
                <a:gd name="connsiteX17-2201" fmla="*/ 528813 w 805038"/>
                <a:gd name="connsiteY17-2202" fmla="*/ 981075 h 1490663"/>
                <a:gd name="connsiteX18-2203" fmla="*/ 495476 w 805038"/>
                <a:gd name="connsiteY18-2204" fmla="*/ 981075 h 1490663"/>
                <a:gd name="connsiteX19-2205" fmla="*/ 495476 w 805038"/>
                <a:gd name="connsiteY19-2206" fmla="*/ 1133475 h 1490663"/>
                <a:gd name="connsiteX20-2207" fmla="*/ 428801 w 805038"/>
                <a:gd name="connsiteY20-2208" fmla="*/ 1190625 h 1490663"/>
                <a:gd name="connsiteX21-2209" fmla="*/ 347838 w 805038"/>
                <a:gd name="connsiteY21-2210" fmla="*/ 1147763 h 1490663"/>
                <a:gd name="connsiteX22-2211" fmla="*/ 352601 w 805038"/>
                <a:gd name="connsiteY22-2212" fmla="*/ 981075 h 1490663"/>
                <a:gd name="connsiteX23-2213" fmla="*/ 319263 w 805038"/>
                <a:gd name="connsiteY23-2214" fmla="*/ 981075 h 1490663"/>
                <a:gd name="connsiteX24-2215" fmla="*/ 247826 w 805038"/>
                <a:gd name="connsiteY24-2216" fmla="*/ 1147763 h 1490663"/>
                <a:gd name="connsiteX25-2217" fmla="*/ 176388 w 805038"/>
                <a:gd name="connsiteY25-2218" fmla="*/ 981075 h 1490663"/>
                <a:gd name="connsiteX26-2219" fmla="*/ 147813 w 805038"/>
                <a:gd name="connsiteY26-2220" fmla="*/ 981075 h 1490663"/>
                <a:gd name="connsiteX27-2221" fmla="*/ 71613 w 805038"/>
                <a:gd name="connsiteY27-2222" fmla="*/ 1131095 h 1490663"/>
                <a:gd name="connsiteX28-2223" fmla="*/ 4938 w 805038"/>
                <a:gd name="connsiteY28-2224" fmla="*/ 990600 h 1490663"/>
                <a:gd name="connsiteX0-2225" fmla="*/ 4938 w 805038"/>
                <a:gd name="connsiteY0-2226" fmla="*/ 990600 h 1490663"/>
                <a:gd name="connsiteX1-2227" fmla="*/ 4938 w 805038"/>
                <a:gd name="connsiteY1-2228" fmla="*/ 381000 h 1490663"/>
                <a:gd name="connsiteX2-2229" fmla="*/ 47801 w 805038"/>
                <a:gd name="connsiteY2-2230" fmla="*/ 228600 h 1490663"/>
                <a:gd name="connsiteX3-2231" fmla="*/ 209726 w 805038"/>
                <a:gd name="connsiteY3-2232" fmla="*/ 0 h 1490663"/>
                <a:gd name="connsiteX4-2233" fmla="*/ 785988 w 805038"/>
                <a:gd name="connsiteY4-2234" fmla="*/ 4763 h 1490663"/>
                <a:gd name="connsiteX5-2235" fmla="*/ 685976 w 805038"/>
                <a:gd name="connsiteY5-2236" fmla="*/ 23813 h 1490663"/>
                <a:gd name="connsiteX6-2237" fmla="*/ 652638 w 805038"/>
                <a:gd name="connsiteY6-2238" fmla="*/ 85725 h 1490663"/>
                <a:gd name="connsiteX7-2239" fmla="*/ 619301 w 805038"/>
                <a:gd name="connsiteY7-2240" fmla="*/ 161925 h 1490663"/>
                <a:gd name="connsiteX8-2241" fmla="*/ 624063 w 805038"/>
                <a:gd name="connsiteY8-2242" fmla="*/ 319088 h 1490663"/>
                <a:gd name="connsiteX9-2243" fmla="*/ 771701 w 805038"/>
                <a:gd name="connsiteY9-2244" fmla="*/ 519113 h 1490663"/>
                <a:gd name="connsiteX10-2245" fmla="*/ 805038 w 805038"/>
                <a:gd name="connsiteY10-2246" fmla="*/ 619125 h 1490663"/>
                <a:gd name="connsiteX11-2247" fmla="*/ 771701 w 805038"/>
                <a:gd name="connsiteY11-2248" fmla="*/ 671513 h 1490663"/>
                <a:gd name="connsiteX12-2249" fmla="*/ 714551 w 805038"/>
                <a:gd name="connsiteY12-2250" fmla="*/ 700088 h 1490663"/>
                <a:gd name="connsiteX13-2251" fmla="*/ 676451 w 805038"/>
                <a:gd name="connsiteY13-2252" fmla="*/ 714375 h 1490663"/>
                <a:gd name="connsiteX14-2253" fmla="*/ 671688 w 805038"/>
                <a:gd name="connsiteY14-2254" fmla="*/ 1433513 h 1490663"/>
                <a:gd name="connsiteX15-2255" fmla="*/ 595488 w 805038"/>
                <a:gd name="connsiteY15-2256" fmla="*/ 1490663 h 1490663"/>
                <a:gd name="connsiteX16-2257" fmla="*/ 524051 w 805038"/>
                <a:gd name="connsiteY16-2258" fmla="*/ 1433513 h 1490663"/>
                <a:gd name="connsiteX17-2259" fmla="*/ 528813 w 805038"/>
                <a:gd name="connsiteY17-2260" fmla="*/ 981075 h 1490663"/>
                <a:gd name="connsiteX18-2261" fmla="*/ 495476 w 805038"/>
                <a:gd name="connsiteY18-2262" fmla="*/ 981075 h 1490663"/>
                <a:gd name="connsiteX19-2263" fmla="*/ 495476 w 805038"/>
                <a:gd name="connsiteY19-2264" fmla="*/ 1133475 h 1490663"/>
                <a:gd name="connsiteX20-2265" fmla="*/ 428801 w 805038"/>
                <a:gd name="connsiteY20-2266" fmla="*/ 1190625 h 1490663"/>
                <a:gd name="connsiteX21-2267" fmla="*/ 347838 w 805038"/>
                <a:gd name="connsiteY21-2268" fmla="*/ 1147763 h 1490663"/>
                <a:gd name="connsiteX22-2269" fmla="*/ 352601 w 805038"/>
                <a:gd name="connsiteY22-2270" fmla="*/ 981075 h 1490663"/>
                <a:gd name="connsiteX23-2271" fmla="*/ 319263 w 805038"/>
                <a:gd name="connsiteY23-2272" fmla="*/ 981075 h 1490663"/>
                <a:gd name="connsiteX24-2273" fmla="*/ 247826 w 805038"/>
                <a:gd name="connsiteY24-2274" fmla="*/ 1147763 h 1490663"/>
                <a:gd name="connsiteX25-2275" fmla="*/ 176388 w 805038"/>
                <a:gd name="connsiteY25-2276" fmla="*/ 981075 h 1490663"/>
                <a:gd name="connsiteX26-2277" fmla="*/ 147813 w 805038"/>
                <a:gd name="connsiteY26-2278" fmla="*/ 981075 h 1490663"/>
                <a:gd name="connsiteX27-2279" fmla="*/ 71613 w 805038"/>
                <a:gd name="connsiteY27-2280" fmla="*/ 1131095 h 1490663"/>
                <a:gd name="connsiteX28-2281" fmla="*/ 4938 w 805038"/>
                <a:gd name="connsiteY28-2282" fmla="*/ 990600 h 1490663"/>
                <a:gd name="connsiteX0-2283" fmla="*/ 4938 w 805038"/>
                <a:gd name="connsiteY0-2284" fmla="*/ 990600 h 1490663"/>
                <a:gd name="connsiteX1-2285" fmla="*/ 4938 w 805038"/>
                <a:gd name="connsiteY1-2286" fmla="*/ 381000 h 1490663"/>
                <a:gd name="connsiteX2-2287" fmla="*/ 47801 w 805038"/>
                <a:gd name="connsiteY2-2288" fmla="*/ 228600 h 1490663"/>
                <a:gd name="connsiteX3-2289" fmla="*/ 209726 w 805038"/>
                <a:gd name="connsiteY3-2290" fmla="*/ 0 h 1490663"/>
                <a:gd name="connsiteX4-2291" fmla="*/ 785988 w 805038"/>
                <a:gd name="connsiteY4-2292" fmla="*/ 4763 h 1490663"/>
                <a:gd name="connsiteX5-2293" fmla="*/ 685976 w 805038"/>
                <a:gd name="connsiteY5-2294" fmla="*/ 23813 h 1490663"/>
                <a:gd name="connsiteX6-2295" fmla="*/ 652638 w 805038"/>
                <a:gd name="connsiteY6-2296" fmla="*/ 85725 h 1490663"/>
                <a:gd name="connsiteX7-2297" fmla="*/ 619301 w 805038"/>
                <a:gd name="connsiteY7-2298" fmla="*/ 161925 h 1490663"/>
                <a:gd name="connsiteX8-2299" fmla="*/ 624063 w 805038"/>
                <a:gd name="connsiteY8-2300" fmla="*/ 319088 h 1490663"/>
                <a:gd name="connsiteX9-2301" fmla="*/ 771701 w 805038"/>
                <a:gd name="connsiteY9-2302" fmla="*/ 519113 h 1490663"/>
                <a:gd name="connsiteX10-2303" fmla="*/ 805038 w 805038"/>
                <a:gd name="connsiteY10-2304" fmla="*/ 619125 h 1490663"/>
                <a:gd name="connsiteX11-2305" fmla="*/ 771701 w 805038"/>
                <a:gd name="connsiteY11-2306" fmla="*/ 671513 h 1490663"/>
                <a:gd name="connsiteX12-2307" fmla="*/ 714551 w 805038"/>
                <a:gd name="connsiteY12-2308" fmla="*/ 700088 h 1490663"/>
                <a:gd name="connsiteX13-2309" fmla="*/ 676451 w 805038"/>
                <a:gd name="connsiteY13-2310" fmla="*/ 714375 h 1490663"/>
                <a:gd name="connsiteX14-2311" fmla="*/ 671688 w 805038"/>
                <a:gd name="connsiteY14-2312" fmla="*/ 1433513 h 1490663"/>
                <a:gd name="connsiteX15-2313" fmla="*/ 595488 w 805038"/>
                <a:gd name="connsiteY15-2314" fmla="*/ 1490663 h 1490663"/>
                <a:gd name="connsiteX16-2315" fmla="*/ 524051 w 805038"/>
                <a:gd name="connsiteY16-2316" fmla="*/ 1433513 h 1490663"/>
                <a:gd name="connsiteX17-2317" fmla="*/ 528813 w 805038"/>
                <a:gd name="connsiteY17-2318" fmla="*/ 981075 h 1490663"/>
                <a:gd name="connsiteX18-2319" fmla="*/ 495476 w 805038"/>
                <a:gd name="connsiteY18-2320" fmla="*/ 981075 h 1490663"/>
                <a:gd name="connsiteX19-2321" fmla="*/ 495476 w 805038"/>
                <a:gd name="connsiteY19-2322" fmla="*/ 1133475 h 1490663"/>
                <a:gd name="connsiteX20-2323" fmla="*/ 428801 w 805038"/>
                <a:gd name="connsiteY20-2324" fmla="*/ 1190625 h 1490663"/>
                <a:gd name="connsiteX21-2325" fmla="*/ 347838 w 805038"/>
                <a:gd name="connsiteY21-2326" fmla="*/ 1147763 h 1490663"/>
                <a:gd name="connsiteX22-2327" fmla="*/ 352601 w 805038"/>
                <a:gd name="connsiteY22-2328" fmla="*/ 981075 h 1490663"/>
                <a:gd name="connsiteX23-2329" fmla="*/ 319263 w 805038"/>
                <a:gd name="connsiteY23-2330" fmla="*/ 981075 h 1490663"/>
                <a:gd name="connsiteX24-2331" fmla="*/ 247826 w 805038"/>
                <a:gd name="connsiteY24-2332" fmla="*/ 1147763 h 1490663"/>
                <a:gd name="connsiteX25-2333" fmla="*/ 176388 w 805038"/>
                <a:gd name="connsiteY25-2334" fmla="*/ 981075 h 1490663"/>
                <a:gd name="connsiteX26-2335" fmla="*/ 147813 w 805038"/>
                <a:gd name="connsiteY26-2336" fmla="*/ 981075 h 1490663"/>
                <a:gd name="connsiteX27-2337" fmla="*/ 71613 w 805038"/>
                <a:gd name="connsiteY27-2338" fmla="*/ 1131095 h 1490663"/>
                <a:gd name="connsiteX28-2339" fmla="*/ 4938 w 805038"/>
                <a:gd name="connsiteY28-2340" fmla="*/ 990600 h 1490663"/>
                <a:gd name="connsiteX0-2341" fmla="*/ 706 w 800806"/>
                <a:gd name="connsiteY0-2342" fmla="*/ 990600 h 1490663"/>
                <a:gd name="connsiteX1-2343" fmla="*/ 706 w 800806"/>
                <a:gd name="connsiteY1-2344" fmla="*/ 381000 h 1490663"/>
                <a:gd name="connsiteX2-2345" fmla="*/ 43569 w 800806"/>
                <a:gd name="connsiteY2-2346" fmla="*/ 228600 h 1490663"/>
                <a:gd name="connsiteX3-2347" fmla="*/ 205494 w 800806"/>
                <a:gd name="connsiteY3-2348" fmla="*/ 0 h 1490663"/>
                <a:gd name="connsiteX4-2349" fmla="*/ 781756 w 800806"/>
                <a:gd name="connsiteY4-2350" fmla="*/ 4763 h 1490663"/>
                <a:gd name="connsiteX5-2351" fmla="*/ 681744 w 800806"/>
                <a:gd name="connsiteY5-2352" fmla="*/ 23813 h 1490663"/>
                <a:gd name="connsiteX6-2353" fmla="*/ 648406 w 800806"/>
                <a:gd name="connsiteY6-2354" fmla="*/ 85725 h 1490663"/>
                <a:gd name="connsiteX7-2355" fmla="*/ 615069 w 800806"/>
                <a:gd name="connsiteY7-2356" fmla="*/ 161925 h 1490663"/>
                <a:gd name="connsiteX8-2357" fmla="*/ 619831 w 800806"/>
                <a:gd name="connsiteY8-2358" fmla="*/ 319088 h 1490663"/>
                <a:gd name="connsiteX9-2359" fmla="*/ 767469 w 800806"/>
                <a:gd name="connsiteY9-2360" fmla="*/ 519113 h 1490663"/>
                <a:gd name="connsiteX10-2361" fmla="*/ 800806 w 800806"/>
                <a:gd name="connsiteY10-2362" fmla="*/ 619125 h 1490663"/>
                <a:gd name="connsiteX11-2363" fmla="*/ 767469 w 800806"/>
                <a:gd name="connsiteY11-2364" fmla="*/ 671513 h 1490663"/>
                <a:gd name="connsiteX12-2365" fmla="*/ 710319 w 800806"/>
                <a:gd name="connsiteY12-2366" fmla="*/ 700088 h 1490663"/>
                <a:gd name="connsiteX13-2367" fmla="*/ 672219 w 800806"/>
                <a:gd name="connsiteY13-2368" fmla="*/ 714375 h 1490663"/>
                <a:gd name="connsiteX14-2369" fmla="*/ 667456 w 800806"/>
                <a:gd name="connsiteY14-2370" fmla="*/ 1433513 h 1490663"/>
                <a:gd name="connsiteX15-2371" fmla="*/ 591256 w 800806"/>
                <a:gd name="connsiteY15-2372" fmla="*/ 1490663 h 1490663"/>
                <a:gd name="connsiteX16-2373" fmla="*/ 519819 w 800806"/>
                <a:gd name="connsiteY16-2374" fmla="*/ 1433513 h 1490663"/>
                <a:gd name="connsiteX17-2375" fmla="*/ 524581 w 800806"/>
                <a:gd name="connsiteY17-2376" fmla="*/ 981075 h 1490663"/>
                <a:gd name="connsiteX18-2377" fmla="*/ 491244 w 800806"/>
                <a:gd name="connsiteY18-2378" fmla="*/ 981075 h 1490663"/>
                <a:gd name="connsiteX19-2379" fmla="*/ 491244 w 800806"/>
                <a:gd name="connsiteY19-2380" fmla="*/ 1133475 h 1490663"/>
                <a:gd name="connsiteX20-2381" fmla="*/ 424569 w 800806"/>
                <a:gd name="connsiteY20-2382" fmla="*/ 1190625 h 1490663"/>
                <a:gd name="connsiteX21-2383" fmla="*/ 343606 w 800806"/>
                <a:gd name="connsiteY21-2384" fmla="*/ 1147763 h 1490663"/>
                <a:gd name="connsiteX22-2385" fmla="*/ 348369 w 800806"/>
                <a:gd name="connsiteY22-2386" fmla="*/ 981075 h 1490663"/>
                <a:gd name="connsiteX23-2387" fmla="*/ 315031 w 800806"/>
                <a:gd name="connsiteY23-2388" fmla="*/ 981075 h 1490663"/>
                <a:gd name="connsiteX24-2389" fmla="*/ 243594 w 800806"/>
                <a:gd name="connsiteY24-2390" fmla="*/ 1147763 h 1490663"/>
                <a:gd name="connsiteX25-2391" fmla="*/ 172156 w 800806"/>
                <a:gd name="connsiteY25-2392" fmla="*/ 981075 h 1490663"/>
                <a:gd name="connsiteX26-2393" fmla="*/ 143581 w 800806"/>
                <a:gd name="connsiteY26-2394" fmla="*/ 981075 h 1490663"/>
                <a:gd name="connsiteX27-2395" fmla="*/ 67381 w 800806"/>
                <a:gd name="connsiteY27-2396" fmla="*/ 1131095 h 1490663"/>
                <a:gd name="connsiteX28-2397" fmla="*/ 706 w 800806"/>
                <a:gd name="connsiteY28-2398" fmla="*/ 990600 h 1490663"/>
                <a:gd name="connsiteX0-2399" fmla="*/ 706 w 800806"/>
                <a:gd name="connsiteY0-2400" fmla="*/ 990600 h 1490663"/>
                <a:gd name="connsiteX1-2401" fmla="*/ 706 w 800806"/>
                <a:gd name="connsiteY1-2402" fmla="*/ 381000 h 1490663"/>
                <a:gd name="connsiteX2-2403" fmla="*/ 43569 w 800806"/>
                <a:gd name="connsiteY2-2404" fmla="*/ 228600 h 1490663"/>
                <a:gd name="connsiteX3-2405" fmla="*/ 205494 w 800806"/>
                <a:gd name="connsiteY3-2406" fmla="*/ 0 h 1490663"/>
                <a:gd name="connsiteX4-2407" fmla="*/ 781756 w 800806"/>
                <a:gd name="connsiteY4-2408" fmla="*/ 4763 h 1490663"/>
                <a:gd name="connsiteX5-2409" fmla="*/ 681744 w 800806"/>
                <a:gd name="connsiteY5-2410" fmla="*/ 23813 h 1490663"/>
                <a:gd name="connsiteX6-2411" fmla="*/ 648406 w 800806"/>
                <a:gd name="connsiteY6-2412" fmla="*/ 85725 h 1490663"/>
                <a:gd name="connsiteX7-2413" fmla="*/ 615069 w 800806"/>
                <a:gd name="connsiteY7-2414" fmla="*/ 161925 h 1490663"/>
                <a:gd name="connsiteX8-2415" fmla="*/ 619831 w 800806"/>
                <a:gd name="connsiteY8-2416" fmla="*/ 319088 h 1490663"/>
                <a:gd name="connsiteX9-2417" fmla="*/ 767469 w 800806"/>
                <a:gd name="connsiteY9-2418" fmla="*/ 519113 h 1490663"/>
                <a:gd name="connsiteX10-2419" fmla="*/ 800806 w 800806"/>
                <a:gd name="connsiteY10-2420" fmla="*/ 619125 h 1490663"/>
                <a:gd name="connsiteX11-2421" fmla="*/ 767469 w 800806"/>
                <a:gd name="connsiteY11-2422" fmla="*/ 671513 h 1490663"/>
                <a:gd name="connsiteX12-2423" fmla="*/ 710319 w 800806"/>
                <a:gd name="connsiteY12-2424" fmla="*/ 700088 h 1490663"/>
                <a:gd name="connsiteX13-2425" fmla="*/ 672219 w 800806"/>
                <a:gd name="connsiteY13-2426" fmla="*/ 714375 h 1490663"/>
                <a:gd name="connsiteX14-2427" fmla="*/ 667456 w 800806"/>
                <a:gd name="connsiteY14-2428" fmla="*/ 1433513 h 1490663"/>
                <a:gd name="connsiteX15-2429" fmla="*/ 591256 w 800806"/>
                <a:gd name="connsiteY15-2430" fmla="*/ 1490663 h 1490663"/>
                <a:gd name="connsiteX16-2431" fmla="*/ 519819 w 800806"/>
                <a:gd name="connsiteY16-2432" fmla="*/ 1433513 h 1490663"/>
                <a:gd name="connsiteX17-2433" fmla="*/ 524581 w 800806"/>
                <a:gd name="connsiteY17-2434" fmla="*/ 981075 h 1490663"/>
                <a:gd name="connsiteX18-2435" fmla="*/ 491244 w 800806"/>
                <a:gd name="connsiteY18-2436" fmla="*/ 981075 h 1490663"/>
                <a:gd name="connsiteX19-2437" fmla="*/ 491244 w 800806"/>
                <a:gd name="connsiteY19-2438" fmla="*/ 1133475 h 1490663"/>
                <a:gd name="connsiteX20-2439" fmla="*/ 424569 w 800806"/>
                <a:gd name="connsiteY20-2440" fmla="*/ 1190625 h 1490663"/>
                <a:gd name="connsiteX21-2441" fmla="*/ 343606 w 800806"/>
                <a:gd name="connsiteY21-2442" fmla="*/ 1147763 h 1490663"/>
                <a:gd name="connsiteX22-2443" fmla="*/ 348369 w 800806"/>
                <a:gd name="connsiteY22-2444" fmla="*/ 981075 h 1490663"/>
                <a:gd name="connsiteX23-2445" fmla="*/ 315031 w 800806"/>
                <a:gd name="connsiteY23-2446" fmla="*/ 981075 h 1490663"/>
                <a:gd name="connsiteX24-2447" fmla="*/ 243594 w 800806"/>
                <a:gd name="connsiteY24-2448" fmla="*/ 1147763 h 1490663"/>
                <a:gd name="connsiteX25-2449" fmla="*/ 172156 w 800806"/>
                <a:gd name="connsiteY25-2450" fmla="*/ 981075 h 1490663"/>
                <a:gd name="connsiteX26-2451" fmla="*/ 143581 w 800806"/>
                <a:gd name="connsiteY26-2452" fmla="*/ 981075 h 1490663"/>
                <a:gd name="connsiteX27-2453" fmla="*/ 67381 w 800806"/>
                <a:gd name="connsiteY27-2454" fmla="*/ 1131095 h 1490663"/>
                <a:gd name="connsiteX28-2455" fmla="*/ 706 w 800806"/>
                <a:gd name="connsiteY28-2456" fmla="*/ 990600 h 1490663"/>
                <a:gd name="connsiteX0-2457" fmla="*/ 706 w 800806"/>
                <a:gd name="connsiteY0-2458" fmla="*/ 990600 h 1490663"/>
                <a:gd name="connsiteX1-2459" fmla="*/ 706 w 800806"/>
                <a:gd name="connsiteY1-2460" fmla="*/ 381000 h 1490663"/>
                <a:gd name="connsiteX2-2461" fmla="*/ 43569 w 800806"/>
                <a:gd name="connsiteY2-2462" fmla="*/ 228600 h 1490663"/>
                <a:gd name="connsiteX3-2463" fmla="*/ 205494 w 800806"/>
                <a:gd name="connsiteY3-2464" fmla="*/ 0 h 1490663"/>
                <a:gd name="connsiteX4-2465" fmla="*/ 781756 w 800806"/>
                <a:gd name="connsiteY4-2466" fmla="*/ 4763 h 1490663"/>
                <a:gd name="connsiteX5-2467" fmla="*/ 681744 w 800806"/>
                <a:gd name="connsiteY5-2468" fmla="*/ 23813 h 1490663"/>
                <a:gd name="connsiteX6-2469" fmla="*/ 648406 w 800806"/>
                <a:gd name="connsiteY6-2470" fmla="*/ 85725 h 1490663"/>
                <a:gd name="connsiteX7-2471" fmla="*/ 615069 w 800806"/>
                <a:gd name="connsiteY7-2472" fmla="*/ 161925 h 1490663"/>
                <a:gd name="connsiteX8-2473" fmla="*/ 619831 w 800806"/>
                <a:gd name="connsiteY8-2474" fmla="*/ 319088 h 1490663"/>
                <a:gd name="connsiteX9-2475" fmla="*/ 767469 w 800806"/>
                <a:gd name="connsiteY9-2476" fmla="*/ 519113 h 1490663"/>
                <a:gd name="connsiteX10-2477" fmla="*/ 800806 w 800806"/>
                <a:gd name="connsiteY10-2478" fmla="*/ 619125 h 1490663"/>
                <a:gd name="connsiteX11-2479" fmla="*/ 767469 w 800806"/>
                <a:gd name="connsiteY11-2480" fmla="*/ 671513 h 1490663"/>
                <a:gd name="connsiteX12-2481" fmla="*/ 710319 w 800806"/>
                <a:gd name="connsiteY12-2482" fmla="*/ 700088 h 1490663"/>
                <a:gd name="connsiteX13-2483" fmla="*/ 672219 w 800806"/>
                <a:gd name="connsiteY13-2484" fmla="*/ 714375 h 1490663"/>
                <a:gd name="connsiteX14-2485" fmla="*/ 667456 w 800806"/>
                <a:gd name="connsiteY14-2486" fmla="*/ 1433513 h 1490663"/>
                <a:gd name="connsiteX15-2487" fmla="*/ 591256 w 800806"/>
                <a:gd name="connsiteY15-2488" fmla="*/ 1490663 h 1490663"/>
                <a:gd name="connsiteX16-2489" fmla="*/ 519819 w 800806"/>
                <a:gd name="connsiteY16-2490" fmla="*/ 1433513 h 1490663"/>
                <a:gd name="connsiteX17-2491" fmla="*/ 524581 w 800806"/>
                <a:gd name="connsiteY17-2492" fmla="*/ 981075 h 1490663"/>
                <a:gd name="connsiteX18-2493" fmla="*/ 491244 w 800806"/>
                <a:gd name="connsiteY18-2494" fmla="*/ 981075 h 1490663"/>
                <a:gd name="connsiteX19-2495" fmla="*/ 491244 w 800806"/>
                <a:gd name="connsiteY19-2496" fmla="*/ 1133475 h 1490663"/>
                <a:gd name="connsiteX20-2497" fmla="*/ 424569 w 800806"/>
                <a:gd name="connsiteY20-2498" fmla="*/ 1190625 h 1490663"/>
                <a:gd name="connsiteX21-2499" fmla="*/ 343606 w 800806"/>
                <a:gd name="connsiteY21-2500" fmla="*/ 1147763 h 1490663"/>
                <a:gd name="connsiteX22-2501" fmla="*/ 348369 w 800806"/>
                <a:gd name="connsiteY22-2502" fmla="*/ 981075 h 1490663"/>
                <a:gd name="connsiteX23-2503" fmla="*/ 315031 w 800806"/>
                <a:gd name="connsiteY23-2504" fmla="*/ 981075 h 1490663"/>
                <a:gd name="connsiteX24-2505" fmla="*/ 243594 w 800806"/>
                <a:gd name="connsiteY24-2506" fmla="*/ 1147763 h 1490663"/>
                <a:gd name="connsiteX25-2507" fmla="*/ 172156 w 800806"/>
                <a:gd name="connsiteY25-2508" fmla="*/ 981075 h 1490663"/>
                <a:gd name="connsiteX26-2509" fmla="*/ 143581 w 800806"/>
                <a:gd name="connsiteY26-2510" fmla="*/ 981075 h 1490663"/>
                <a:gd name="connsiteX27-2511" fmla="*/ 67381 w 800806"/>
                <a:gd name="connsiteY27-2512" fmla="*/ 1131095 h 1490663"/>
                <a:gd name="connsiteX28-2513" fmla="*/ 706 w 800806"/>
                <a:gd name="connsiteY28-2514" fmla="*/ 990600 h 1490663"/>
                <a:gd name="connsiteX0-2515" fmla="*/ 706 w 800806"/>
                <a:gd name="connsiteY0-2516" fmla="*/ 990600 h 1490663"/>
                <a:gd name="connsiteX1-2517" fmla="*/ 706 w 800806"/>
                <a:gd name="connsiteY1-2518" fmla="*/ 381000 h 1490663"/>
                <a:gd name="connsiteX2-2519" fmla="*/ 43569 w 800806"/>
                <a:gd name="connsiteY2-2520" fmla="*/ 228600 h 1490663"/>
                <a:gd name="connsiteX3-2521" fmla="*/ 205494 w 800806"/>
                <a:gd name="connsiteY3-2522" fmla="*/ 0 h 1490663"/>
                <a:gd name="connsiteX4-2523" fmla="*/ 781756 w 800806"/>
                <a:gd name="connsiteY4-2524" fmla="*/ 4763 h 1490663"/>
                <a:gd name="connsiteX5-2525" fmla="*/ 681744 w 800806"/>
                <a:gd name="connsiteY5-2526" fmla="*/ 23813 h 1490663"/>
                <a:gd name="connsiteX6-2527" fmla="*/ 648406 w 800806"/>
                <a:gd name="connsiteY6-2528" fmla="*/ 85725 h 1490663"/>
                <a:gd name="connsiteX7-2529" fmla="*/ 615069 w 800806"/>
                <a:gd name="connsiteY7-2530" fmla="*/ 161925 h 1490663"/>
                <a:gd name="connsiteX8-2531" fmla="*/ 619831 w 800806"/>
                <a:gd name="connsiteY8-2532" fmla="*/ 319088 h 1490663"/>
                <a:gd name="connsiteX9-2533" fmla="*/ 767469 w 800806"/>
                <a:gd name="connsiteY9-2534" fmla="*/ 519113 h 1490663"/>
                <a:gd name="connsiteX10-2535" fmla="*/ 800806 w 800806"/>
                <a:gd name="connsiteY10-2536" fmla="*/ 619125 h 1490663"/>
                <a:gd name="connsiteX11-2537" fmla="*/ 767469 w 800806"/>
                <a:gd name="connsiteY11-2538" fmla="*/ 671513 h 1490663"/>
                <a:gd name="connsiteX12-2539" fmla="*/ 710319 w 800806"/>
                <a:gd name="connsiteY12-2540" fmla="*/ 700088 h 1490663"/>
                <a:gd name="connsiteX13-2541" fmla="*/ 672219 w 800806"/>
                <a:gd name="connsiteY13-2542" fmla="*/ 714375 h 1490663"/>
                <a:gd name="connsiteX14-2543" fmla="*/ 667456 w 800806"/>
                <a:gd name="connsiteY14-2544" fmla="*/ 1433513 h 1490663"/>
                <a:gd name="connsiteX15-2545" fmla="*/ 591256 w 800806"/>
                <a:gd name="connsiteY15-2546" fmla="*/ 1490663 h 1490663"/>
                <a:gd name="connsiteX16-2547" fmla="*/ 519819 w 800806"/>
                <a:gd name="connsiteY16-2548" fmla="*/ 1433513 h 1490663"/>
                <a:gd name="connsiteX17-2549" fmla="*/ 524581 w 800806"/>
                <a:gd name="connsiteY17-2550" fmla="*/ 981075 h 1490663"/>
                <a:gd name="connsiteX18-2551" fmla="*/ 491244 w 800806"/>
                <a:gd name="connsiteY18-2552" fmla="*/ 981075 h 1490663"/>
                <a:gd name="connsiteX19-2553" fmla="*/ 491244 w 800806"/>
                <a:gd name="connsiteY19-2554" fmla="*/ 1133475 h 1490663"/>
                <a:gd name="connsiteX20-2555" fmla="*/ 424569 w 800806"/>
                <a:gd name="connsiteY20-2556" fmla="*/ 1190625 h 1490663"/>
                <a:gd name="connsiteX21-2557" fmla="*/ 348369 w 800806"/>
                <a:gd name="connsiteY21-2558" fmla="*/ 981075 h 1490663"/>
                <a:gd name="connsiteX22-2559" fmla="*/ 315031 w 800806"/>
                <a:gd name="connsiteY22-2560" fmla="*/ 981075 h 1490663"/>
                <a:gd name="connsiteX23-2561" fmla="*/ 243594 w 800806"/>
                <a:gd name="connsiteY23-2562" fmla="*/ 1147763 h 1490663"/>
                <a:gd name="connsiteX24-2563" fmla="*/ 172156 w 800806"/>
                <a:gd name="connsiteY24-2564" fmla="*/ 981075 h 1490663"/>
                <a:gd name="connsiteX25-2565" fmla="*/ 143581 w 800806"/>
                <a:gd name="connsiteY25-2566" fmla="*/ 981075 h 1490663"/>
                <a:gd name="connsiteX26-2567" fmla="*/ 67381 w 800806"/>
                <a:gd name="connsiteY26-2568" fmla="*/ 1131095 h 1490663"/>
                <a:gd name="connsiteX27-2569" fmla="*/ 706 w 800806"/>
                <a:gd name="connsiteY27-2570" fmla="*/ 990600 h 1490663"/>
                <a:gd name="connsiteX0-2571" fmla="*/ 706 w 800806"/>
                <a:gd name="connsiteY0-2572" fmla="*/ 990600 h 1490663"/>
                <a:gd name="connsiteX1-2573" fmla="*/ 706 w 800806"/>
                <a:gd name="connsiteY1-2574" fmla="*/ 381000 h 1490663"/>
                <a:gd name="connsiteX2-2575" fmla="*/ 43569 w 800806"/>
                <a:gd name="connsiteY2-2576" fmla="*/ 228600 h 1490663"/>
                <a:gd name="connsiteX3-2577" fmla="*/ 205494 w 800806"/>
                <a:gd name="connsiteY3-2578" fmla="*/ 0 h 1490663"/>
                <a:gd name="connsiteX4-2579" fmla="*/ 781756 w 800806"/>
                <a:gd name="connsiteY4-2580" fmla="*/ 4763 h 1490663"/>
                <a:gd name="connsiteX5-2581" fmla="*/ 681744 w 800806"/>
                <a:gd name="connsiteY5-2582" fmla="*/ 23813 h 1490663"/>
                <a:gd name="connsiteX6-2583" fmla="*/ 648406 w 800806"/>
                <a:gd name="connsiteY6-2584" fmla="*/ 85725 h 1490663"/>
                <a:gd name="connsiteX7-2585" fmla="*/ 615069 w 800806"/>
                <a:gd name="connsiteY7-2586" fmla="*/ 161925 h 1490663"/>
                <a:gd name="connsiteX8-2587" fmla="*/ 619831 w 800806"/>
                <a:gd name="connsiteY8-2588" fmla="*/ 319088 h 1490663"/>
                <a:gd name="connsiteX9-2589" fmla="*/ 767469 w 800806"/>
                <a:gd name="connsiteY9-2590" fmla="*/ 519113 h 1490663"/>
                <a:gd name="connsiteX10-2591" fmla="*/ 800806 w 800806"/>
                <a:gd name="connsiteY10-2592" fmla="*/ 619125 h 1490663"/>
                <a:gd name="connsiteX11-2593" fmla="*/ 767469 w 800806"/>
                <a:gd name="connsiteY11-2594" fmla="*/ 671513 h 1490663"/>
                <a:gd name="connsiteX12-2595" fmla="*/ 710319 w 800806"/>
                <a:gd name="connsiteY12-2596" fmla="*/ 700088 h 1490663"/>
                <a:gd name="connsiteX13-2597" fmla="*/ 672219 w 800806"/>
                <a:gd name="connsiteY13-2598" fmla="*/ 714375 h 1490663"/>
                <a:gd name="connsiteX14-2599" fmla="*/ 667456 w 800806"/>
                <a:gd name="connsiteY14-2600" fmla="*/ 1433513 h 1490663"/>
                <a:gd name="connsiteX15-2601" fmla="*/ 591256 w 800806"/>
                <a:gd name="connsiteY15-2602" fmla="*/ 1490663 h 1490663"/>
                <a:gd name="connsiteX16-2603" fmla="*/ 519819 w 800806"/>
                <a:gd name="connsiteY16-2604" fmla="*/ 1433513 h 1490663"/>
                <a:gd name="connsiteX17-2605" fmla="*/ 524581 w 800806"/>
                <a:gd name="connsiteY17-2606" fmla="*/ 981075 h 1490663"/>
                <a:gd name="connsiteX18-2607" fmla="*/ 491244 w 800806"/>
                <a:gd name="connsiteY18-2608" fmla="*/ 981075 h 1490663"/>
                <a:gd name="connsiteX19-2609" fmla="*/ 424569 w 800806"/>
                <a:gd name="connsiteY19-2610" fmla="*/ 1190625 h 1490663"/>
                <a:gd name="connsiteX20-2611" fmla="*/ 348369 w 800806"/>
                <a:gd name="connsiteY20-2612" fmla="*/ 981075 h 1490663"/>
                <a:gd name="connsiteX21-2613" fmla="*/ 315031 w 800806"/>
                <a:gd name="connsiteY21-2614" fmla="*/ 981075 h 1490663"/>
                <a:gd name="connsiteX22-2615" fmla="*/ 243594 w 800806"/>
                <a:gd name="connsiteY22-2616" fmla="*/ 1147763 h 1490663"/>
                <a:gd name="connsiteX23-2617" fmla="*/ 172156 w 800806"/>
                <a:gd name="connsiteY23-2618" fmla="*/ 981075 h 1490663"/>
                <a:gd name="connsiteX24-2619" fmla="*/ 143581 w 800806"/>
                <a:gd name="connsiteY24-2620" fmla="*/ 981075 h 1490663"/>
                <a:gd name="connsiteX25-2621" fmla="*/ 67381 w 800806"/>
                <a:gd name="connsiteY25-2622" fmla="*/ 1131095 h 1490663"/>
                <a:gd name="connsiteX26-2623" fmla="*/ 706 w 800806"/>
                <a:gd name="connsiteY26-2624" fmla="*/ 990600 h 1490663"/>
                <a:gd name="connsiteX0-2625" fmla="*/ 706 w 800806"/>
                <a:gd name="connsiteY0-2626" fmla="*/ 990600 h 1490663"/>
                <a:gd name="connsiteX1-2627" fmla="*/ 706 w 800806"/>
                <a:gd name="connsiteY1-2628" fmla="*/ 381000 h 1490663"/>
                <a:gd name="connsiteX2-2629" fmla="*/ 43569 w 800806"/>
                <a:gd name="connsiteY2-2630" fmla="*/ 228600 h 1490663"/>
                <a:gd name="connsiteX3-2631" fmla="*/ 205494 w 800806"/>
                <a:gd name="connsiteY3-2632" fmla="*/ 0 h 1490663"/>
                <a:gd name="connsiteX4-2633" fmla="*/ 781756 w 800806"/>
                <a:gd name="connsiteY4-2634" fmla="*/ 4763 h 1490663"/>
                <a:gd name="connsiteX5-2635" fmla="*/ 681744 w 800806"/>
                <a:gd name="connsiteY5-2636" fmla="*/ 23813 h 1490663"/>
                <a:gd name="connsiteX6-2637" fmla="*/ 648406 w 800806"/>
                <a:gd name="connsiteY6-2638" fmla="*/ 85725 h 1490663"/>
                <a:gd name="connsiteX7-2639" fmla="*/ 615069 w 800806"/>
                <a:gd name="connsiteY7-2640" fmla="*/ 161925 h 1490663"/>
                <a:gd name="connsiteX8-2641" fmla="*/ 619831 w 800806"/>
                <a:gd name="connsiteY8-2642" fmla="*/ 319088 h 1490663"/>
                <a:gd name="connsiteX9-2643" fmla="*/ 767469 w 800806"/>
                <a:gd name="connsiteY9-2644" fmla="*/ 519113 h 1490663"/>
                <a:gd name="connsiteX10-2645" fmla="*/ 800806 w 800806"/>
                <a:gd name="connsiteY10-2646" fmla="*/ 619125 h 1490663"/>
                <a:gd name="connsiteX11-2647" fmla="*/ 767469 w 800806"/>
                <a:gd name="connsiteY11-2648" fmla="*/ 671513 h 1490663"/>
                <a:gd name="connsiteX12-2649" fmla="*/ 710319 w 800806"/>
                <a:gd name="connsiteY12-2650" fmla="*/ 700088 h 1490663"/>
                <a:gd name="connsiteX13-2651" fmla="*/ 672219 w 800806"/>
                <a:gd name="connsiteY13-2652" fmla="*/ 714375 h 1490663"/>
                <a:gd name="connsiteX14-2653" fmla="*/ 667456 w 800806"/>
                <a:gd name="connsiteY14-2654" fmla="*/ 1433513 h 1490663"/>
                <a:gd name="connsiteX15-2655" fmla="*/ 591256 w 800806"/>
                <a:gd name="connsiteY15-2656" fmla="*/ 1490663 h 1490663"/>
                <a:gd name="connsiteX16-2657" fmla="*/ 519819 w 800806"/>
                <a:gd name="connsiteY16-2658" fmla="*/ 1433513 h 1490663"/>
                <a:gd name="connsiteX17-2659" fmla="*/ 524581 w 800806"/>
                <a:gd name="connsiteY17-2660" fmla="*/ 981075 h 1490663"/>
                <a:gd name="connsiteX18-2661" fmla="*/ 491244 w 800806"/>
                <a:gd name="connsiteY18-2662" fmla="*/ 981075 h 1490663"/>
                <a:gd name="connsiteX19-2663" fmla="*/ 424569 w 800806"/>
                <a:gd name="connsiteY19-2664" fmla="*/ 1190625 h 1490663"/>
                <a:gd name="connsiteX20-2665" fmla="*/ 348369 w 800806"/>
                <a:gd name="connsiteY20-2666" fmla="*/ 981075 h 1490663"/>
                <a:gd name="connsiteX21-2667" fmla="*/ 315031 w 800806"/>
                <a:gd name="connsiteY21-2668" fmla="*/ 981075 h 1490663"/>
                <a:gd name="connsiteX22-2669" fmla="*/ 243594 w 800806"/>
                <a:gd name="connsiteY22-2670" fmla="*/ 1147763 h 1490663"/>
                <a:gd name="connsiteX23-2671" fmla="*/ 172156 w 800806"/>
                <a:gd name="connsiteY23-2672" fmla="*/ 981075 h 1490663"/>
                <a:gd name="connsiteX24-2673" fmla="*/ 143581 w 800806"/>
                <a:gd name="connsiteY24-2674" fmla="*/ 981075 h 1490663"/>
                <a:gd name="connsiteX25-2675" fmla="*/ 67381 w 800806"/>
                <a:gd name="connsiteY25-2676" fmla="*/ 1131095 h 1490663"/>
                <a:gd name="connsiteX26-2677" fmla="*/ 706 w 800806"/>
                <a:gd name="connsiteY26-2678" fmla="*/ 990600 h 1490663"/>
                <a:gd name="connsiteX0-2679" fmla="*/ 706 w 800806"/>
                <a:gd name="connsiteY0-2680" fmla="*/ 990600 h 1490663"/>
                <a:gd name="connsiteX1-2681" fmla="*/ 706 w 800806"/>
                <a:gd name="connsiteY1-2682" fmla="*/ 381000 h 1490663"/>
                <a:gd name="connsiteX2-2683" fmla="*/ 43569 w 800806"/>
                <a:gd name="connsiteY2-2684" fmla="*/ 228600 h 1490663"/>
                <a:gd name="connsiteX3-2685" fmla="*/ 205494 w 800806"/>
                <a:gd name="connsiteY3-2686" fmla="*/ 0 h 1490663"/>
                <a:gd name="connsiteX4-2687" fmla="*/ 781756 w 800806"/>
                <a:gd name="connsiteY4-2688" fmla="*/ 4763 h 1490663"/>
                <a:gd name="connsiteX5-2689" fmla="*/ 681744 w 800806"/>
                <a:gd name="connsiteY5-2690" fmla="*/ 23813 h 1490663"/>
                <a:gd name="connsiteX6-2691" fmla="*/ 648406 w 800806"/>
                <a:gd name="connsiteY6-2692" fmla="*/ 85725 h 1490663"/>
                <a:gd name="connsiteX7-2693" fmla="*/ 615069 w 800806"/>
                <a:gd name="connsiteY7-2694" fmla="*/ 161925 h 1490663"/>
                <a:gd name="connsiteX8-2695" fmla="*/ 619831 w 800806"/>
                <a:gd name="connsiteY8-2696" fmla="*/ 319088 h 1490663"/>
                <a:gd name="connsiteX9-2697" fmla="*/ 767469 w 800806"/>
                <a:gd name="connsiteY9-2698" fmla="*/ 519113 h 1490663"/>
                <a:gd name="connsiteX10-2699" fmla="*/ 800806 w 800806"/>
                <a:gd name="connsiteY10-2700" fmla="*/ 619125 h 1490663"/>
                <a:gd name="connsiteX11-2701" fmla="*/ 767469 w 800806"/>
                <a:gd name="connsiteY11-2702" fmla="*/ 671513 h 1490663"/>
                <a:gd name="connsiteX12-2703" fmla="*/ 710319 w 800806"/>
                <a:gd name="connsiteY12-2704" fmla="*/ 700088 h 1490663"/>
                <a:gd name="connsiteX13-2705" fmla="*/ 672219 w 800806"/>
                <a:gd name="connsiteY13-2706" fmla="*/ 714375 h 1490663"/>
                <a:gd name="connsiteX14-2707" fmla="*/ 667456 w 800806"/>
                <a:gd name="connsiteY14-2708" fmla="*/ 1433513 h 1490663"/>
                <a:gd name="connsiteX15-2709" fmla="*/ 591256 w 800806"/>
                <a:gd name="connsiteY15-2710" fmla="*/ 1490663 h 1490663"/>
                <a:gd name="connsiteX16-2711" fmla="*/ 519819 w 800806"/>
                <a:gd name="connsiteY16-2712" fmla="*/ 1433513 h 1490663"/>
                <a:gd name="connsiteX17-2713" fmla="*/ 524581 w 800806"/>
                <a:gd name="connsiteY17-2714" fmla="*/ 981075 h 1490663"/>
                <a:gd name="connsiteX18-2715" fmla="*/ 491244 w 800806"/>
                <a:gd name="connsiteY18-2716" fmla="*/ 981075 h 1490663"/>
                <a:gd name="connsiteX19-2717" fmla="*/ 424569 w 800806"/>
                <a:gd name="connsiteY19-2718" fmla="*/ 1190625 h 1490663"/>
                <a:gd name="connsiteX20-2719" fmla="*/ 348369 w 800806"/>
                <a:gd name="connsiteY20-2720" fmla="*/ 981075 h 1490663"/>
                <a:gd name="connsiteX21-2721" fmla="*/ 315031 w 800806"/>
                <a:gd name="connsiteY21-2722" fmla="*/ 981075 h 1490663"/>
                <a:gd name="connsiteX22-2723" fmla="*/ 243594 w 800806"/>
                <a:gd name="connsiteY22-2724" fmla="*/ 1147763 h 1490663"/>
                <a:gd name="connsiteX23-2725" fmla="*/ 172156 w 800806"/>
                <a:gd name="connsiteY23-2726" fmla="*/ 981075 h 1490663"/>
                <a:gd name="connsiteX24-2727" fmla="*/ 143581 w 800806"/>
                <a:gd name="connsiteY24-2728" fmla="*/ 981075 h 1490663"/>
                <a:gd name="connsiteX25-2729" fmla="*/ 67381 w 800806"/>
                <a:gd name="connsiteY25-2730" fmla="*/ 1131095 h 1490663"/>
                <a:gd name="connsiteX26-2731" fmla="*/ 706 w 800806"/>
                <a:gd name="connsiteY26-2732" fmla="*/ 990600 h 1490663"/>
                <a:gd name="connsiteX0-2733" fmla="*/ 706 w 800806"/>
                <a:gd name="connsiteY0-2734" fmla="*/ 990600 h 1490663"/>
                <a:gd name="connsiteX1-2735" fmla="*/ 706 w 800806"/>
                <a:gd name="connsiteY1-2736" fmla="*/ 381000 h 1490663"/>
                <a:gd name="connsiteX2-2737" fmla="*/ 43569 w 800806"/>
                <a:gd name="connsiteY2-2738" fmla="*/ 228600 h 1490663"/>
                <a:gd name="connsiteX3-2739" fmla="*/ 205494 w 800806"/>
                <a:gd name="connsiteY3-2740" fmla="*/ 0 h 1490663"/>
                <a:gd name="connsiteX4-2741" fmla="*/ 781756 w 800806"/>
                <a:gd name="connsiteY4-2742" fmla="*/ 4763 h 1490663"/>
                <a:gd name="connsiteX5-2743" fmla="*/ 681744 w 800806"/>
                <a:gd name="connsiteY5-2744" fmla="*/ 23813 h 1490663"/>
                <a:gd name="connsiteX6-2745" fmla="*/ 648406 w 800806"/>
                <a:gd name="connsiteY6-2746" fmla="*/ 85725 h 1490663"/>
                <a:gd name="connsiteX7-2747" fmla="*/ 615069 w 800806"/>
                <a:gd name="connsiteY7-2748" fmla="*/ 161925 h 1490663"/>
                <a:gd name="connsiteX8-2749" fmla="*/ 619831 w 800806"/>
                <a:gd name="connsiteY8-2750" fmla="*/ 319088 h 1490663"/>
                <a:gd name="connsiteX9-2751" fmla="*/ 767469 w 800806"/>
                <a:gd name="connsiteY9-2752" fmla="*/ 519113 h 1490663"/>
                <a:gd name="connsiteX10-2753" fmla="*/ 800806 w 800806"/>
                <a:gd name="connsiteY10-2754" fmla="*/ 619125 h 1490663"/>
                <a:gd name="connsiteX11-2755" fmla="*/ 767469 w 800806"/>
                <a:gd name="connsiteY11-2756" fmla="*/ 671513 h 1490663"/>
                <a:gd name="connsiteX12-2757" fmla="*/ 710319 w 800806"/>
                <a:gd name="connsiteY12-2758" fmla="*/ 700088 h 1490663"/>
                <a:gd name="connsiteX13-2759" fmla="*/ 672219 w 800806"/>
                <a:gd name="connsiteY13-2760" fmla="*/ 714375 h 1490663"/>
                <a:gd name="connsiteX14-2761" fmla="*/ 667456 w 800806"/>
                <a:gd name="connsiteY14-2762" fmla="*/ 1433513 h 1490663"/>
                <a:gd name="connsiteX15-2763" fmla="*/ 591256 w 800806"/>
                <a:gd name="connsiteY15-2764" fmla="*/ 1490663 h 1490663"/>
                <a:gd name="connsiteX16-2765" fmla="*/ 519819 w 800806"/>
                <a:gd name="connsiteY16-2766" fmla="*/ 1433513 h 1490663"/>
                <a:gd name="connsiteX17-2767" fmla="*/ 524581 w 800806"/>
                <a:gd name="connsiteY17-2768" fmla="*/ 981075 h 1490663"/>
                <a:gd name="connsiteX18-2769" fmla="*/ 491244 w 800806"/>
                <a:gd name="connsiteY18-2770" fmla="*/ 981075 h 1490663"/>
                <a:gd name="connsiteX19-2771" fmla="*/ 424569 w 800806"/>
                <a:gd name="connsiteY19-2772" fmla="*/ 1190625 h 1490663"/>
                <a:gd name="connsiteX20-2773" fmla="*/ 348369 w 800806"/>
                <a:gd name="connsiteY20-2774" fmla="*/ 981075 h 1490663"/>
                <a:gd name="connsiteX21-2775" fmla="*/ 315031 w 800806"/>
                <a:gd name="connsiteY21-2776" fmla="*/ 981075 h 1490663"/>
                <a:gd name="connsiteX22-2777" fmla="*/ 243594 w 800806"/>
                <a:gd name="connsiteY22-2778" fmla="*/ 1147763 h 1490663"/>
                <a:gd name="connsiteX23-2779" fmla="*/ 172156 w 800806"/>
                <a:gd name="connsiteY23-2780" fmla="*/ 981075 h 1490663"/>
                <a:gd name="connsiteX24-2781" fmla="*/ 143581 w 800806"/>
                <a:gd name="connsiteY24-2782" fmla="*/ 981075 h 1490663"/>
                <a:gd name="connsiteX25-2783" fmla="*/ 67381 w 800806"/>
                <a:gd name="connsiteY25-2784" fmla="*/ 1131095 h 1490663"/>
                <a:gd name="connsiteX26-2785" fmla="*/ 706 w 800806"/>
                <a:gd name="connsiteY26-2786" fmla="*/ 990600 h 1490663"/>
                <a:gd name="connsiteX0-2787" fmla="*/ 706 w 800806"/>
                <a:gd name="connsiteY0-2788" fmla="*/ 990600 h 1490663"/>
                <a:gd name="connsiteX1-2789" fmla="*/ 706 w 800806"/>
                <a:gd name="connsiteY1-2790" fmla="*/ 381000 h 1490663"/>
                <a:gd name="connsiteX2-2791" fmla="*/ 43569 w 800806"/>
                <a:gd name="connsiteY2-2792" fmla="*/ 228600 h 1490663"/>
                <a:gd name="connsiteX3-2793" fmla="*/ 205494 w 800806"/>
                <a:gd name="connsiteY3-2794" fmla="*/ 0 h 1490663"/>
                <a:gd name="connsiteX4-2795" fmla="*/ 781756 w 800806"/>
                <a:gd name="connsiteY4-2796" fmla="*/ 4763 h 1490663"/>
                <a:gd name="connsiteX5-2797" fmla="*/ 681744 w 800806"/>
                <a:gd name="connsiteY5-2798" fmla="*/ 23813 h 1490663"/>
                <a:gd name="connsiteX6-2799" fmla="*/ 648406 w 800806"/>
                <a:gd name="connsiteY6-2800" fmla="*/ 85725 h 1490663"/>
                <a:gd name="connsiteX7-2801" fmla="*/ 615069 w 800806"/>
                <a:gd name="connsiteY7-2802" fmla="*/ 161925 h 1490663"/>
                <a:gd name="connsiteX8-2803" fmla="*/ 619831 w 800806"/>
                <a:gd name="connsiteY8-2804" fmla="*/ 319088 h 1490663"/>
                <a:gd name="connsiteX9-2805" fmla="*/ 767469 w 800806"/>
                <a:gd name="connsiteY9-2806" fmla="*/ 519113 h 1490663"/>
                <a:gd name="connsiteX10-2807" fmla="*/ 800806 w 800806"/>
                <a:gd name="connsiteY10-2808" fmla="*/ 619125 h 1490663"/>
                <a:gd name="connsiteX11-2809" fmla="*/ 767469 w 800806"/>
                <a:gd name="connsiteY11-2810" fmla="*/ 671513 h 1490663"/>
                <a:gd name="connsiteX12-2811" fmla="*/ 710319 w 800806"/>
                <a:gd name="connsiteY12-2812" fmla="*/ 700088 h 1490663"/>
                <a:gd name="connsiteX13-2813" fmla="*/ 672219 w 800806"/>
                <a:gd name="connsiteY13-2814" fmla="*/ 714375 h 1490663"/>
                <a:gd name="connsiteX14-2815" fmla="*/ 667456 w 800806"/>
                <a:gd name="connsiteY14-2816" fmla="*/ 1433513 h 1490663"/>
                <a:gd name="connsiteX15-2817" fmla="*/ 591256 w 800806"/>
                <a:gd name="connsiteY15-2818" fmla="*/ 1490663 h 1490663"/>
                <a:gd name="connsiteX16-2819" fmla="*/ 519819 w 800806"/>
                <a:gd name="connsiteY16-2820" fmla="*/ 1433513 h 1490663"/>
                <a:gd name="connsiteX17-2821" fmla="*/ 524581 w 800806"/>
                <a:gd name="connsiteY17-2822" fmla="*/ 981075 h 1490663"/>
                <a:gd name="connsiteX18-2823" fmla="*/ 491244 w 800806"/>
                <a:gd name="connsiteY18-2824" fmla="*/ 981075 h 1490663"/>
                <a:gd name="connsiteX19-2825" fmla="*/ 424569 w 800806"/>
                <a:gd name="connsiteY19-2826" fmla="*/ 1190625 h 1490663"/>
                <a:gd name="connsiteX20-2827" fmla="*/ 348369 w 800806"/>
                <a:gd name="connsiteY20-2828" fmla="*/ 981075 h 1490663"/>
                <a:gd name="connsiteX21-2829" fmla="*/ 315031 w 800806"/>
                <a:gd name="connsiteY21-2830" fmla="*/ 981075 h 1490663"/>
                <a:gd name="connsiteX22-2831" fmla="*/ 243594 w 800806"/>
                <a:gd name="connsiteY22-2832" fmla="*/ 1147763 h 1490663"/>
                <a:gd name="connsiteX23-2833" fmla="*/ 172156 w 800806"/>
                <a:gd name="connsiteY23-2834" fmla="*/ 981075 h 1490663"/>
                <a:gd name="connsiteX24-2835" fmla="*/ 143581 w 800806"/>
                <a:gd name="connsiteY24-2836" fmla="*/ 981075 h 1490663"/>
                <a:gd name="connsiteX25-2837" fmla="*/ 67381 w 800806"/>
                <a:gd name="connsiteY25-2838" fmla="*/ 1131095 h 1490663"/>
                <a:gd name="connsiteX26-2839" fmla="*/ 706 w 800806"/>
                <a:gd name="connsiteY26-2840" fmla="*/ 990600 h 1490663"/>
                <a:gd name="connsiteX0-2841" fmla="*/ 706 w 800806"/>
                <a:gd name="connsiteY0-2842" fmla="*/ 990600 h 1490663"/>
                <a:gd name="connsiteX1-2843" fmla="*/ 706 w 800806"/>
                <a:gd name="connsiteY1-2844" fmla="*/ 381000 h 1490663"/>
                <a:gd name="connsiteX2-2845" fmla="*/ 43569 w 800806"/>
                <a:gd name="connsiteY2-2846" fmla="*/ 228600 h 1490663"/>
                <a:gd name="connsiteX3-2847" fmla="*/ 205494 w 800806"/>
                <a:gd name="connsiteY3-2848" fmla="*/ 0 h 1490663"/>
                <a:gd name="connsiteX4-2849" fmla="*/ 781756 w 800806"/>
                <a:gd name="connsiteY4-2850" fmla="*/ 4763 h 1490663"/>
                <a:gd name="connsiteX5-2851" fmla="*/ 681744 w 800806"/>
                <a:gd name="connsiteY5-2852" fmla="*/ 23813 h 1490663"/>
                <a:gd name="connsiteX6-2853" fmla="*/ 648406 w 800806"/>
                <a:gd name="connsiteY6-2854" fmla="*/ 85725 h 1490663"/>
                <a:gd name="connsiteX7-2855" fmla="*/ 615069 w 800806"/>
                <a:gd name="connsiteY7-2856" fmla="*/ 161925 h 1490663"/>
                <a:gd name="connsiteX8-2857" fmla="*/ 619831 w 800806"/>
                <a:gd name="connsiteY8-2858" fmla="*/ 319088 h 1490663"/>
                <a:gd name="connsiteX9-2859" fmla="*/ 767469 w 800806"/>
                <a:gd name="connsiteY9-2860" fmla="*/ 519113 h 1490663"/>
                <a:gd name="connsiteX10-2861" fmla="*/ 800806 w 800806"/>
                <a:gd name="connsiteY10-2862" fmla="*/ 619125 h 1490663"/>
                <a:gd name="connsiteX11-2863" fmla="*/ 767469 w 800806"/>
                <a:gd name="connsiteY11-2864" fmla="*/ 671513 h 1490663"/>
                <a:gd name="connsiteX12-2865" fmla="*/ 710319 w 800806"/>
                <a:gd name="connsiteY12-2866" fmla="*/ 700088 h 1490663"/>
                <a:gd name="connsiteX13-2867" fmla="*/ 672219 w 800806"/>
                <a:gd name="connsiteY13-2868" fmla="*/ 714375 h 1490663"/>
                <a:gd name="connsiteX14-2869" fmla="*/ 667456 w 800806"/>
                <a:gd name="connsiteY14-2870" fmla="*/ 1433513 h 1490663"/>
                <a:gd name="connsiteX15-2871" fmla="*/ 591256 w 800806"/>
                <a:gd name="connsiteY15-2872" fmla="*/ 1490663 h 1490663"/>
                <a:gd name="connsiteX16-2873" fmla="*/ 519819 w 800806"/>
                <a:gd name="connsiteY16-2874" fmla="*/ 1433513 h 1490663"/>
                <a:gd name="connsiteX17-2875" fmla="*/ 524581 w 800806"/>
                <a:gd name="connsiteY17-2876" fmla="*/ 981075 h 1490663"/>
                <a:gd name="connsiteX18-2877" fmla="*/ 491244 w 800806"/>
                <a:gd name="connsiteY18-2878" fmla="*/ 981075 h 1490663"/>
                <a:gd name="connsiteX19-2879" fmla="*/ 424569 w 800806"/>
                <a:gd name="connsiteY19-2880" fmla="*/ 1190625 h 1490663"/>
                <a:gd name="connsiteX20-2881" fmla="*/ 348369 w 800806"/>
                <a:gd name="connsiteY20-2882" fmla="*/ 981075 h 1490663"/>
                <a:gd name="connsiteX21-2883" fmla="*/ 315031 w 800806"/>
                <a:gd name="connsiteY21-2884" fmla="*/ 981075 h 1490663"/>
                <a:gd name="connsiteX22-2885" fmla="*/ 243594 w 800806"/>
                <a:gd name="connsiteY22-2886" fmla="*/ 1147763 h 1490663"/>
                <a:gd name="connsiteX23-2887" fmla="*/ 172156 w 800806"/>
                <a:gd name="connsiteY23-2888" fmla="*/ 981075 h 1490663"/>
                <a:gd name="connsiteX24-2889" fmla="*/ 143581 w 800806"/>
                <a:gd name="connsiteY24-2890" fmla="*/ 981075 h 1490663"/>
                <a:gd name="connsiteX25-2891" fmla="*/ 67381 w 800806"/>
                <a:gd name="connsiteY25-2892" fmla="*/ 1131095 h 1490663"/>
                <a:gd name="connsiteX26-2893" fmla="*/ 706 w 800806"/>
                <a:gd name="connsiteY26-2894" fmla="*/ 990600 h 1490663"/>
                <a:gd name="connsiteX0-2895" fmla="*/ 706 w 800806"/>
                <a:gd name="connsiteY0-2896" fmla="*/ 990600 h 1490663"/>
                <a:gd name="connsiteX1-2897" fmla="*/ 706 w 800806"/>
                <a:gd name="connsiteY1-2898" fmla="*/ 381000 h 1490663"/>
                <a:gd name="connsiteX2-2899" fmla="*/ 43569 w 800806"/>
                <a:gd name="connsiteY2-2900" fmla="*/ 228600 h 1490663"/>
                <a:gd name="connsiteX3-2901" fmla="*/ 205494 w 800806"/>
                <a:gd name="connsiteY3-2902" fmla="*/ 0 h 1490663"/>
                <a:gd name="connsiteX4-2903" fmla="*/ 781756 w 800806"/>
                <a:gd name="connsiteY4-2904" fmla="*/ 4763 h 1490663"/>
                <a:gd name="connsiteX5-2905" fmla="*/ 681744 w 800806"/>
                <a:gd name="connsiteY5-2906" fmla="*/ 23813 h 1490663"/>
                <a:gd name="connsiteX6-2907" fmla="*/ 648406 w 800806"/>
                <a:gd name="connsiteY6-2908" fmla="*/ 85725 h 1490663"/>
                <a:gd name="connsiteX7-2909" fmla="*/ 615069 w 800806"/>
                <a:gd name="connsiteY7-2910" fmla="*/ 161925 h 1490663"/>
                <a:gd name="connsiteX8-2911" fmla="*/ 619831 w 800806"/>
                <a:gd name="connsiteY8-2912" fmla="*/ 319088 h 1490663"/>
                <a:gd name="connsiteX9-2913" fmla="*/ 767469 w 800806"/>
                <a:gd name="connsiteY9-2914" fmla="*/ 519113 h 1490663"/>
                <a:gd name="connsiteX10-2915" fmla="*/ 800806 w 800806"/>
                <a:gd name="connsiteY10-2916" fmla="*/ 619125 h 1490663"/>
                <a:gd name="connsiteX11-2917" fmla="*/ 767469 w 800806"/>
                <a:gd name="connsiteY11-2918" fmla="*/ 671513 h 1490663"/>
                <a:gd name="connsiteX12-2919" fmla="*/ 710319 w 800806"/>
                <a:gd name="connsiteY12-2920" fmla="*/ 700088 h 1490663"/>
                <a:gd name="connsiteX13-2921" fmla="*/ 672219 w 800806"/>
                <a:gd name="connsiteY13-2922" fmla="*/ 714375 h 1490663"/>
                <a:gd name="connsiteX14-2923" fmla="*/ 667456 w 800806"/>
                <a:gd name="connsiteY14-2924" fmla="*/ 1433513 h 1490663"/>
                <a:gd name="connsiteX15-2925" fmla="*/ 591256 w 800806"/>
                <a:gd name="connsiteY15-2926" fmla="*/ 1490663 h 1490663"/>
                <a:gd name="connsiteX16-2927" fmla="*/ 519819 w 800806"/>
                <a:gd name="connsiteY16-2928" fmla="*/ 1433513 h 1490663"/>
                <a:gd name="connsiteX17-2929" fmla="*/ 524581 w 800806"/>
                <a:gd name="connsiteY17-2930" fmla="*/ 981075 h 1490663"/>
                <a:gd name="connsiteX18-2931" fmla="*/ 491244 w 800806"/>
                <a:gd name="connsiteY18-2932" fmla="*/ 981075 h 1490663"/>
                <a:gd name="connsiteX19-2933" fmla="*/ 410282 w 800806"/>
                <a:gd name="connsiteY19-2934" fmla="*/ 1195388 h 1490663"/>
                <a:gd name="connsiteX20-2935" fmla="*/ 348369 w 800806"/>
                <a:gd name="connsiteY20-2936" fmla="*/ 981075 h 1490663"/>
                <a:gd name="connsiteX21-2937" fmla="*/ 315031 w 800806"/>
                <a:gd name="connsiteY21-2938" fmla="*/ 981075 h 1490663"/>
                <a:gd name="connsiteX22-2939" fmla="*/ 243594 w 800806"/>
                <a:gd name="connsiteY22-2940" fmla="*/ 1147763 h 1490663"/>
                <a:gd name="connsiteX23-2941" fmla="*/ 172156 w 800806"/>
                <a:gd name="connsiteY23-2942" fmla="*/ 981075 h 1490663"/>
                <a:gd name="connsiteX24-2943" fmla="*/ 143581 w 800806"/>
                <a:gd name="connsiteY24-2944" fmla="*/ 981075 h 1490663"/>
                <a:gd name="connsiteX25-2945" fmla="*/ 67381 w 800806"/>
                <a:gd name="connsiteY25-2946" fmla="*/ 1131095 h 1490663"/>
                <a:gd name="connsiteX26-2947" fmla="*/ 706 w 800806"/>
                <a:gd name="connsiteY26-2948" fmla="*/ 990600 h 1490663"/>
                <a:gd name="connsiteX0-2949" fmla="*/ 706 w 800806"/>
                <a:gd name="connsiteY0-2950" fmla="*/ 990600 h 1490663"/>
                <a:gd name="connsiteX1-2951" fmla="*/ 706 w 800806"/>
                <a:gd name="connsiteY1-2952" fmla="*/ 381000 h 1490663"/>
                <a:gd name="connsiteX2-2953" fmla="*/ 43569 w 800806"/>
                <a:gd name="connsiteY2-2954" fmla="*/ 228600 h 1490663"/>
                <a:gd name="connsiteX3-2955" fmla="*/ 205494 w 800806"/>
                <a:gd name="connsiteY3-2956" fmla="*/ 0 h 1490663"/>
                <a:gd name="connsiteX4-2957" fmla="*/ 781756 w 800806"/>
                <a:gd name="connsiteY4-2958" fmla="*/ 4763 h 1490663"/>
                <a:gd name="connsiteX5-2959" fmla="*/ 681744 w 800806"/>
                <a:gd name="connsiteY5-2960" fmla="*/ 23813 h 1490663"/>
                <a:gd name="connsiteX6-2961" fmla="*/ 648406 w 800806"/>
                <a:gd name="connsiteY6-2962" fmla="*/ 85725 h 1490663"/>
                <a:gd name="connsiteX7-2963" fmla="*/ 615069 w 800806"/>
                <a:gd name="connsiteY7-2964" fmla="*/ 161925 h 1490663"/>
                <a:gd name="connsiteX8-2965" fmla="*/ 619831 w 800806"/>
                <a:gd name="connsiteY8-2966" fmla="*/ 319088 h 1490663"/>
                <a:gd name="connsiteX9-2967" fmla="*/ 767469 w 800806"/>
                <a:gd name="connsiteY9-2968" fmla="*/ 519113 h 1490663"/>
                <a:gd name="connsiteX10-2969" fmla="*/ 800806 w 800806"/>
                <a:gd name="connsiteY10-2970" fmla="*/ 619125 h 1490663"/>
                <a:gd name="connsiteX11-2971" fmla="*/ 767469 w 800806"/>
                <a:gd name="connsiteY11-2972" fmla="*/ 671513 h 1490663"/>
                <a:gd name="connsiteX12-2973" fmla="*/ 710319 w 800806"/>
                <a:gd name="connsiteY12-2974" fmla="*/ 700088 h 1490663"/>
                <a:gd name="connsiteX13-2975" fmla="*/ 672219 w 800806"/>
                <a:gd name="connsiteY13-2976" fmla="*/ 714375 h 1490663"/>
                <a:gd name="connsiteX14-2977" fmla="*/ 667456 w 800806"/>
                <a:gd name="connsiteY14-2978" fmla="*/ 1433513 h 1490663"/>
                <a:gd name="connsiteX15-2979" fmla="*/ 591256 w 800806"/>
                <a:gd name="connsiteY15-2980" fmla="*/ 1490663 h 1490663"/>
                <a:gd name="connsiteX16-2981" fmla="*/ 519819 w 800806"/>
                <a:gd name="connsiteY16-2982" fmla="*/ 1433513 h 1490663"/>
                <a:gd name="connsiteX17-2983" fmla="*/ 524581 w 800806"/>
                <a:gd name="connsiteY17-2984" fmla="*/ 981075 h 1490663"/>
                <a:gd name="connsiteX18-2985" fmla="*/ 491244 w 800806"/>
                <a:gd name="connsiteY18-2986" fmla="*/ 981075 h 1490663"/>
                <a:gd name="connsiteX19-2987" fmla="*/ 410282 w 800806"/>
                <a:gd name="connsiteY19-2988" fmla="*/ 1195388 h 1490663"/>
                <a:gd name="connsiteX20-2989" fmla="*/ 348369 w 800806"/>
                <a:gd name="connsiteY20-2990" fmla="*/ 981075 h 1490663"/>
                <a:gd name="connsiteX21-2991" fmla="*/ 315031 w 800806"/>
                <a:gd name="connsiteY21-2992" fmla="*/ 981075 h 1490663"/>
                <a:gd name="connsiteX22-2993" fmla="*/ 243594 w 800806"/>
                <a:gd name="connsiteY22-2994" fmla="*/ 1147763 h 1490663"/>
                <a:gd name="connsiteX23-2995" fmla="*/ 172156 w 800806"/>
                <a:gd name="connsiteY23-2996" fmla="*/ 981075 h 1490663"/>
                <a:gd name="connsiteX24-2997" fmla="*/ 143581 w 800806"/>
                <a:gd name="connsiteY24-2998" fmla="*/ 981075 h 1490663"/>
                <a:gd name="connsiteX25-2999" fmla="*/ 67381 w 800806"/>
                <a:gd name="connsiteY25-3000" fmla="*/ 1131095 h 1490663"/>
                <a:gd name="connsiteX26-3001" fmla="*/ 706 w 800806"/>
                <a:gd name="connsiteY26-3002" fmla="*/ 990600 h 1490663"/>
                <a:gd name="connsiteX0-3003" fmla="*/ 706 w 800806"/>
                <a:gd name="connsiteY0-3004" fmla="*/ 990600 h 1490663"/>
                <a:gd name="connsiteX1-3005" fmla="*/ 706 w 800806"/>
                <a:gd name="connsiteY1-3006" fmla="*/ 381000 h 1490663"/>
                <a:gd name="connsiteX2-3007" fmla="*/ 43569 w 800806"/>
                <a:gd name="connsiteY2-3008" fmla="*/ 228600 h 1490663"/>
                <a:gd name="connsiteX3-3009" fmla="*/ 205494 w 800806"/>
                <a:gd name="connsiteY3-3010" fmla="*/ 0 h 1490663"/>
                <a:gd name="connsiteX4-3011" fmla="*/ 781756 w 800806"/>
                <a:gd name="connsiteY4-3012" fmla="*/ 4763 h 1490663"/>
                <a:gd name="connsiteX5-3013" fmla="*/ 681744 w 800806"/>
                <a:gd name="connsiteY5-3014" fmla="*/ 23813 h 1490663"/>
                <a:gd name="connsiteX6-3015" fmla="*/ 648406 w 800806"/>
                <a:gd name="connsiteY6-3016" fmla="*/ 85725 h 1490663"/>
                <a:gd name="connsiteX7-3017" fmla="*/ 615069 w 800806"/>
                <a:gd name="connsiteY7-3018" fmla="*/ 161925 h 1490663"/>
                <a:gd name="connsiteX8-3019" fmla="*/ 619831 w 800806"/>
                <a:gd name="connsiteY8-3020" fmla="*/ 319088 h 1490663"/>
                <a:gd name="connsiteX9-3021" fmla="*/ 767469 w 800806"/>
                <a:gd name="connsiteY9-3022" fmla="*/ 519113 h 1490663"/>
                <a:gd name="connsiteX10-3023" fmla="*/ 800806 w 800806"/>
                <a:gd name="connsiteY10-3024" fmla="*/ 619125 h 1490663"/>
                <a:gd name="connsiteX11-3025" fmla="*/ 767469 w 800806"/>
                <a:gd name="connsiteY11-3026" fmla="*/ 671513 h 1490663"/>
                <a:gd name="connsiteX12-3027" fmla="*/ 710319 w 800806"/>
                <a:gd name="connsiteY12-3028" fmla="*/ 700088 h 1490663"/>
                <a:gd name="connsiteX13-3029" fmla="*/ 672219 w 800806"/>
                <a:gd name="connsiteY13-3030" fmla="*/ 714375 h 1490663"/>
                <a:gd name="connsiteX14-3031" fmla="*/ 667456 w 800806"/>
                <a:gd name="connsiteY14-3032" fmla="*/ 1433513 h 1490663"/>
                <a:gd name="connsiteX15-3033" fmla="*/ 591256 w 800806"/>
                <a:gd name="connsiteY15-3034" fmla="*/ 1490663 h 1490663"/>
                <a:gd name="connsiteX16-3035" fmla="*/ 519819 w 800806"/>
                <a:gd name="connsiteY16-3036" fmla="*/ 1433513 h 1490663"/>
                <a:gd name="connsiteX17-3037" fmla="*/ 524581 w 800806"/>
                <a:gd name="connsiteY17-3038" fmla="*/ 981075 h 1490663"/>
                <a:gd name="connsiteX18-3039" fmla="*/ 491244 w 800806"/>
                <a:gd name="connsiteY18-3040" fmla="*/ 981075 h 1490663"/>
                <a:gd name="connsiteX19-3041" fmla="*/ 410282 w 800806"/>
                <a:gd name="connsiteY19-3042" fmla="*/ 1195388 h 1490663"/>
                <a:gd name="connsiteX20-3043" fmla="*/ 348369 w 800806"/>
                <a:gd name="connsiteY20-3044" fmla="*/ 981075 h 1490663"/>
                <a:gd name="connsiteX21-3045" fmla="*/ 315031 w 800806"/>
                <a:gd name="connsiteY21-3046" fmla="*/ 981075 h 1490663"/>
                <a:gd name="connsiteX22-3047" fmla="*/ 243594 w 800806"/>
                <a:gd name="connsiteY22-3048" fmla="*/ 1147763 h 1490663"/>
                <a:gd name="connsiteX23-3049" fmla="*/ 172156 w 800806"/>
                <a:gd name="connsiteY23-3050" fmla="*/ 981075 h 1490663"/>
                <a:gd name="connsiteX24-3051" fmla="*/ 143581 w 800806"/>
                <a:gd name="connsiteY24-3052" fmla="*/ 981075 h 1490663"/>
                <a:gd name="connsiteX25-3053" fmla="*/ 67381 w 800806"/>
                <a:gd name="connsiteY25-3054" fmla="*/ 1131095 h 1490663"/>
                <a:gd name="connsiteX26-3055" fmla="*/ 706 w 800806"/>
                <a:gd name="connsiteY26-3056" fmla="*/ 990600 h 1490663"/>
                <a:gd name="connsiteX0-3057" fmla="*/ 706 w 800806"/>
                <a:gd name="connsiteY0-3058" fmla="*/ 990600 h 1490663"/>
                <a:gd name="connsiteX1-3059" fmla="*/ 706 w 800806"/>
                <a:gd name="connsiteY1-3060" fmla="*/ 381000 h 1490663"/>
                <a:gd name="connsiteX2-3061" fmla="*/ 43569 w 800806"/>
                <a:gd name="connsiteY2-3062" fmla="*/ 228600 h 1490663"/>
                <a:gd name="connsiteX3-3063" fmla="*/ 205494 w 800806"/>
                <a:gd name="connsiteY3-3064" fmla="*/ 0 h 1490663"/>
                <a:gd name="connsiteX4-3065" fmla="*/ 781756 w 800806"/>
                <a:gd name="connsiteY4-3066" fmla="*/ 4763 h 1490663"/>
                <a:gd name="connsiteX5-3067" fmla="*/ 681744 w 800806"/>
                <a:gd name="connsiteY5-3068" fmla="*/ 23813 h 1490663"/>
                <a:gd name="connsiteX6-3069" fmla="*/ 648406 w 800806"/>
                <a:gd name="connsiteY6-3070" fmla="*/ 85725 h 1490663"/>
                <a:gd name="connsiteX7-3071" fmla="*/ 615069 w 800806"/>
                <a:gd name="connsiteY7-3072" fmla="*/ 161925 h 1490663"/>
                <a:gd name="connsiteX8-3073" fmla="*/ 619831 w 800806"/>
                <a:gd name="connsiteY8-3074" fmla="*/ 319088 h 1490663"/>
                <a:gd name="connsiteX9-3075" fmla="*/ 767469 w 800806"/>
                <a:gd name="connsiteY9-3076" fmla="*/ 519113 h 1490663"/>
                <a:gd name="connsiteX10-3077" fmla="*/ 800806 w 800806"/>
                <a:gd name="connsiteY10-3078" fmla="*/ 619125 h 1490663"/>
                <a:gd name="connsiteX11-3079" fmla="*/ 767469 w 800806"/>
                <a:gd name="connsiteY11-3080" fmla="*/ 671513 h 1490663"/>
                <a:gd name="connsiteX12-3081" fmla="*/ 710319 w 800806"/>
                <a:gd name="connsiteY12-3082" fmla="*/ 700088 h 1490663"/>
                <a:gd name="connsiteX13-3083" fmla="*/ 672219 w 800806"/>
                <a:gd name="connsiteY13-3084" fmla="*/ 714375 h 1490663"/>
                <a:gd name="connsiteX14-3085" fmla="*/ 667456 w 800806"/>
                <a:gd name="connsiteY14-3086" fmla="*/ 1433513 h 1490663"/>
                <a:gd name="connsiteX15-3087" fmla="*/ 591256 w 800806"/>
                <a:gd name="connsiteY15-3088" fmla="*/ 1490663 h 1490663"/>
                <a:gd name="connsiteX16-3089" fmla="*/ 519819 w 800806"/>
                <a:gd name="connsiteY16-3090" fmla="*/ 1433513 h 1490663"/>
                <a:gd name="connsiteX17-3091" fmla="*/ 524581 w 800806"/>
                <a:gd name="connsiteY17-3092" fmla="*/ 981075 h 1490663"/>
                <a:gd name="connsiteX18-3093" fmla="*/ 491244 w 800806"/>
                <a:gd name="connsiteY18-3094" fmla="*/ 981075 h 1490663"/>
                <a:gd name="connsiteX19-3095" fmla="*/ 410282 w 800806"/>
                <a:gd name="connsiteY19-3096" fmla="*/ 1195388 h 1490663"/>
                <a:gd name="connsiteX20-3097" fmla="*/ 348369 w 800806"/>
                <a:gd name="connsiteY20-3098" fmla="*/ 981075 h 1490663"/>
                <a:gd name="connsiteX21-3099" fmla="*/ 315031 w 800806"/>
                <a:gd name="connsiteY21-3100" fmla="*/ 981075 h 1490663"/>
                <a:gd name="connsiteX22-3101" fmla="*/ 243594 w 800806"/>
                <a:gd name="connsiteY22-3102" fmla="*/ 1147763 h 1490663"/>
                <a:gd name="connsiteX23-3103" fmla="*/ 172156 w 800806"/>
                <a:gd name="connsiteY23-3104" fmla="*/ 981075 h 1490663"/>
                <a:gd name="connsiteX24-3105" fmla="*/ 143581 w 800806"/>
                <a:gd name="connsiteY24-3106" fmla="*/ 981075 h 1490663"/>
                <a:gd name="connsiteX25-3107" fmla="*/ 67381 w 800806"/>
                <a:gd name="connsiteY25-3108" fmla="*/ 1131095 h 1490663"/>
                <a:gd name="connsiteX26-3109" fmla="*/ 706 w 800806"/>
                <a:gd name="connsiteY26-3110" fmla="*/ 990600 h 1490663"/>
                <a:gd name="connsiteX0-3111" fmla="*/ 706 w 800806"/>
                <a:gd name="connsiteY0-3112" fmla="*/ 990600 h 1503348"/>
                <a:gd name="connsiteX1-3113" fmla="*/ 706 w 800806"/>
                <a:gd name="connsiteY1-3114" fmla="*/ 381000 h 1503348"/>
                <a:gd name="connsiteX2-3115" fmla="*/ 43569 w 800806"/>
                <a:gd name="connsiteY2-3116" fmla="*/ 228600 h 1503348"/>
                <a:gd name="connsiteX3-3117" fmla="*/ 205494 w 800806"/>
                <a:gd name="connsiteY3-3118" fmla="*/ 0 h 1503348"/>
                <a:gd name="connsiteX4-3119" fmla="*/ 781756 w 800806"/>
                <a:gd name="connsiteY4-3120" fmla="*/ 4763 h 1503348"/>
                <a:gd name="connsiteX5-3121" fmla="*/ 681744 w 800806"/>
                <a:gd name="connsiteY5-3122" fmla="*/ 23813 h 1503348"/>
                <a:gd name="connsiteX6-3123" fmla="*/ 648406 w 800806"/>
                <a:gd name="connsiteY6-3124" fmla="*/ 85725 h 1503348"/>
                <a:gd name="connsiteX7-3125" fmla="*/ 615069 w 800806"/>
                <a:gd name="connsiteY7-3126" fmla="*/ 161925 h 1503348"/>
                <a:gd name="connsiteX8-3127" fmla="*/ 619831 w 800806"/>
                <a:gd name="connsiteY8-3128" fmla="*/ 319088 h 1503348"/>
                <a:gd name="connsiteX9-3129" fmla="*/ 767469 w 800806"/>
                <a:gd name="connsiteY9-3130" fmla="*/ 519113 h 1503348"/>
                <a:gd name="connsiteX10-3131" fmla="*/ 800806 w 800806"/>
                <a:gd name="connsiteY10-3132" fmla="*/ 619125 h 1503348"/>
                <a:gd name="connsiteX11-3133" fmla="*/ 767469 w 800806"/>
                <a:gd name="connsiteY11-3134" fmla="*/ 671513 h 1503348"/>
                <a:gd name="connsiteX12-3135" fmla="*/ 710319 w 800806"/>
                <a:gd name="connsiteY12-3136" fmla="*/ 700088 h 1503348"/>
                <a:gd name="connsiteX13-3137" fmla="*/ 672219 w 800806"/>
                <a:gd name="connsiteY13-3138" fmla="*/ 714375 h 1503348"/>
                <a:gd name="connsiteX14-3139" fmla="*/ 667456 w 800806"/>
                <a:gd name="connsiteY14-3140" fmla="*/ 1433513 h 1503348"/>
                <a:gd name="connsiteX15-3141" fmla="*/ 591256 w 800806"/>
                <a:gd name="connsiteY15-3142" fmla="*/ 1490663 h 1503348"/>
                <a:gd name="connsiteX16-3143" fmla="*/ 519819 w 800806"/>
                <a:gd name="connsiteY16-3144" fmla="*/ 1433513 h 1503348"/>
                <a:gd name="connsiteX17-3145" fmla="*/ 524581 w 800806"/>
                <a:gd name="connsiteY17-3146" fmla="*/ 981075 h 1503348"/>
                <a:gd name="connsiteX18-3147" fmla="*/ 491244 w 800806"/>
                <a:gd name="connsiteY18-3148" fmla="*/ 981075 h 1503348"/>
                <a:gd name="connsiteX19-3149" fmla="*/ 410282 w 800806"/>
                <a:gd name="connsiteY19-3150" fmla="*/ 1195388 h 1503348"/>
                <a:gd name="connsiteX20-3151" fmla="*/ 348369 w 800806"/>
                <a:gd name="connsiteY20-3152" fmla="*/ 981075 h 1503348"/>
                <a:gd name="connsiteX21-3153" fmla="*/ 315031 w 800806"/>
                <a:gd name="connsiteY21-3154" fmla="*/ 981075 h 1503348"/>
                <a:gd name="connsiteX22-3155" fmla="*/ 243594 w 800806"/>
                <a:gd name="connsiteY22-3156" fmla="*/ 1147763 h 1503348"/>
                <a:gd name="connsiteX23-3157" fmla="*/ 172156 w 800806"/>
                <a:gd name="connsiteY23-3158" fmla="*/ 981075 h 1503348"/>
                <a:gd name="connsiteX24-3159" fmla="*/ 143581 w 800806"/>
                <a:gd name="connsiteY24-3160" fmla="*/ 981075 h 1503348"/>
                <a:gd name="connsiteX25-3161" fmla="*/ 67381 w 800806"/>
                <a:gd name="connsiteY25-3162" fmla="*/ 1131095 h 1503348"/>
                <a:gd name="connsiteX26-3163" fmla="*/ 706 w 800806"/>
                <a:gd name="connsiteY26-3164" fmla="*/ 990600 h 1503348"/>
                <a:gd name="connsiteX0-3165" fmla="*/ 706 w 800806"/>
                <a:gd name="connsiteY0-3166" fmla="*/ 990600 h 1495008"/>
                <a:gd name="connsiteX1-3167" fmla="*/ 706 w 800806"/>
                <a:gd name="connsiteY1-3168" fmla="*/ 381000 h 1495008"/>
                <a:gd name="connsiteX2-3169" fmla="*/ 43569 w 800806"/>
                <a:gd name="connsiteY2-3170" fmla="*/ 228600 h 1495008"/>
                <a:gd name="connsiteX3-3171" fmla="*/ 205494 w 800806"/>
                <a:gd name="connsiteY3-3172" fmla="*/ 0 h 1495008"/>
                <a:gd name="connsiteX4-3173" fmla="*/ 781756 w 800806"/>
                <a:gd name="connsiteY4-3174" fmla="*/ 4763 h 1495008"/>
                <a:gd name="connsiteX5-3175" fmla="*/ 681744 w 800806"/>
                <a:gd name="connsiteY5-3176" fmla="*/ 23813 h 1495008"/>
                <a:gd name="connsiteX6-3177" fmla="*/ 648406 w 800806"/>
                <a:gd name="connsiteY6-3178" fmla="*/ 85725 h 1495008"/>
                <a:gd name="connsiteX7-3179" fmla="*/ 615069 w 800806"/>
                <a:gd name="connsiteY7-3180" fmla="*/ 161925 h 1495008"/>
                <a:gd name="connsiteX8-3181" fmla="*/ 619831 w 800806"/>
                <a:gd name="connsiteY8-3182" fmla="*/ 319088 h 1495008"/>
                <a:gd name="connsiteX9-3183" fmla="*/ 767469 w 800806"/>
                <a:gd name="connsiteY9-3184" fmla="*/ 519113 h 1495008"/>
                <a:gd name="connsiteX10-3185" fmla="*/ 800806 w 800806"/>
                <a:gd name="connsiteY10-3186" fmla="*/ 619125 h 1495008"/>
                <a:gd name="connsiteX11-3187" fmla="*/ 767469 w 800806"/>
                <a:gd name="connsiteY11-3188" fmla="*/ 671513 h 1495008"/>
                <a:gd name="connsiteX12-3189" fmla="*/ 710319 w 800806"/>
                <a:gd name="connsiteY12-3190" fmla="*/ 700088 h 1495008"/>
                <a:gd name="connsiteX13-3191" fmla="*/ 672219 w 800806"/>
                <a:gd name="connsiteY13-3192" fmla="*/ 714375 h 1495008"/>
                <a:gd name="connsiteX14-3193" fmla="*/ 667456 w 800806"/>
                <a:gd name="connsiteY14-3194" fmla="*/ 1433513 h 1495008"/>
                <a:gd name="connsiteX15-3195" fmla="*/ 591256 w 800806"/>
                <a:gd name="connsiteY15-3196" fmla="*/ 1490663 h 1495008"/>
                <a:gd name="connsiteX16-3197" fmla="*/ 519819 w 800806"/>
                <a:gd name="connsiteY16-3198" fmla="*/ 1433513 h 1495008"/>
                <a:gd name="connsiteX17-3199" fmla="*/ 524581 w 800806"/>
                <a:gd name="connsiteY17-3200" fmla="*/ 981075 h 1495008"/>
                <a:gd name="connsiteX18-3201" fmla="*/ 491244 w 800806"/>
                <a:gd name="connsiteY18-3202" fmla="*/ 981075 h 1495008"/>
                <a:gd name="connsiteX19-3203" fmla="*/ 410282 w 800806"/>
                <a:gd name="connsiteY19-3204" fmla="*/ 1195388 h 1495008"/>
                <a:gd name="connsiteX20-3205" fmla="*/ 348369 w 800806"/>
                <a:gd name="connsiteY20-3206" fmla="*/ 981075 h 1495008"/>
                <a:gd name="connsiteX21-3207" fmla="*/ 315031 w 800806"/>
                <a:gd name="connsiteY21-3208" fmla="*/ 981075 h 1495008"/>
                <a:gd name="connsiteX22-3209" fmla="*/ 243594 w 800806"/>
                <a:gd name="connsiteY22-3210" fmla="*/ 1147763 h 1495008"/>
                <a:gd name="connsiteX23-3211" fmla="*/ 172156 w 800806"/>
                <a:gd name="connsiteY23-3212" fmla="*/ 981075 h 1495008"/>
                <a:gd name="connsiteX24-3213" fmla="*/ 143581 w 800806"/>
                <a:gd name="connsiteY24-3214" fmla="*/ 981075 h 1495008"/>
                <a:gd name="connsiteX25-3215" fmla="*/ 67381 w 800806"/>
                <a:gd name="connsiteY25-3216" fmla="*/ 1131095 h 1495008"/>
                <a:gd name="connsiteX26-3217" fmla="*/ 706 w 800806"/>
                <a:gd name="connsiteY26-3218" fmla="*/ 990600 h 1495008"/>
                <a:gd name="connsiteX0-3219" fmla="*/ 706 w 800806"/>
                <a:gd name="connsiteY0-3220" fmla="*/ 990600 h 1499858"/>
                <a:gd name="connsiteX1-3221" fmla="*/ 706 w 800806"/>
                <a:gd name="connsiteY1-3222" fmla="*/ 381000 h 1499858"/>
                <a:gd name="connsiteX2-3223" fmla="*/ 43569 w 800806"/>
                <a:gd name="connsiteY2-3224" fmla="*/ 228600 h 1499858"/>
                <a:gd name="connsiteX3-3225" fmla="*/ 205494 w 800806"/>
                <a:gd name="connsiteY3-3226" fmla="*/ 0 h 1499858"/>
                <a:gd name="connsiteX4-3227" fmla="*/ 781756 w 800806"/>
                <a:gd name="connsiteY4-3228" fmla="*/ 4763 h 1499858"/>
                <a:gd name="connsiteX5-3229" fmla="*/ 681744 w 800806"/>
                <a:gd name="connsiteY5-3230" fmla="*/ 23813 h 1499858"/>
                <a:gd name="connsiteX6-3231" fmla="*/ 648406 w 800806"/>
                <a:gd name="connsiteY6-3232" fmla="*/ 85725 h 1499858"/>
                <a:gd name="connsiteX7-3233" fmla="*/ 615069 w 800806"/>
                <a:gd name="connsiteY7-3234" fmla="*/ 161925 h 1499858"/>
                <a:gd name="connsiteX8-3235" fmla="*/ 619831 w 800806"/>
                <a:gd name="connsiteY8-3236" fmla="*/ 319088 h 1499858"/>
                <a:gd name="connsiteX9-3237" fmla="*/ 767469 w 800806"/>
                <a:gd name="connsiteY9-3238" fmla="*/ 519113 h 1499858"/>
                <a:gd name="connsiteX10-3239" fmla="*/ 800806 w 800806"/>
                <a:gd name="connsiteY10-3240" fmla="*/ 619125 h 1499858"/>
                <a:gd name="connsiteX11-3241" fmla="*/ 767469 w 800806"/>
                <a:gd name="connsiteY11-3242" fmla="*/ 671513 h 1499858"/>
                <a:gd name="connsiteX12-3243" fmla="*/ 710319 w 800806"/>
                <a:gd name="connsiteY12-3244" fmla="*/ 700088 h 1499858"/>
                <a:gd name="connsiteX13-3245" fmla="*/ 672219 w 800806"/>
                <a:gd name="connsiteY13-3246" fmla="*/ 714375 h 1499858"/>
                <a:gd name="connsiteX14-3247" fmla="*/ 667456 w 800806"/>
                <a:gd name="connsiteY14-3248" fmla="*/ 1366838 h 1499858"/>
                <a:gd name="connsiteX15-3249" fmla="*/ 591256 w 800806"/>
                <a:gd name="connsiteY15-3250" fmla="*/ 1490663 h 1499858"/>
                <a:gd name="connsiteX16-3251" fmla="*/ 519819 w 800806"/>
                <a:gd name="connsiteY16-3252" fmla="*/ 1433513 h 1499858"/>
                <a:gd name="connsiteX17-3253" fmla="*/ 524581 w 800806"/>
                <a:gd name="connsiteY17-3254" fmla="*/ 981075 h 1499858"/>
                <a:gd name="connsiteX18-3255" fmla="*/ 491244 w 800806"/>
                <a:gd name="connsiteY18-3256" fmla="*/ 981075 h 1499858"/>
                <a:gd name="connsiteX19-3257" fmla="*/ 410282 w 800806"/>
                <a:gd name="connsiteY19-3258" fmla="*/ 1195388 h 1499858"/>
                <a:gd name="connsiteX20-3259" fmla="*/ 348369 w 800806"/>
                <a:gd name="connsiteY20-3260" fmla="*/ 981075 h 1499858"/>
                <a:gd name="connsiteX21-3261" fmla="*/ 315031 w 800806"/>
                <a:gd name="connsiteY21-3262" fmla="*/ 981075 h 1499858"/>
                <a:gd name="connsiteX22-3263" fmla="*/ 243594 w 800806"/>
                <a:gd name="connsiteY22-3264" fmla="*/ 1147763 h 1499858"/>
                <a:gd name="connsiteX23-3265" fmla="*/ 172156 w 800806"/>
                <a:gd name="connsiteY23-3266" fmla="*/ 981075 h 1499858"/>
                <a:gd name="connsiteX24-3267" fmla="*/ 143581 w 800806"/>
                <a:gd name="connsiteY24-3268" fmla="*/ 981075 h 1499858"/>
                <a:gd name="connsiteX25-3269" fmla="*/ 67381 w 800806"/>
                <a:gd name="connsiteY25-3270" fmla="*/ 1131095 h 1499858"/>
                <a:gd name="connsiteX26-3271" fmla="*/ 706 w 800806"/>
                <a:gd name="connsiteY26-3272" fmla="*/ 990600 h 1499858"/>
                <a:gd name="connsiteX0-3273" fmla="*/ 706 w 800806"/>
                <a:gd name="connsiteY0-3274" fmla="*/ 990600 h 1490715"/>
                <a:gd name="connsiteX1-3275" fmla="*/ 706 w 800806"/>
                <a:gd name="connsiteY1-3276" fmla="*/ 381000 h 1490715"/>
                <a:gd name="connsiteX2-3277" fmla="*/ 43569 w 800806"/>
                <a:gd name="connsiteY2-3278" fmla="*/ 228600 h 1490715"/>
                <a:gd name="connsiteX3-3279" fmla="*/ 205494 w 800806"/>
                <a:gd name="connsiteY3-3280" fmla="*/ 0 h 1490715"/>
                <a:gd name="connsiteX4-3281" fmla="*/ 781756 w 800806"/>
                <a:gd name="connsiteY4-3282" fmla="*/ 4763 h 1490715"/>
                <a:gd name="connsiteX5-3283" fmla="*/ 681744 w 800806"/>
                <a:gd name="connsiteY5-3284" fmla="*/ 23813 h 1490715"/>
                <a:gd name="connsiteX6-3285" fmla="*/ 648406 w 800806"/>
                <a:gd name="connsiteY6-3286" fmla="*/ 85725 h 1490715"/>
                <a:gd name="connsiteX7-3287" fmla="*/ 615069 w 800806"/>
                <a:gd name="connsiteY7-3288" fmla="*/ 161925 h 1490715"/>
                <a:gd name="connsiteX8-3289" fmla="*/ 619831 w 800806"/>
                <a:gd name="connsiteY8-3290" fmla="*/ 319088 h 1490715"/>
                <a:gd name="connsiteX9-3291" fmla="*/ 767469 w 800806"/>
                <a:gd name="connsiteY9-3292" fmla="*/ 519113 h 1490715"/>
                <a:gd name="connsiteX10-3293" fmla="*/ 800806 w 800806"/>
                <a:gd name="connsiteY10-3294" fmla="*/ 619125 h 1490715"/>
                <a:gd name="connsiteX11-3295" fmla="*/ 767469 w 800806"/>
                <a:gd name="connsiteY11-3296" fmla="*/ 671513 h 1490715"/>
                <a:gd name="connsiteX12-3297" fmla="*/ 710319 w 800806"/>
                <a:gd name="connsiteY12-3298" fmla="*/ 700088 h 1490715"/>
                <a:gd name="connsiteX13-3299" fmla="*/ 672219 w 800806"/>
                <a:gd name="connsiteY13-3300" fmla="*/ 714375 h 1490715"/>
                <a:gd name="connsiteX14-3301" fmla="*/ 667456 w 800806"/>
                <a:gd name="connsiteY14-3302" fmla="*/ 1366838 h 1490715"/>
                <a:gd name="connsiteX15-3303" fmla="*/ 591256 w 800806"/>
                <a:gd name="connsiteY15-3304" fmla="*/ 1490663 h 1490715"/>
                <a:gd name="connsiteX16-3305" fmla="*/ 524581 w 800806"/>
                <a:gd name="connsiteY16-3306" fmla="*/ 1350170 h 1490715"/>
                <a:gd name="connsiteX17-3307" fmla="*/ 524581 w 800806"/>
                <a:gd name="connsiteY17-3308" fmla="*/ 981075 h 1490715"/>
                <a:gd name="connsiteX18-3309" fmla="*/ 491244 w 800806"/>
                <a:gd name="connsiteY18-3310" fmla="*/ 981075 h 1490715"/>
                <a:gd name="connsiteX19-3311" fmla="*/ 410282 w 800806"/>
                <a:gd name="connsiteY19-3312" fmla="*/ 1195388 h 1490715"/>
                <a:gd name="connsiteX20-3313" fmla="*/ 348369 w 800806"/>
                <a:gd name="connsiteY20-3314" fmla="*/ 981075 h 1490715"/>
                <a:gd name="connsiteX21-3315" fmla="*/ 315031 w 800806"/>
                <a:gd name="connsiteY21-3316" fmla="*/ 981075 h 1490715"/>
                <a:gd name="connsiteX22-3317" fmla="*/ 243594 w 800806"/>
                <a:gd name="connsiteY22-3318" fmla="*/ 1147763 h 1490715"/>
                <a:gd name="connsiteX23-3319" fmla="*/ 172156 w 800806"/>
                <a:gd name="connsiteY23-3320" fmla="*/ 981075 h 1490715"/>
                <a:gd name="connsiteX24-3321" fmla="*/ 143581 w 800806"/>
                <a:gd name="connsiteY24-3322" fmla="*/ 981075 h 1490715"/>
                <a:gd name="connsiteX25-3323" fmla="*/ 67381 w 800806"/>
                <a:gd name="connsiteY25-3324" fmla="*/ 1131095 h 1490715"/>
                <a:gd name="connsiteX26-3325" fmla="*/ 706 w 800806"/>
                <a:gd name="connsiteY26-3326" fmla="*/ 990600 h 1490715"/>
                <a:gd name="connsiteX0-3327" fmla="*/ 706 w 800806"/>
                <a:gd name="connsiteY0-3328" fmla="*/ 990600 h 1490712"/>
                <a:gd name="connsiteX1-3329" fmla="*/ 706 w 800806"/>
                <a:gd name="connsiteY1-3330" fmla="*/ 381000 h 1490712"/>
                <a:gd name="connsiteX2-3331" fmla="*/ 43569 w 800806"/>
                <a:gd name="connsiteY2-3332" fmla="*/ 228600 h 1490712"/>
                <a:gd name="connsiteX3-3333" fmla="*/ 205494 w 800806"/>
                <a:gd name="connsiteY3-3334" fmla="*/ 0 h 1490712"/>
                <a:gd name="connsiteX4-3335" fmla="*/ 781756 w 800806"/>
                <a:gd name="connsiteY4-3336" fmla="*/ 4763 h 1490712"/>
                <a:gd name="connsiteX5-3337" fmla="*/ 681744 w 800806"/>
                <a:gd name="connsiteY5-3338" fmla="*/ 23813 h 1490712"/>
                <a:gd name="connsiteX6-3339" fmla="*/ 648406 w 800806"/>
                <a:gd name="connsiteY6-3340" fmla="*/ 85725 h 1490712"/>
                <a:gd name="connsiteX7-3341" fmla="*/ 615069 w 800806"/>
                <a:gd name="connsiteY7-3342" fmla="*/ 161925 h 1490712"/>
                <a:gd name="connsiteX8-3343" fmla="*/ 619831 w 800806"/>
                <a:gd name="connsiteY8-3344" fmla="*/ 319088 h 1490712"/>
                <a:gd name="connsiteX9-3345" fmla="*/ 767469 w 800806"/>
                <a:gd name="connsiteY9-3346" fmla="*/ 519113 h 1490712"/>
                <a:gd name="connsiteX10-3347" fmla="*/ 800806 w 800806"/>
                <a:gd name="connsiteY10-3348" fmla="*/ 619125 h 1490712"/>
                <a:gd name="connsiteX11-3349" fmla="*/ 767469 w 800806"/>
                <a:gd name="connsiteY11-3350" fmla="*/ 671513 h 1490712"/>
                <a:gd name="connsiteX12-3351" fmla="*/ 710319 w 800806"/>
                <a:gd name="connsiteY12-3352" fmla="*/ 700088 h 1490712"/>
                <a:gd name="connsiteX13-3353" fmla="*/ 672219 w 800806"/>
                <a:gd name="connsiteY13-3354" fmla="*/ 714375 h 1490712"/>
                <a:gd name="connsiteX14-3355" fmla="*/ 667456 w 800806"/>
                <a:gd name="connsiteY14-3356" fmla="*/ 1366838 h 1490712"/>
                <a:gd name="connsiteX15-3357" fmla="*/ 591256 w 800806"/>
                <a:gd name="connsiteY15-3358" fmla="*/ 1490663 h 1490712"/>
                <a:gd name="connsiteX16-3359" fmla="*/ 524581 w 800806"/>
                <a:gd name="connsiteY16-3360" fmla="*/ 1350170 h 1490712"/>
                <a:gd name="connsiteX17-3361" fmla="*/ 524581 w 800806"/>
                <a:gd name="connsiteY17-3362" fmla="*/ 981075 h 1490712"/>
                <a:gd name="connsiteX18-3363" fmla="*/ 491244 w 800806"/>
                <a:gd name="connsiteY18-3364" fmla="*/ 981075 h 1490712"/>
                <a:gd name="connsiteX19-3365" fmla="*/ 410282 w 800806"/>
                <a:gd name="connsiteY19-3366" fmla="*/ 1195388 h 1490712"/>
                <a:gd name="connsiteX20-3367" fmla="*/ 348369 w 800806"/>
                <a:gd name="connsiteY20-3368" fmla="*/ 981075 h 1490712"/>
                <a:gd name="connsiteX21-3369" fmla="*/ 315031 w 800806"/>
                <a:gd name="connsiteY21-3370" fmla="*/ 981075 h 1490712"/>
                <a:gd name="connsiteX22-3371" fmla="*/ 243594 w 800806"/>
                <a:gd name="connsiteY22-3372" fmla="*/ 1147763 h 1490712"/>
                <a:gd name="connsiteX23-3373" fmla="*/ 172156 w 800806"/>
                <a:gd name="connsiteY23-3374" fmla="*/ 981075 h 1490712"/>
                <a:gd name="connsiteX24-3375" fmla="*/ 143581 w 800806"/>
                <a:gd name="connsiteY24-3376" fmla="*/ 981075 h 1490712"/>
                <a:gd name="connsiteX25-3377" fmla="*/ 67381 w 800806"/>
                <a:gd name="connsiteY25-3378" fmla="*/ 1131095 h 1490712"/>
                <a:gd name="connsiteX26-3379" fmla="*/ 706 w 800806"/>
                <a:gd name="connsiteY26-3380" fmla="*/ 990600 h 1490712"/>
                <a:gd name="connsiteX0-3381" fmla="*/ 706 w 800806"/>
                <a:gd name="connsiteY0-3382" fmla="*/ 990600 h 1490712"/>
                <a:gd name="connsiteX1-3383" fmla="*/ 706 w 800806"/>
                <a:gd name="connsiteY1-3384" fmla="*/ 381000 h 1490712"/>
                <a:gd name="connsiteX2-3385" fmla="*/ 43569 w 800806"/>
                <a:gd name="connsiteY2-3386" fmla="*/ 228600 h 1490712"/>
                <a:gd name="connsiteX3-3387" fmla="*/ 205494 w 800806"/>
                <a:gd name="connsiteY3-3388" fmla="*/ 0 h 1490712"/>
                <a:gd name="connsiteX4-3389" fmla="*/ 781756 w 800806"/>
                <a:gd name="connsiteY4-3390" fmla="*/ 4763 h 1490712"/>
                <a:gd name="connsiteX5-3391" fmla="*/ 681744 w 800806"/>
                <a:gd name="connsiteY5-3392" fmla="*/ 23813 h 1490712"/>
                <a:gd name="connsiteX6-3393" fmla="*/ 648406 w 800806"/>
                <a:gd name="connsiteY6-3394" fmla="*/ 85725 h 1490712"/>
                <a:gd name="connsiteX7-3395" fmla="*/ 615069 w 800806"/>
                <a:gd name="connsiteY7-3396" fmla="*/ 161925 h 1490712"/>
                <a:gd name="connsiteX8-3397" fmla="*/ 619831 w 800806"/>
                <a:gd name="connsiteY8-3398" fmla="*/ 319088 h 1490712"/>
                <a:gd name="connsiteX9-3399" fmla="*/ 767469 w 800806"/>
                <a:gd name="connsiteY9-3400" fmla="*/ 519113 h 1490712"/>
                <a:gd name="connsiteX10-3401" fmla="*/ 800806 w 800806"/>
                <a:gd name="connsiteY10-3402" fmla="*/ 619125 h 1490712"/>
                <a:gd name="connsiteX11-3403" fmla="*/ 767469 w 800806"/>
                <a:gd name="connsiteY11-3404" fmla="*/ 671513 h 1490712"/>
                <a:gd name="connsiteX12-3405" fmla="*/ 710319 w 800806"/>
                <a:gd name="connsiteY12-3406" fmla="*/ 700088 h 1490712"/>
                <a:gd name="connsiteX13-3407" fmla="*/ 672219 w 800806"/>
                <a:gd name="connsiteY13-3408" fmla="*/ 714375 h 1490712"/>
                <a:gd name="connsiteX14-3409" fmla="*/ 667456 w 800806"/>
                <a:gd name="connsiteY14-3410" fmla="*/ 1366838 h 1490712"/>
                <a:gd name="connsiteX15-3411" fmla="*/ 591256 w 800806"/>
                <a:gd name="connsiteY15-3412" fmla="*/ 1490663 h 1490712"/>
                <a:gd name="connsiteX16-3413" fmla="*/ 524581 w 800806"/>
                <a:gd name="connsiteY16-3414" fmla="*/ 1350170 h 1490712"/>
                <a:gd name="connsiteX17-3415" fmla="*/ 524581 w 800806"/>
                <a:gd name="connsiteY17-3416" fmla="*/ 981075 h 1490712"/>
                <a:gd name="connsiteX18-3417" fmla="*/ 491244 w 800806"/>
                <a:gd name="connsiteY18-3418" fmla="*/ 981075 h 1490712"/>
                <a:gd name="connsiteX19-3419" fmla="*/ 410282 w 800806"/>
                <a:gd name="connsiteY19-3420" fmla="*/ 1195388 h 1490712"/>
                <a:gd name="connsiteX20-3421" fmla="*/ 348369 w 800806"/>
                <a:gd name="connsiteY20-3422" fmla="*/ 981075 h 1490712"/>
                <a:gd name="connsiteX21-3423" fmla="*/ 315031 w 800806"/>
                <a:gd name="connsiteY21-3424" fmla="*/ 981075 h 1490712"/>
                <a:gd name="connsiteX22-3425" fmla="*/ 243594 w 800806"/>
                <a:gd name="connsiteY22-3426" fmla="*/ 1147763 h 1490712"/>
                <a:gd name="connsiteX23-3427" fmla="*/ 172156 w 800806"/>
                <a:gd name="connsiteY23-3428" fmla="*/ 981075 h 1490712"/>
                <a:gd name="connsiteX24-3429" fmla="*/ 143581 w 800806"/>
                <a:gd name="connsiteY24-3430" fmla="*/ 981075 h 1490712"/>
                <a:gd name="connsiteX25-3431" fmla="*/ 67381 w 800806"/>
                <a:gd name="connsiteY25-3432" fmla="*/ 1131095 h 1490712"/>
                <a:gd name="connsiteX26-3433" fmla="*/ 706 w 800806"/>
                <a:gd name="connsiteY26-3434" fmla="*/ 990600 h 1490712"/>
                <a:gd name="connsiteX0-3435" fmla="*/ 706 w 800806"/>
                <a:gd name="connsiteY0-3436" fmla="*/ 990600 h 1490712"/>
                <a:gd name="connsiteX1-3437" fmla="*/ 706 w 800806"/>
                <a:gd name="connsiteY1-3438" fmla="*/ 381000 h 1490712"/>
                <a:gd name="connsiteX2-3439" fmla="*/ 43569 w 800806"/>
                <a:gd name="connsiteY2-3440" fmla="*/ 228600 h 1490712"/>
                <a:gd name="connsiteX3-3441" fmla="*/ 205494 w 800806"/>
                <a:gd name="connsiteY3-3442" fmla="*/ 0 h 1490712"/>
                <a:gd name="connsiteX4-3443" fmla="*/ 781756 w 800806"/>
                <a:gd name="connsiteY4-3444" fmla="*/ 4763 h 1490712"/>
                <a:gd name="connsiteX5-3445" fmla="*/ 681744 w 800806"/>
                <a:gd name="connsiteY5-3446" fmla="*/ 23813 h 1490712"/>
                <a:gd name="connsiteX6-3447" fmla="*/ 648406 w 800806"/>
                <a:gd name="connsiteY6-3448" fmla="*/ 85725 h 1490712"/>
                <a:gd name="connsiteX7-3449" fmla="*/ 615069 w 800806"/>
                <a:gd name="connsiteY7-3450" fmla="*/ 161925 h 1490712"/>
                <a:gd name="connsiteX8-3451" fmla="*/ 619831 w 800806"/>
                <a:gd name="connsiteY8-3452" fmla="*/ 319088 h 1490712"/>
                <a:gd name="connsiteX9-3453" fmla="*/ 767469 w 800806"/>
                <a:gd name="connsiteY9-3454" fmla="*/ 519113 h 1490712"/>
                <a:gd name="connsiteX10-3455" fmla="*/ 800806 w 800806"/>
                <a:gd name="connsiteY10-3456" fmla="*/ 619125 h 1490712"/>
                <a:gd name="connsiteX11-3457" fmla="*/ 767469 w 800806"/>
                <a:gd name="connsiteY11-3458" fmla="*/ 671513 h 1490712"/>
                <a:gd name="connsiteX12-3459" fmla="*/ 710319 w 800806"/>
                <a:gd name="connsiteY12-3460" fmla="*/ 700088 h 1490712"/>
                <a:gd name="connsiteX13-3461" fmla="*/ 672219 w 800806"/>
                <a:gd name="connsiteY13-3462" fmla="*/ 714375 h 1490712"/>
                <a:gd name="connsiteX14-3463" fmla="*/ 667456 w 800806"/>
                <a:gd name="connsiteY14-3464" fmla="*/ 1366838 h 1490712"/>
                <a:gd name="connsiteX15-3465" fmla="*/ 591256 w 800806"/>
                <a:gd name="connsiteY15-3466" fmla="*/ 1490663 h 1490712"/>
                <a:gd name="connsiteX16-3467" fmla="*/ 524581 w 800806"/>
                <a:gd name="connsiteY16-3468" fmla="*/ 1350170 h 1490712"/>
                <a:gd name="connsiteX17-3469" fmla="*/ 524581 w 800806"/>
                <a:gd name="connsiteY17-3470" fmla="*/ 981075 h 1490712"/>
                <a:gd name="connsiteX18-3471" fmla="*/ 491244 w 800806"/>
                <a:gd name="connsiteY18-3472" fmla="*/ 981075 h 1490712"/>
                <a:gd name="connsiteX19-3473" fmla="*/ 410282 w 800806"/>
                <a:gd name="connsiteY19-3474" fmla="*/ 1195388 h 1490712"/>
                <a:gd name="connsiteX20-3475" fmla="*/ 348369 w 800806"/>
                <a:gd name="connsiteY20-3476" fmla="*/ 981075 h 1490712"/>
                <a:gd name="connsiteX21-3477" fmla="*/ 315031 w 800806"/>
                <a:gd name="connsiteY21-3478" fmla="*/ 981075 h 1490712"/>
                <a:gd name="connsiteX22-3479" fmla="*/ 243594 w 800806"/>
                <a:gd name="connsiteY22-3480" fmla="*/ 1147763 h 1490712"/>
                <a:gd name="connsiteX23-3481" fmla="*/ 172156 w 800806"/>
                <a:gd name="connsiteY23-3482" fmla="*/ 981075 h 1490712"/>
                <a:gd name="connsiteX24-3483" fmla="*/ 143581 w 800806"/>
                <a:gd name="connsiteY24-3484" fmla="*/ 981075 h 1490712"/>
                <a:gd name="connsiteX25-3485" fmla="*/ 67381 w 800806"/>
                <a:gd name="connsiteY25-3486" fmla="*/ 1131095 h 1490712"/>
                <a:gd name="connsiteX26-3487" fmla="*/ 706 w 800806"/>
                <a:gd name="connsiteY26-3488" fmla="*/ 990600 h 1490712"/>
                <a:gd name="connsiteX0-3489" fmla="*/ 706 w 800806"/>
                <a:gd name="connsiteY0-3490" fmla="*/ 990600 h 1490664"/>
                <a:gd name="connsiteX1-3491" fmla="*/ 706 w 800806"/>
                <a:gd name="connsiteY1-3492" fmla="*/ 381000 h 1490664"/>
                <a:gd name="connsiteX2-3493" fmla="*/ 43569 w 800806"/>
                <a:gd name="connsiteY2-3494" fmla="*/ 228600 h 1490664"/>
                <a:gd name="connsiteX3-3495" fmla="*/ 205494 w 800806"/>
                <a:gd name="connsiteY3-3496" fmla="*/ 0 h 1490664"/>
                <a:gd name="connsiteX4-3497" fmla="*/ 781756 w 800806"/>
                <a:gd name="connsiteY4-3498" fmla="*/ 4763 h 1490664"/>
                <a:gd name="connsiteX5-3499" fmla="*/ 681744 w 800806"/>
                <a:gd name="connsiteY5-3500" fmla="*/ 23813 h 1490664"/>
                <a:gd name="connsiteX6-3501" fmla="*/ 648406 w 800806"/>
                <a:gd name="connsiteY6-3502" fmla="*/ 85725 h 1490664"/>
                <a:gd name="connsiteX7-3503" fmla="*/ 615069 w 800806"/>
                <a:gd name="connsiteY7-3504" fmla="*/ 161925 h 1490664"/>
                <a:gd name="connsiteX8-3505" fmla="*/ 619831 w 800806"/>
                <a:gd name="connsiteY8-3506" fmla="*/ 319088 h 1490664"/>
                <a:gd name="connsiteX9-3507" fmla="*/ 767469 w 800806"/>
                <a:gd name="connsiteY9-3508" fmla="*/ 519113 h 1490664"/>
                <a:gd name="connsiteX10-3509" fmla="*/ 800806 w 800806"/>
                <a:gd name="connsiteY10-3510" fmla="*/ 619125 h 1490664"/>
                <a:gd name="connsiteX11-3511" fmla="*/ 767469 w 800806"/>
                <a:gd name="connsiteY11-3512" fmla="*/ 671513 h 1490664"/>
                <a:gd name="connsiteX12-3513" fmla="*/ 710319 w 800806"/>
                <a:gd name="connsiteY12-3514" fmla="*/ 700088 h 1490664"/>
                <a:gd name="connsiteX13-3515" fmla="*/ 672219 w 800806"/>
                <a:gd name="connsiteY13-3516" fmla="*/ 714375 h 1490664"/>
                <a:gd name="connsiteX14-3517" fmla="*/ 667456 w 800806"/>
                <a:gd name="connsiteY14-3518" fmla="*/ 1366838 h 1490664"/>
                <a:gd name="connsiteX15-3519" fmla="*/ 591256 w 800806"/>
                <a:gd name="connsiteY15-3520" fmla="*/ 1490663 h 1490664"/>
                <a:gd name="connsiteX16-3521" fmla="*/ 524581 w 800806"/>
                <a:gd name="connsiteY16-3522" fmla="*/ 1350170 h 1490664"/>
                <a:gd name="connsiteX17-3523" fmla="*/ 524581 w 800806"/>
                <a:gd name="connsiteY17-3524" fmla="*/ 981075 h 1490664"/>
                <a:gd name="connsiteX18-3525" fmla="*/ 491244 w 800806"/>
                <a:gd name="connsiteY18-3526" fmla="*/ 981075 h 1490664"/>
                <a:gd name="connsiteX19-3527" fmla="*/ 410282 w 800806"/>
                <a:gd name="connsiteY19-3528" fmla="*/ 1195388 h 1490664"/>
                <a:gd name="connsiteX20-3529" fmla="*/ 348369 w 800806"/>
                <a:gd name="connsiteY20-3530" fmla="*/ 981075 h 1490664"/>
                <a:gd name="connsiteX21-3531" fmla="*/ 315031 w 800806"/>
                <a:gd name="connsiteY21-3532" fmla="*/ 981075 h 1490664"/>
                <a:gd name="connsiteX22-3533" fmla="*/ 243594 w 800806"/>
                <a:gd name="connsiteY22-3534" fmla="*/ 1147763 h 1490664"/>
                <a:gd name="connsiteX23-3535" fmla="*/ 172156 w 800806"/>
                <a:gd name="connsiteY23-3536" fmla="*/ 981075 h 1490664"/>
                <a:gd name="connsiteX24-3537" fmla="*/ 143581 w 800806"/>
                <a:gd name="connsiteY24-3538" fmla="*/ 981075 h 1490664"/>
                <a:gd name="connsiteX25-3539" fmla="*/ 67381 w 800806"/>
                <a:gd name="connsiteY25-3540" fmla="*/ 1131095 h 1490664"/>
                <a:gd name="connsiteX26-3541" fmla="*/ 706 w 800806"/>
                <a:gd name="connsiteY26-3542" fmla="*/ 990600 h 1490664"/>
                <a:gd name="connsiteX0-3543" fmla="*/ 706 w 800806"/>
                <a:gd name="connsiteY0-3544" fmla="*/ 990600 h 1490664"/>
                <a:gd name="connsiteX1-3545" fmla="*/ 706 w 800806"/>
                <a:gd name="connsiteY1-3546" fmla="*/ 381000 h 1490664"/>
                <a:gd name="connsiteX2-3547" fmla="*/ 43569 w 800806"/>
                <a:gd name="connsiteY2-3548" fmla="*/ 228600 h 1490664"/>
                <a:gd name="connsiteX3-3549" fmla="*/ 205494 w 800806"/>
                <a:gd name="connsiteY3-3550" fmla="*/ 0 h 1490664"/>
                <a:gd name="connsiteX4-3551" fmla="*/ 781756 w 800806"/>
                <a:gd name="connsiteY4-3552" fmla="*/ 4763 h 1490664"/>
                <a:gd name="connsiteX5-3553" fmla="*/ 681744 w 800806"/>
                <a:gd name="connsiteY5-3554" fmla="*/ 23813 h 1490664"/>
                <a:gd name="connsiteX6-3555" fmla="*/ 648406 w 800806"/>
                <a:gd name="connsiteY6-3556" fmla="*/ 85725 h 1490664"/>
                <a:gd name="connsiteX7-3557" fmla="*/ 615069 w 800806"/>
                <a:gd name="connsiteY7-3558" fmla="*/ 161925 h 1490664"/>
                <a:gd name="connsiteX8-3559" fmla="*/ 619831 w 800806"/>
                <a:gd name="connsiteY8-3560" fmla="*/ 319088 h 1490664"/>
                <a:gd name="connsiteX9-3561" fmla="*/ 767469 w 800806"/>
                <a:gd name="connsiteY9-3562" fmla="*/ 519113 h 1490664"/>
                <a:gd name="connsiteX10-3563" fmla="*/ 800806 w 800806"/>
                <a:gd name="connsiteY10-3564" fmla="*/ 619125 h 1490664"/>
                <a:gd name="connsiteX11-3565" fmla="*/ 767469 w 800806"/>
                <a:gd name="connsiteY11-3566" fmla="*/ 671513 h 1490664"/>
                <a:gd name="connsiteX12-3567" fmla="*/ 710319 w 800806"/>
                <a:gd name="connsiteY12-3568" fmla="*/ 700088 h 1490664"/>
                <a:gd name="connsiteX13-3569" fmla="*/ 672219 w 800806"/>
                <a:gd name="connsiteY13-3570" fmla="*/ 714375 h 1490664"/>
                <a:gd name="connsiteX14-3571" fmla="*/ 667456 w 800806"/>
                <a:gd name="connsiteY14-3572" fmla="*/ 1366838 h 1490664"/>
                <a:gd name="connsiteX15-3573" fmla="*/ 591256 w 800806"/>
                <a:gd name="connsiteY15-3574" fmla="*/ 1490663 h 1490664"/>
                <a:gd name="connsiteX16-3575" fmla="*/ 524581 w 800806"/>
                <a:gd name="connsiteY16-3576" fmla="*/ 1350170 h 1490664"/>
                <a:gd name="connsiteX17-3577" fmla="*/ 524581 w 800806"/>
                <a:gd name="connsiteY17-3578" fmla="*/ 981075 h 1490664"/>
                <a:gd name="connsiteX18-3579" fmla="*/ 491244 w 800806"/>
                <a:gd name="connsiteY18-3580" fmla="*/ 981075 h 1490664"/>
                <a:gd name="connsiteX19-3581" fmla="*/ 410282 w 800806"/>
                <a:gd name="connsiteY19-3582" fmla="*/ 1195388 h 1490664"/>
                <a:gd name="connsiteX20-3583" fmla="*/ 348369 w 800806"/>
                <a:gd name="connsiteY20-3584" fmla="*/ 981075 h 1490664"/>
                <a:gd name="connsiteX21-3585" fmla="*/ 315031 w 800806"/>
                <a:gd name="connsiteY21-3586" fmla="*/ 981075 h 1490664"/>
                <a:gd name="connsiteX22-3587" fmla="*/ 243594 w 800806"/>
                <a:gd name="connsiteY22-3588" fmla="*/ 1147763 h 1490664"/>
                <a:gd name="connsiteX23-3589" fmla="*/ 172156 w 800806"/>
                <a:gd name="connsiteY23-3590" fmla="*/ 981075 h 1490664"/>
                <a:gd name="connsiteX24-3591" fmla="*/ 143581 w 800806"/>
                <a:gd name="connsiteY24-3592" fmla="*/ 981075 h 1490664"/>
                <a:gd name="connsiteX25-3593" fmla="*/ 67381 w 800806"/>
                <a:gd name="connsiteY25-3594" fmla="*/ 1131095 h 1490664"/>
                <a:gd name="connsiteX26-3595" fmla="*/ 706 w 800806"/>
                <a:gd name="connsiteY26-3596" fmla="*/ 990600 h 1490664"/>
                <a:gd name="connsiteX0-3597" fmla="*/ 706 w 800806"/>
                <a:gd name="connsiteY0-3598" fmla="*/ 990600 h 1479499"/>
                <a:gd name="connsiteX1-3599" fmla="*/ 706 w 800806"/>
                <a:gd name="connsiteY1-3600" fmla="*/ 381000 h 1479499"/>
                <a:gd name="connsiteX2-3601" fmla="*/ 43569 w 800806"/>
                <a:gd name="connsiteY2-3602" fmla="*/ 228600 h 1479499"/>
                <a:gd name="connsiteX3-3603" fmla="*/ 205494 w 800806"/>
                <a:gd name="connsiteY3-3604" fmla="*/ 0 h 1479499"/>
                <a:gd name="connsiteX4-3605" fmla="*/ 781756 w 800806"/>
                <a:gd name="connsiteY4-3606" fmla="*/ 4763 h 1479499"/>
                <a:gd name="connsiteX5-3607" fmla="*/ 681744 w 800806"/>
                <a:gd name="connsiteY5-3608" fmla="*/ 23813 h 1479499"/>
                <a:gd name="connsiteX6-3609" fmla="*/ 648406 w 800806"/>
                <a:gd name="connsiteY6-3610" fmla="*/ 85725 h 1479499"/>
                <a:gd name="connsiteX7-3611" fmla="*/ 615069 w 800806"/>
                <a:gd name="connsiteY7-3612" fmla="*/ 161925 h 1479499"/>
                <a:gd name="connsiteX8-3613" fmla="*/ 619831 w 800806"/>
                <a:gd name="connsiteY8-3614" fmla="*/ 319088 h 1479499"/>
                <a:gd name="connsiteX9-3615" fmla="*/ 767469 w 800806"/>
                <a:gd name="connsiteY9-3616" fmla="*/ 519113 h 1479499"/>
                <a:gd name="connsiteX10-3617" fmla="*/ 800806 w 800806"/>
                <a:gd name="connsiteY10-3618" fmla="*/ 619125 h 1479499"/>
                <a:gd name="connsiteX11-3619" fmla="*/ 767469 w 800806"/>
                <a:gd name="connsiteY11-3620" fmla="*/ 671513 h 1479499"/>
                <a:gd name="connsiteX12-3621" fmla="*/ 710319 w 800806"/>
                <a:gd name="connsiteY12-3622" fmla="*/ 700088 h 1479499"/>
                <a:gd name="connsiteX13-3623" fmla="*/ 672219 w 800806"/>
                <a:gd name="connsiteY13-3624" fmla="*/ 714375 h 1479499"/>
                <a:gd name="connsiteX14-3625" fmla="*/ 667456 w 800806"/>
                <a:gd name="connsiteY14-3626" fmla="*/ 1366838 h 1479499"/>
                <a:gd name="connsiteX15-3627" fmla="*/ 588875 w 800806"/>
                <a:gd name="connsiteY15-3628" fmla="*/ 1478756 h 1479499"/>
                <a:gd name="connsiteX16-3629" fmla="*/ 524581 w 800806"/>
                <a:gd name="connsiteY16-3630" fmla="*/ 1350170 h 1479499"/>
                <a:gd name="connsiteX17-3631" fmla="*/ 524581 w 800806"/>
                <a:gd name="connsiteY17-3632" fmla="*/ 981075 h 1479499"/>
                <a:gd name="connsiteX18-3633" fmla="*/ 491244 w 800806"/>
                <a:gd name="connsiteY18-3634" fmla="*/ 981075 h 1479499"/>
                <a:gd name="connsiteX19-3635" fmla="*/ 410282 w 800806"/>
                <a:gd name="connsiteY19-3636" fmla="*/ 1195388 h 1479499"/>
                <a:gd name="connsiteX20-3637" fmla="*/ 348369 w 800806"/>
                <a:gd name="connsiteY20-3638" fmla="*/ 981075 h 1479499"/>
                <a:gd name="connsiteX21-3639" fmla="*/ 315031 w 800806"/>
                <a:gd name="connsiteY21-3640" fmla="*/ 981075 h 1479499"/>
                <a:gd name="connsiteX22-3641" fmla="*/ 243594 w 800806"/>
                <a:gd name="connsiteY22-3642" fmla="*/ 1147763 h 1479499"/>
                <a:gd name="connsiteX23-3643" fmla="*/ 172156 w 800806"/>
                <a:gd name="connsiteY23-3644" fmla="*/ 981075 h 1479499"/>
                <a:gd name="connsiteX24-3645" fmla="*/ 143581 w 800806"/>
                <a:gd name="connsiteY24-3646" fmla="*/ 981075 h 1479499"/>
                <a:gd name="connsiteX25-3647" fmla="*/ 67381 w 800806"/>
                <a:gd name="connsiteY25-3648" fmla="*/ 1131095 h 1479499"/>
                <a:gd name="connsiteX26-3649" fmla="*/ 706 w 800806"/>
                <a:gd name="connsiteY26-3650" fmla="*/ 990600 h 1479499"/>
                <a:gd name="connsiteX0-3651" fmla="*/ 706 w 800806"/>
                <a:gd name="connsiteY0-3652" fmla="*/ 990600 h 1478759"/>
                <a:gd name="connsiteX1-3653" fmla="*/ 706 w 800806"/>
                <a:gd name="connsiteY1-3654" fmla="*/ 381000 h 1478759"/>
                <a:gd name="connsiteX2-3655" fmla="*/ 43569 w 800806"/>
                <a:gd name="connsiteY2-3656" fmla="*/ 228600 h 1478759"/>
                <a:gd name="connsiteX3-3657" fmla="*/ 205494 w 800806"/>
                <a:gd name="connsiteY3-3658" fmla="*/ 0 h 1478759"/>
                <a:gd name="connsiteX4-3659" fmla="*/ 781756 w 800806"/>
                <a:gd name="connsiteY4-3660" fmla="*/ 4763 h 1478759"/>
                <a:gd name="connsiteX5-3661" fmla="*/ 681744 w 800806"/>
                <a:gd name="connsiteY5-3662" fmla="*/ 23813 h 1478759"/>
                <a:gd name="connsiteX6-3663" fmla="*/ 648406 w 800806"/>
                <a:gd name="connsiteY6-3664" fmla="*/ 85725 h 1478759"/>
                <a:gd name="connsiteX7-3665" fmla="*/ 615069 w 800806"/>
                <a:gd name="connsiteY7-3666" fmla="*/ 161925 h 1478759"/>
                <a:gd name="connsiteX8-3667" fmla="*/ 619831 w 800806"/>
                <a:gd name="connsiteY8-3668" fmla="*/ 319088 h 1478759"/>
                <a:gd name="connsiteX9-3669" fmla="*/ 767469 w 800806"/>
                <a:gd name="connsiteY9-3670" fmla="*/ 519113 h 1478759"/>
                <a:gd name="connsiteX10-3671" fmla="*/ 800806 w 800806"/>
                <a:gd name="connsiteY10-3672" fmla="*/ 619125 h 1478759"/>
                <a:gd name="connsiteX11-3673" fmla="*/ 767469 w 800806"/>
                <a:gd name="connsiteY11-3674" fmla="*/ 671513 h 1478759"/>
                <a:gd name="connsiteX12-3675" fmla="*/ 710319 w 800806"/>
                <a:gd name="connsiteY12-3676" fmla="*/ 700088 h 1478759"/>
                <a:gd name="connsiteX13-3677" fmla="*/ 672219 w 800806"/>
                <a:gd name="connsiteY13-3678" fmla="*/ 714375 h 1478759"/>
                <a:gd name="connsiteX14-3679" fmla="*/ 667456 w 800806"/>
                <a:gd name="connsiteY14-3680" fmla="*/ 1366838 h 1478759"/>
                <a:gd name="connsiteX15-3681" fmla="*/ 588875 w 800806"/>
                <a:gd name="connsiteY15-3682" fmla="*/ 1478756 h 1478759"/>
                <a:gd name="connsiteX16-3683" fmla="*/ 524581 w 800806"/>
                <a:gd name="connsiteY16-3684" fmla="*/ 1350170 h 1478759"/>
                <a:gd name="connsiteX17-3685" fmla="*/ 524581 w 800806"/>
                <a:gd name="connsiteY17-3686" fmla="*/ 981075 h 1478759"/>
                <a:gd name="connsiteX18-3687" fmla="*/ 491244 w 800806"/>
                <a:gd name="connsiteY18-3688" fmla="*/ 981075 h 1478759"/>
                <a:gd name="connsiteX19-3689" fmla="*/ 410282 w 800806"/>
                <a:gd name="connsiteY19-3690" fmla="*/ 1195388 h 1478759"/>
                <a:gd name="connsiteX20-3691" fmla="*/ 348369 w 800806"/>
                <a:gd name="connsiteY20-3692" fmla="*/ 981075 h 1478759"/>
                <a:gd name="connsiteX21-3693" fmla="*/ 315031 w 800806"/>
                <a:gd name="connsiteY21-3694" fmla="*/ 981075 h 1478759"/>
                <a:gd name="connsiteX22-3695" fmla="*/ 243594 w 800806"/>
                <a:gd name="connsiteY22-3696" fmla="*/ 1147763 h 1478759"/>
                <a:gd name="connsiteX23-3697" fmla="*/ 172156 w 800806"/>
                <a:gd name="connsiteY23-3698" fmla="*/ 981075 h 1478759"/>
                <a:gd name="connsiteX24-3699" fmla="*/ 143581 w 800806"/>
                <a:gd name="connsiteY24-3700" fmla="*/ 981075 h 1478759"/>
                <a:gd name="connsiteX25-3701" fmla="*/ 67381 w 800806"/>
                <a:gd name="connsiteY25-3702" fmla="*/ 1131095 h 1478759"/>
                <a:gd name="connsiteX26-3703" fmla="*/ 706 w 800806"/>
                <a:gd name="connsiteY26-3704" fmla="*/ 990600 h 1478759"/>
                <a:gd name="connsiteX0-3705" fmla="*/ 706 w 800806"/>
                <a:gd name="connsiteY0-3706" fmla="*/ 990600 h 1478759"/>
                <a:gd name="connsiteX1-3707" fmla="*/ 706 w 800806"/>
                <a:gd name="connsiteY1-3708" fmla="*/ 381000 h 1478759"/>
                <a:gd name="connsiteX2-3709" fmla="*/ 43569 w 800806"/>
                <a:gd name="connsiteY2-3710" fmla="*/ 228600 h 1478759"/>
                <a:gd name="connsiteX3-3711" fmla="*/ 205494 w 800806"/>
                <a:gd name="connsiteY3-3712" fmla="*/ 0 h 1478759"/>
                <a:gd name="connsiteX4-3713" fmla="*/ 781756 w 800806"/>
                <a:gd name="connsiteY4-3714" fmla="*/ 4763 h 1478759"/>
                <a:gd name="connsiteX5-3715" fmla="*/ 681744 w 800806"/>
                <a:gd name="connsiteY5-3716" fmla="*/ 23813 h 1478759"/>
                <a:gd name="connsiteX6-3717" fmla="*/ 648406 w 800806"/>
                <a:gd name="connsiteY6-3718" fmla="*/ 85725 h 1478759"/>
                <a:gd name="connsiteX7-3719" fmla="*/ 615069 w 800806"/>
                <a:gd name="connsiteY7-3720" fmla="*/ 161925 h 1478759"/>
                <a:gd name="connsiteX8-3721" fmla="*/ 619831 w 800806"/>
                <a:gd name="connsiteY8-3722" fmla="*/ 319088 h 1478759"/>
                <a:gd name="connsiteX9-3723" fmla="*/ 767469 w 800806"/>
                <a:gd name="connsiteY9-3724" fmla="*/ 519113 h 1478759"/>
                <a:gd name="connsiteX10-3725" fmla="*/ 800806 w 800806"/>
                <a:gd name="connsiteY10-3726" fmla="*/ 619125 h 1478759"/>
                <a:gd name="connsiteX11-3727" fmla="*/ 767469 w 800806"/>
                <a:gd name="connsiteY11-3728" fmla="*/ 671513 h 1478759"/>
                <a:gd name="connsiteX12-3729" fmla="*/ 710319 w 800806"/>
                <a:gd name="connsiteY12-3730" fmla="*/ 700088 h 1478759"/>
                <a:gd name="connsiteX13-3731" fmla="*/ 672219 w 800806"/>
                <a:gd name="connsiteY13-3732" fmla="*/ 714375 h 1478759"/>
                <a:gd name="connsiteX14-3733" fmla="*/ 667456 w 800806"/>
                <a:gd name="connsiteY14-3734" fmla="*/ 1366838 h 1478759"/>
                <a:gd name="connsiteX15-3735" fmla="*/ 588875 w 800806"/>
                <a:gd name="connsiteY15-3736" fmla="*/ 1478756 h 1478759"/>
                <a:gd name="connsiteX16-3737" fmla="*/ 524581 w 800806"/>
                <a:gd name="connsiteY16-3738" fmla="*/ 1350170 h 1478759"/>
                <a:gd name="connsiteX17-3739" fmla="*/ 524581 w 800806"/>
                <a:gd name="connsiteY17-3740" fmla="*/ 981075 h 1478759"/>
                <a:gd name="connsiteX18-3741" fmla="*/ 491244 w 800806"/>
                <a:gd name="connsiteY18-3742" fmla="*/ 981075 h 1478759"/>
                <a:gd name="connsiteX19-3743" fmla="*/ 410282 w 800806"/>
                <a:gd name="connsiteY19-3744" fmla="*/ 1195388 h 1478759"/>
                <a:gd name="connsiteX20-3745" fmla="*/ 348369 w 800806"/>
                <a:gd name="connsiteY20-3746" fmla="*/ 981075 h 1478759"/>
                <a:gd name="connsiteX21-3747" fmla="*/ 315031 w 800806"/>
                <a:gd name="connsiteY21-3748" fmla="*/ 981075 h 1478759"/>
                <a:gd name="connsiteX22-3749" fmla="*/ 243594 w 800806"/>
                <a:gd name="connsiteY22-3750" fmla="*/ 1147763 h 1478759"/>
                <a:gd name="connsiteX23-3751" fmla="*/ 172156 w 800806"/>
                <a:gd name="connsiteY23-3752" fmla="*/ 981075 h 1478759"/>
                <a:gd name="connsiteX24-3753" fmla="*/ 143581 w 800806"/>
                <a:gd name="connsiteY24-3754" fmla="*/ 981075 h 1478759"/>
                <a:gd name="connsiteX25-3755" fmla="*/ 67381 w 800806"/>
                <a:gd name="connsiteY25-3756" fmla="*/ 1131095 h 1478759"/>
                <a:gd name="connsiteX26-3757" fmla="*/ 706 w 800806"/>
                <a:gd name="connsiteY26-3758" fmla="*/ 990600 h 1478759"/>
                <a:gd name="connsiteX0-3759" fmla="*/ 706 w 800806"/>
                <a:gd name="connsiteY0-3760" fmla="*/ 990600 h 1481690"/>
                <a:gd name="connsiteX1-3761" fmla="*/ 706 w 800806"/>
                <a:gd name="connsiteY1-3762" fmla="*/ 381000 h 1481690"/>
                <a:gd name="connsiteX2-3763" fmla="*/ 43569 w 800806"/>
                <a:gd name="connsiteY2-3764" fmla="*/ 228600 h 1481690"/>
                <a:gd name="connsiteX3-3765" fmla="*/ 205494 w 800806"/>
                <a:gd name="connsiteY3-3766" fmla="*/ 0 h 1481690"/>
                <a:gd name="connsiteX4-3767" fmla="*/ 781756 w 800806"/>
                <a:gd name="connsiteY4-3768" fmla="*/ 4763 h 1481690"/>
                <a:gd name="connsiteX5-3769" fmla="*/ 681744 w 800806"/>
                <a:gd name="connsiteY5-3770" fmla="*/ 23813 h 1481690"/>
                <a:gd name="connsiteX6-3771" fmla="*/ 648406 w 800806"/>
                <a:gd name="connsiteY6-3772" fmla="*/ 85725 h 1481690"/>
                <a:gd name="connsiteX7-3773" fmla="*/ 615069 w 800806"/>
                <a:gd name="connsiteY7-3774" fmla="*/ 161925 h 1481690"/>
                <a:gd name="connsiteX8-3775" fmla="*/ 619831 w 800806"/>
                <a:gd name="connsiteY8-3776" fmla="*/ 319088 h 1481690"/>
                <a:gd name="connsiteX9-3777" fmla="*/ 767469 w 800806"/>
                <a:gd name="connsiteY9-3778" fmla="*/ 519113 h 1481690"/>
                <a:gd name="connsiteX10-3779" fmla="*/ 800806 w 800806"/>
                <a:gd name="connsiteY10-3780" fmla="*/ 619125 h 1481690"/>
                <a:gd name="connsiteX11-3781" fmla="*/ 767469 w 800806"/>
                <a:gd name="connsiteY11-3782" fmla="*/ 671513 h 1481690"/>
                <a:gd name="connsiteX12-3783" fmla="*/ 710319 w 800806"/>
                <a:gd name="connsiteY12-3784" fmla="*/ 700088 h 1481690"/>
                <a:gd name="connsiteX13-3785" fmla="*/ 672219 w 800806"/>
                <a:gd name="connsiteY13-3786" fmla="*/ 714375 h 1481690"/>
                <a:gd name="connsiteX14-3787" fmla="*/ 667456 w 800806"/>
                <a:gd name="connsiteY14-3788" fmla="*/ 1366838 h 1481690"/>
                <a:gd name="connsiteX15-3789" fmla="*/ 596019 w 800806"/>
                <a:gd name="connsiteY15-3790" fmla="*/ 1481137 h 1481690"/>
                <a:gd name="connsiteX16-3791" fmla="*/ 524581 w 800806"/>
                <a:gd name="connsiteY16-3792" fmla="*/ 1350170 h 1481690"/>
                <a:gd name="connsiteX17-3793" fmla="*/ 524581 w 800806"/>
                <a:gd name="connsiteY17-3794" fmla="*/ 981075 h 1481690"/>
                <a:gd name="connsiteX18-3795" fmla="*/ 491244 w 800806"/>
                <a:gd name="connsiteY18-3796" fmla="*/ 981075 h 1481690"/>
                <a:gd name="connsiteX19-3797" fmla="*/ 410282 w 800806"/>
                <a:gd name="connsiteY19-3798" fmla="*/ 1195388 h 1481690"/>
                <a:gd name="connsiteX20-3799" fmla="*/ 348369 w 800806"/>
                <a:gd name="connsiteY20-3800" fmla="*/ 981075 h 1481690"/>
                <a:gd name="connsiteX21-3801" fmla="*/ 315031 w 800806"/>
                <a:gd name="connsiteY21-3802" fmla="*/ 981075 h 1481690"/>
                <a:gd name="connsiteX22-3803" fmla="*/ 243594 w 800806"/>
                <a:gd name="connsiteY22-3804" fmla="*/ 1147763 h 1481690"/>
                <a:gd name="connsiteX23-3805" fmla="*/ 172156 w 800806"/>
                <a:gd name="connsiteY23-3806" fmla="*/ 981075 h 1481690"/>
                <a:gd name="connsiteX24-3807" fmla="*/ 143581 w 800806"/>
                <a:gd name="connsiteY24-3808" fmla="*/ 981075 h 1481690"/>
                <a:gd name="connsiteX25-3809" fmla="*/ 67381 w 800806"/>
                <a:gd name="connsiteY25-3810" fmla="*/ 1131095 h 1481690"/>
                <a:gd name="connsiteX26-3811" fmla="*/ 706 w 800806"/>
                <a:gd name="connsiteY26-3812" fmla="*/ 990600 h 1481690"/>
                <a:gd name="connsiteX0-3813" fmla="*/ 706 w 800806"/>
                <a:gd name="connsiteY0-3814" fmla="*/ 990600 h 1481690"/>
                <a:gd name="connsiteX1-3815" fmla="*/ 706 w 800806"/>
                <a:gd name="connsiteY1-3816" fmla="*/ 381000 h 1481690"/>
                <a:gd name="connsiteX2-3817" fmla="*/ 43569 w 800806"/>
                <a:gd name="connsiteY2-3818" fmla="*/ 228600 h 1481690"/>
                <a:gd name="connsiteX3-3819" fmla="*/ 205494 w 800806"/>
                <a:gd name="connsiteY3-3820" fmla="*/ 0 h 1481690"/>
                <a:gd name="connsiteX4-3821" fmla="*/ 781756 w 800806"/>
                <a:gd name="connsiteY4-3822" fmla="*/ 4763 h 1481690"/>
                <a:gd name="connsiteX5-3823" fmla="*/ 681744 w 800806"/>
                <a:gd name="connsiteY5-3824" fmla="*/ 23813 h 1481690"/>
                <a:gd name="connsiteX6-3825" fmla="*/ 648406 w 800806"/>
                <a:gd name="connsiteY6-3826" fmla="*/ 85725 h 1481690"/>
                <a:gd name="connsiteX7-3827" fmla="*/ 615069 w 800806"/>
                <a:gd name="connsiteY7-3828" fmla="*/ 161925 h 1481690"/>
                <a:gd name="connsiteX8-3829" fmla="*/ 619831 w 800806"/>
                <a:gd name="connsiteY8-3830" fmla="*/ 319088 h 1481690"/>
                <a:gd name="connsiteX9-3831" fmla="*/ 767469 w 800806"/>
                <a:gd name="connsiteY9-3832" fmla="*/ 519113 h 1481690"/>
                <a:gd name="connsiteX10-3833" fmla="*/ 800806 w 800806"/>
                <a:gd name="connsiteY10-3834" fmla="*/ 619125 h 1481690"/>
                <a:gd name="connsiteX11-3835" fmla="*/ 767469 w 800806"/>
                <a:gd name="connsiteY11-3836" fmla="*/ 671513 h 1481690"/>
                <a:gd name="connsiteX12-3837" fmla="*/ 710319 w 800806"/>
                <a:gd name="connsiteY12-3838" fmla="*/ 700088 h 1481690"/>
                <a:gd name="connsiteX13-3839" fmla="*/ 672219 w 800806"/>
                <a:gd name="connsiteY13-3840" fmla="*/ 714375 h 1481690"/>
                <a:gd name="connsiteX14-3841" fmla="*/ 667456 w 800806"/>
                <a:gd name="connsiteY14-3842" fmla="*/ 1366838 h 1481690"/>
                <a:gd name="connsiteX15-3843" fmla="*/ 596019 w 800806"/>
                <a:gd name="connsiteY15-3844" fmla="*/ 1481137 h 1481690"/>
                <a:gd name="connsiteX16-3845" fmla="*/ 524581 w 800806"/>
                <a:gd name="connsiteY16-3846" fmla="*/ 1350170 h 1481690"/>
                <a:gd name="connsiteX17-3847" fmla="*/ 524581 w 800806"/>
                <a:gd name="connsiteY17-3848" fmla="*/ 981075 h 1481690"/>
                <a:gd name="connsiteX18-3849" fmla="*/ 491244 w 800806"/>
                <a:gd name="connsiteY18-3850" fmla="*/ 981075 h 1481690"/>
                <a:gd name="connsiteX19-3851" fmla="*/ 410282 w 800806"/>
                <a:gd name="connsiteY19-3852" fmla="*/ 1195388 h 1481690"/>
                <a:gd name="connsiteX20-3853" fmla="*/ 348369 w 800806"/>
                <a:gd name="connsiteY20-3854" fmla="*/ 981075 h 1481690"/>
                <a:gd name="connsiteX21-3855" fmla="*/ 315031 w 800806"/>
                <a:gd name="connsiteY21-3856" fmla="*/ 981075 h 1481690"/>
                <a:gd name="connsiteX22-3857" fmla="*/ 243594 w 800806"/>
                <a:gd name="connsiteY22-3858" fmla="*/ 1147763 h 1481690"/>
                <a:gd name="connsiteX23-3859" fmla="*/ 172156 w 800806"/>
                <a:gd name="connsiteY23-3860" fmla="*/ 981075 h 1481690"/>
                <a:gd name="connsiteX24-3861" fmla="*/ 143581 w 800806"/>
                <a:gd name="connsiteY24-3862" fmla="*/ 981075 h 1481690"/>
                <a:gd name="connsiteX25-3863" fmla="*/ 67381 w 800806"/>
                <a:gd name="connsiteY25-3864" fmla="*/ 1131095 h 1481690"/>
                <a:gd name="connsiteX26-3865" fmla="*/ 706 w 800806"/>
                <a:gd name="connsiteY26-3866" fmla="*/ 990600 h 1481690"/>
                <a:gd name="connsiteX0-3867" fmla="*/ 706 w 800806"/>
                <a:gd name="connsiteY0-3868" fmla="*/ 990600 h 1481194"/>
                <a:gd name="connsiteX1-3869" fmla="*/ 706 w 800806"/>
                <a:gd name="connsiteY1-3870" fmla="*/ 381000 h 1481194"/>
                <a:gd name="connsiteX2-3871" fmla="*/ 43569 w 800806"/>
                <a:gd name="connsiteY2-3872" fmla="*/ 228600 h 1481194"/>
                <a:gd name="connsiteX3-3873" fmla="*/ 205494 w 800806"/>
                <a:gd name="connsiteY3-3874" fmla="*/ 0 h 1481194"/>
                <a:gd name="connsiteX4-3875" fmla="*/ 781756 w 800806"/>
                <a:gd name="connsiteY4-3876" fmla="*/ 4763 h 1481194"/>
                <a:gd name="connsiteX5-3877" fmla="*/ 681744 w 800806"/>
                <a:gd name="connsiteY5-3878" fmla="*/ 23813 h 1481194"/>
                <a:gd name="connsiteX6-3879" fmla="*/ 648406 w 800806"/>
                <a:gd name="connsiteY6-3880" fmla="*/ 85725 h 1481194"/>
                <a:gd name="connsiteX7-3881" fmla="*/ 615069 w 800806"/>
                <a:gd name="connsiteY7-3882" fmla="*/ 161925 h 1481194"/>
                <a:gd name="connsiteX8-3883" fmla="*/ 619831 w 800806"/>
                <a:gd name="connsiteY8-3884" fmla="*/ 319088 h 1481194"/>
                <a:gd name="connsiteX9-3885" fmla="*/ 767469 w 800806"/>
                <a:gd name="connsiteY9-3886" fmla="*/ 519113 h 1481194"/>
                <a:gd name="connsiteX10-3887" fmla="*/ 800806 w 800806"/>
                <a:gd name="connsiteY10-3888" fmla="*/ 619125 h 1481194"/>
                <a:gd name="connsiteX11-3889" fmla="*/ 767469 w 800806"/>
                <a:gd name="connsiteY11-3890" fmla="*/ 671513 h 1481194"/>
                <a:gd name="connsiteX12-3891" fmla="*/ 710319 w 800806"/>
                <a:gd name="connsiteY12-3892" fmla="*/ 700088 h 1481194"/>
                <a:gd name="connsiteX13-3893" fmla="*/ 672219 w 800806"/>
                <a:gd name="connsiteY13-3894" fmla="*/ 714375 h 1481194"/>
                <a:gd name="connsiteX14-3895" fmla="*/ 667456 w 800806"/>
                <a:gd name="connsiteY14-3896" fmla="*/ 1366838 h 1481194"/>
                <a:gd name="connsiteX15-3897" fmla="*/ 596019 w 800806"/>
                <a:gd name="connsiteY15-3898" fmla="*/ 1481137 h 1481194"/>
                <a:gd name="connsiteX16-3899" fmla="*/ 524581 w 800806"/>
                <a:gd name="connsiteY16-3900" fmla="*/ 1350170 h 1481194"/>
                <a:gd name="connsiteX17-3901" fmla="*/ 524581 w 800806"/>
                <a:gd name="connsiteY17-3902" fmla="*/ 981075 h 1481194"/>
                <a:gd name="connsiteX18-3903" fmla="*/ 491244 w 800806"/>
                <a:gd name="connsiteY18-3904" fmla="*/ 981075 h 1481194"/>
                <a:gd name="connsiteX19-3905" fmla="*/ 410282 w 800806"/>
                <a:gd name="connsiteY19-3906" fmla="*/ 1195388 h 1481194"/>
                <a:gd name="connsiteX20-3907" fmla="*/ 348369 w 800806"/>
                <a:gd name="connsiteY20-3908" fmla="*/ 981075 h 1481194"/>
                <a:gd name="connsiteX21-3909" fmla="*/ 315031 w 800806"/>
                <a:gd name="connsiteY21-3910" fmla="*/ 981075 h 1481194"/>
                <a:gd name="connsiteX22-3911" fmla="*/ 243594 w 800806"/>
                <a:gd name="connsiteY22-3912" fmla="*/ 1147763 h 1481194"/>
                <a:gd name="connsiteX23-3913" fmla="*/ 172156 w 800806"/>
                <a:gd name="connsiteY23-3914" fmla="*/ 981075 h 1481194"/>
                <a:gd name="connsiteX24-3915" fmla="*/ 143581 w 800806"/>
                <a:gd name="connsiteY24-3916" fmla="*/ 981075 h 1481194"/>
                <a:gd name="connsiteX25-3917" fmla="*/ 67381 w 800806"/>
                <a:gd name="connsiteY25-3918" fmla="*/ 1131095 h 1481194"/>
                <a:gd name="connsiteX26-3919" fmla="*/ 706 w 800806"/>
                <a:gd name="connsiteY26-3920" fmla="*/ 990600 h 1481194"/>
                <a:gd name="connsiteX0-3921" fmla="*/ 706 w 800806"/>
                <a:gd name="connsiteY0-3922" fmla="*/ 990600 h 1481194"/>
                <a:gd name="connsiteX1-3923" fmla="*/ 706 w 800806"/>
                <a:gd name="connsiteY1-3924" fmla="*/ 381000 h 1481194"/>
                <a:gd name="connsiteX2-3925" fmla="*/ 43569 w 800806"/>
                <a:gd name="connsiteY2-3926" fmla="*/ 228600 h 1481194"/>
                <a:gd name="connsiteX3-3927" fmla="*/ 205494 w 800806"/>
                <a:gd name="connsiteY3-3928" fmla="*/ 0 h 1481194"/>
                <a:gd name="connsiteX4-3929" fmla="*/ 781756 w 800806"/>
                <a:gd name="connsiteY4-3930" fmla="*/ 4763 h 1481194"/>
                <a:gd name="connsiteX5-3931" fmla="*/ 681744 w 800806"/>
                <a:gd name="connsiteY5-3932" fmla="*/ 23813 h 1481194"/>
                <a:gd name="connsiteX6-3933" fmla="*/ 648406 w 800806"/>
                <a:gd name="connsiteY6-3934" fmla="*/ 85725 h 1481194"/>
                <a:gd name="connsiteX7-3935" fmla="*/ 615069 w 800806"/>
                <a:gd name="connsiteY7-3936" fmla="*/ 161925 h 1481194"/>
                <a:gd name="connsiteX8-3937" fmla="*/ 619831 w 800806"/>
                <a:gd name="connsiteY8-3938" fmla="*/ 319088 h 1481194"/>
                <a:gd name="connsiteX9-3939" fmla="*/ 767469 w 800806"/>
                <a:gd name="connsiteY9-3940" fmla="*/ 519113 h 1481194"/>
                <a:gd name="connsiteX10-3941" fmla="*/ 800806 w 800806"/>
                <a:gd name="connsiteY10-3942" fmla="*/ 619125 h 1481194"/>
                <a:gd name="connsiteX11-3943" fmla="*/ 767469 w 800806"/>
                <a:gd name="connsiteY11-3944" fmla="*/ 671513 h 1481194"/>
                <a:gd name="connsiteX12-3945" fmla="*/ 710319 w 800806"/>
                <a:gd name="connsiteY12-3946" fmla="*/ 700088 h 1481194"/>
                <a:gd name="connsiteX13-3947" fmla="*/ 672219 w 800806"/>
                <a:gd name="connsiteY13-3948" fmla="*/ 714375 h 1481194"/>
                <a:gd name="connsiteX14-3949" fmla="*/ 667456 w 800806"/>
                <a:gd name="connsiteY14-3950" fmla="*/ 1366838 h 1481194"/>
                <a:gd name="connsiteX15-3951" fmla="*/ 596019 w 800806"/>
                <a:gd name="connsiteY15-3952" fmla="*/ 1481137 h 1481194"/>
                <a:gd name="connsiteX16-3953" fmla="*/ 524581 w 800806"/>
                <a:gd name="connsiteY16-3954" fmla="*/ 1350170 h 1481194"/>
                <a:gd name="connsiteX17-3955" fmla="*/ 524581 w 800806"/>
                <a:gd name="connsiteY17-3956" fmla="*/ 981075 h 1481194"/>
                <a:gd name="connsiteX18-3957" fmla="*/ 491244 w 800806"/>
                <a:gd name="connsiteY18-3958" fmla="*/ 981075 h 1481194"/>
                <a:gd name="connsiteX19-3959" fmla="*/ 410282 w 800806"/>
                <a:gd name="connsiteY19-3960" fmla="*/ 1195388 h 1481194"/>
                <a:gd name="connsiteX20-3961" fmla="*/ 348369 w 800806"/>
                <a:gd name="connsiteY20-3962" fmla="*/ 981075 h 1481194"/>
                <a:gd name="connsiteX21-3963" fmla="*/ 315031 w 800806"/>
                <a:gd name="connsiteY21-3964" fmla="*/ 981075 h 1481194"/>
                <a:gd name="connsiteX22-3965" fmla="*/ 243594 w 800806"/>
                <a:gd name="connsiteY22-3966" fmla="*/ 1147763 h 1481194"/>
                <a:gd name="connsiteX23-3967" fmla="*/ 172156 w 800806"/>
                <a:gd name="connsiteY23-3968" fmla="*/ 981075 h 1481194"/>
                <a:gd name="connsiteX24-3969" fmla="*/ 143581 w 800806"/>
                <a:gd name="connsiteY24-3970" fmla="*/ 981075 h 1481194"/>
                <a:gd name="connsiteX25-3971" fmla="*/ 67381 w 800806"/>
                <a:gd name="connsiteY25-3972" fmla="*/ 1131095 h 1481194"/>
                <a:gd name="connsiteX26-3973" fmla="*/ 706 w 800806"/>
                <a:gd name="connsiteY26-3974" fmla="*/ 990600 h 1481194"/>
                <a:gd name="connsiteX0-3975" fmla="*/ 706 w 800806"/>
                <a:gd name="connsiteY0-3976" fmla="*/ 990600 h 1481194"/>
                <a:gd name="connsiteX1-3977" fmla="*/ 706 w 800806"/>
                <a:gd name="connsiteY1-3978" fmla="*/ 381000 h 1481194"/>
                <a:gd name="connsiteX2-3979" fmla="*/ 43569 w 800806"/>
                <a:gd name="connsiteY2-3980" fmla="*/ 228600 h 1481194"/>
                <a:gd name="connsiteX3-3981" fmla="*/ 205494 w 800806"/>
                <a:gd name="connsiteY3-3982" fmla="*/ 0 h 1481194"/>
                <a:gd name="connsiteX4-3983" fmla="*/ 781756 w 800806"/>
                <a:gd name="connsiteY4-3984" fmla="*/ 4763 h 1481194"/>
                <a:gd name="connsiteX5-3985" fmla="*/ 681744 w 800806"/>
                <a:gd name="connsiteY5-3986" fmla="*/ 23813 h 1481194"/>
                <a:gd name="connsiteX6-3987" fmla="*/ 648406 w 800806"/>
                <a:gd name="connsiteY6-3988" fmla="*/ 85725 h 1481194"/>
                <a:gd name="connsiteX7-3989" fmla="*/ 615069 w 800806"/>
                <a:gd name="connsiteY7-3990" fmla="*/ 161925 h 1481194"/>
                <a:gd name="connsiteX8-3991" fmla="*/ 619831 w 800806"/>
                <a:gd name="connsiteY8-3992" fmla="*/ 319088 h 1481194"/>
                <a:gd name="connsiteX9-3993" fmla="*/ 767469 w 800806"/>
                <a:gd name="connsiteY9-3994" fmla="*/ 519113 h 1481194"/>
                <a:gd name="connsiteX10-3995" fmla="*/ 800806 w 800806"/>
                <a:gd name="connsiteY10-3996" fmla="*/ 619125 h 1481194"/>
                <a:gd name="connsiteX11-3997" fmla="*/ 767469 w 800806"/>
                <a:gd name="connsiteY11-3998" fmla="*/ 671513 h 1481194"/>
                <a:gd name="connsiteX12-3999" fmla="*/ 710319 w 800806"/>
                <a:gd name="connsiteY12-4000" fmla="*/ 700088 h 1481194"/>
                <a:gd name="connsiteX13-4001" fmla="*/ 672219 w 800806"/>
                <a:gd name="connsiteY13-4002" fmla="*/ 714375 h 1481194"/>
                <a:gd name="connsiteX14-4003" fmla="*/ 667456 w 800806"/>
                <a:gd name="connsiteY14-4004" fmla="*/ 1366838 h 1481194"/>
                <a:gd name="connsiteX15-4005" fmla="*/ 596019 w 800806"/>
                <a:gd name="connsiteY15-4006" fmla="*/ 1481137 h 1481194"/>
                <a:gd name="connsiteX16-4007" fmla="*/ 524581 w 800806"/>
                <a:gd name="connsiteY16-4008" fmla="*/ 1350170 h 1481194"/>
                <a:gd name="connsiteX17-4009" fmla="*/ 524581 w 800806"/>
                <a:gd name="connsiteY17-4010" fmla="*/ 981075 h 1481194"/>
                <a:gd name="connsiteX18-4011" fmla="*/ 491244 w 800806"/>
                <a:gd name="connsiteY18-4012" fmla="*/ 981075 h 1481194"/>
                <a:gd name="connsiteX19-4013" fmla="*/ 410282 w 800806"/>
                <a:gd name="connsiteY19-4014" fmla="*/ 1195388 h 1481194"/>
                <a:gd name="connsiteX20-4015" fmla="*/ 348369 w 800806"/>
                <a:gd name="connsiteY20-4016" fmla="*/ 981075 h 1481194"/>
                <a:gd name="connsiteX21-4017" fmla="*/ 315031 w 800806"/>
                <a:gd name="connsiteY21-4018" fmla="*/ 981075 h 1481194"/>
                <a:gd name="connsiteX22-4019" fmla="*/ 243594 w 800806"/>
                <a:gd name="connsiteY22-4020" fmla="*/ 1147763 h 1481194"/>
                <a:gd name="connsiteX23-4021" fmla="*/ 172156 w 800806"/>
                <a:gd name="connsiteY23-4022" fmla="*/ 981075 h 1481194"/>
                <a:gd name="connsiteX24-4023" fmla="*/ 143581 w 800806"/>
                <a:gd name="connsiteY24-4024" fmla="*/ 981075 h 1481194"/>
                <a:gd name="connsiteX25-4025" fmla="*/ 67381 w 800806"/>
                <a:gd name="connsiteY25-4026" fmla="*/ 1131095 h 1481194"/>
                <a:gd name="connsiteX26-4027" fmla="*/ 706 w 800806"/>
                <a:gd name="connsiteY26-4028" fmla="*/ 990600 h 1481194"/>
                <a:gd name="connsiteX0-4029" fmla="*/ 706 w 800806"/>
                <a:gd name="connsiteY0-4030" fmla="*/ 990600 h 1481194"/>
                <a:gd name="connsiteX1-4031" fmla="*/ 706 w 800806"/>
                <a:gd name="connsiteY1-4032" fmla="*/ 381000 h 1481194"/>
                <a:gd name="connsiteX2-4033" fmla="*/ 43569 w 800806"/>
                <a:gd name="connsiteY2-4034" fmla="*/ 228600 h 1481194"/>
                <a:gd name="connsiteX3-4035" fmla="*/ 205494 w 800806"/>
                <a:gd name="connsiteY3-4036" fmla="*/ 0 h 1481194"/>
                <a:gd name="connsiteX4-4037" fmla="*/ 781756 w 800806"/>
                <a:gd name="connsiteY4-4038" fmla="*/ 4763 h 1481194"/>
                <a:gd name="connsiteX5-4039" fmla="*/ 681744 w 800806"/>
                <a:gd name="connsiteY5-4040" fmla="*/ 23813 h 1481194"/>
                <a:gd name="connsiteX6-4041" fmla="*/ 648406 w 800806"/>
                <a:gd name="connsiteY6-4042" fmla="*/ 85725 h 1481194"/>
                <a:gd name="connsiteX7-4043" fmla="*/ 615069 w 800806"/>
                <a:gd name="connsiteY7-4044" fmla="*/ 161925 h 1481194"/>
                <a:gd name="connsiteX8-4045" fmla="*/ 619831 w 800806"/>
                <a:gd name="connsiteY8-4046" fmla="*/ 319088 h 1481194"/>
                <a:gd name="connsiteX9-4047" fmla="*/ 767469 w 800806"/>
                <a:gd name="connsiteY9-4048" fmla="*/ 519113 h 1481194"/>
                <a:gd name="connsiteX10-4049" fmla="*/ 800806 w 800806"/>
                <a:gd name="connsiteY10-4050" fmla="*/ 619125 h 1481194"/>
                <a:gd name="connsiteX11-4051" fmla="*/ 767469 w 800806"/>
                <a:gd name="connsiteY11-4052" fmla="*/ 671513 h 1481194"/>
                <a:gd name="connsiteX12-4053" fmla="*/ 710319 w 800806"/>
                <a:gd name="connsiteY12-4054" fmla="*/ 700088 h 1481194"/>
                <a:gd name="connsiteX13-4055" fmla="*/ 672219 w 800806"/>
                <a:gd name="connsiteY13-4056" fmla="*/ 714375 h 1481194"/>
                <a:gd name="connsiteX14-4057" fmla="*/ 667456 w 800806"/>
                <a:gd name="connsiteY14-4058" fmla="*/ 1366838 h 1481194"/>
                <a:gd name="connsiteX15-4059" fmla="*/ 596019 w 800806"/>
                <a:gd name="connsiteY15-4060" fmla="*/ 1481137 h 1481194"/>
                <a:gd name="connsiteX16-4061" fmla="*/ 524581 w 800806"/>
                <a:gd name="connsiteY16-4062" fmla="*/ 1350170 h 1481194"/>
                <a:gd name="connsiteX17-4063" fmla="*/ 524581 w 800806"/>
                <a:gd name="connsiteY17-4064" fmla="*/ 981075 h 1481194"/>
                <a:gd name="connsiteX18-4065" fmla="*/ 491244 w 800806"/>
                <a:gd name="connsiteY18-4066" fmla="*/ 981075 h 1481194"/>
                <a:gd name="connsiteX19-4067" fmla="*/ 410282 w 800806"/>
                <a:gd name="connsiteY19-4068" fmla="*/ 1195388 h 1481194"/>
                <a:gd name="connsiteX20-4069" fmla="*/ 348369 w 800806"/>
                <a:gd name="connsiteY20-4070" fmla="*/ 981075 h 1481194"/>
                <a:gd name="connsiteX21-4071" fmla="*/ 315031 w 800806"/>
                <a:gd name="connsiteY21-4072" fmla="*/ 981075 h 1481194"/>
                <a:gd name="connsiteX22-4073" fmla="*/ 243594 w 800806"/>
                <a:gd name="connsiteY22-4074" fmla="*/ 1147763 h 1481194"/>
                <a:gd name="connsiteX23-4075" fmla="*/ 172156 w 800806"/>
                <a:gd name="connsiteY23-4076" fmla="*/ 981075 h 1481194"/>
                <a:gd name="connsiteX24-4077" fmla="*/ 143581 w 800806"/>
                <a:gd name="connsiteY24-4078" fmla="*/ 981075 h 1481194"/>
                <a:gd name="connsiteX25-4079" fmla="*/ 67381 w 800806"/>
                <a:gd name="connsiteY25-4080" fmla="*/ 1131095 h 1481194"/>
                <a:gd name="connsiteX26-4081" fmla="*/ 706 w 800806"/>
                <a:gd name="connsiteY26-4082" fmla="*/ 990600 h 1481194"/>
                <a:gd name="connsiteX0-4083" fmla="*/ 706 w 800806"/>
                <a:gd name="connsiteY0-4084" fmla="*/ 990600 h 1481194"/>
                <a:gd name="connsiteX1-4085" fmla="*/ 706 w 800806"/>
                <a:gd name="connsiteY1-4086" fmla="*/ 381000 h 1481194"/>
                <a:gd name="connsiteX2-4087" fmla="*/ 43569 w 800806"/>
                <a:gd name="connsiteY2-4088" fmla="*/ 228600 h 1481194"/>
                <a:gd name="connsiteX3-4089" fmla="*/ 205494 w 800806"/>
                <a:gd name="connsiteY3-4090" fmla="*/ 0 h 1481194"/>
                <a:gd name="connsiteX4-4091" fmla="*/ 781756 w 800806"/>
                <a:gd name="connsiteY4-4092" fmla="*/ 4763 h 1481194"/>
                <a:gd name="connsiteX5-4093" fmla="*/ 681744 w 800806"/>
                <a:gd name="connsiteY5-4094" fmla="*/ 23813 h 1481194"/>
                <a:gd name="connsiteX6-4095" fmla="*/ 648406 w 800806"/>
                <a:gd name="connsiteY6-4096" fmla="*/ 85725 h 1481194"/>
                <a:gd name="connsiteX7-4097" fmla="*/ 615069 w 800806"/>
                <a:gd name="connsiteY7-4098" fmla="*/ 161925 h 1481194"/>
                <a:gd name="connsiteX8-4099" fmla="*/ 619831 w 800806"/>
                <a:gd name="connsiteY8-4100" fmla="*/ 319088 h 1481194"/>
                <a:gd name="connsiteX9-4101" fmla="*/ 767469 w 800806"/>
                <a:gd name="connsiteY9-4102" fmla="*/ 519113 h 1481194"/>
                <a:gd name="connsiteX10-4103" fmla="*/ 800806 w 800806"/>
                <a:gd name="connsiteY10-4104" fmla="*/ 619125 h 1481194"/>
                <a:gd name="connsiteX11-4105" fmla="*/ 767469 w 800806"/>
                <a:gd name="connsiteY11-4106" fmla="*/ 671513 h 1481194"/>
                <a:gd name="connsiteX12-4107" fmla="*/ 672219 w 800806"/>
                <a:gd name="connsiteY12-4108" fmla="*/ 714375 h 1481194"/>
                <a:gd name="connsiteX13-4109" fmla="*/ 667456 w 800806"/>
                <a:gd name="connsiteY13-4110" fmla="*/ 1366838 h 1481194"/>
                <a:gd name="connsiteX14-4111" fmla="*/ 596019 w 800806"/>
                <a:gd name="connsiteY14-4112" fmla="*/ 1481137 h 1481194"/>
                <a:gd name="connsiteX15-4113" fmla="*/ 524581 w 800806"/>
                <a:gd name="connsiteY15-4114" fmla="*/ 1350170 h 1481194"/>
                <a:gd name="connsiteX16-4115" fmla="*/ 524581 w 800806"/>
                <a:gd name="connsiteY16-4116" fmla="*/ 981075 h 1481194"/>
                <a:gd name="connsiteX17-4117" fmla="*/ 491244 w 800806"/>
                <a:gd name="connsiteY17-4118" fmla="*/ 981075 h 1481194"/>
                <a:gd name="connsiteX18-4119" fmla="*/ 410282 w 800806"/>
                <a:gd name="connsiteY18-4120" fmla="*/ 1195388 h 1481194"/>
                <a:gd name="connsiteX19-4121" fmla="*/ 348369 w 800806"/>
                <a:gd name="connsiteY19-4122" fmla="*/ 981075 h 1481194"/>
                <a:gd name="connsiteX20-4123" fmla="*/ 315031 w 800806"/>
                <a:gd name="connsiteY20-4124" fmla="*/ 981075 h 1481194"/>
                <a:gd name="connsiteX21-4125" fmla="*/ 243594 w 800806"/>
                <a:gd name="connsiteY21-4126" fmla="*/ 1147763 h 1481194"/>
                <a:gd name="connsiteX22-4127" fmla="*/ 172156 w 800806"/>
                <a:gd name="connsiteY22-4128" fmla="*/ 981075 h 1481194"/>
                <a:gd name="connsiteX23-4129" fmla="*/ 143581 w 800806"/>
                <a:gd name="connsiteY23-4130" fmla="*/ 981075 h 1481194"/>
                <a:gd name="connsiteX24-4131" fmla="*/ 67381 w 800806"/>
                <a:gd name="connsiteY24-4132" fmla="*/ 1131095 h 1481194"/>
                <a:gd name="connsiteX25-4133" fmla="*/ 706 w 800806"/>
                <a:gd name="connsiteY25-4134" fmla="*/ 990600 h 1481194"/>
                <a:gd name="connsiteX0-4135" fmla="*/ 706 w 800806"/>
                <a:gd name="connsiteY0-4136" fmla="*/ 990600 h 1481194"/>
                <a:gd name="connsiteX1-4137" fmla="*/ 706 w 800806"/>
                <a:gd name="connsiteY1-4138" fmla="*/ 381000 h 1481194"/>
                <a:gd name="connsiteX2-4139" fmla="*/ 43569 w 800806"/>
                <a:gd name="connsiteY2-4140" fmla="*/ 228600 h 1481194"/>
                <a:gd name="connsiteX3-4141" fmla="*/ 205494 w 800806"/>
                <a:gd name="connsiteY3-4142" fmla="*/ 0 h 1481194"/>
                <a:gd name="connsiteX4-4143" fmla="*/ 781756 w 800806"/>
                <a:gd name="connsiteY4-4144" fmla="*/ 4763 h 1481194"/>
                <a:gd name="connsiteX5-4145" fmla="*/ 681744 w 800806"/>
                <a:gd name="connsiteY5-4146" fmla="*/ 23813 h 1481194"/>
                <a:gd name="connsiteX6-4147" fmla="*/ 648406 w 800806"/>
                <a:gd name="connsiteY6-4148" fmla="*/ 85725 h 1481194"/>
                <a:gd name="connsiteX7-4149" fmla="*/ 615069 w 800806"/>
                <a:gd name="connsiteY7-4150" fmla="*/ 161925 h 1481194"/>
                <a:gd name="connsiteX8-4151" fmla="*/ 619831 w 800806"/>
                <a:gd name="connsiteY8-4152" fmla="*/ 319088 h 1481194"/>
                <a:gd name="connsiteX9-4153" fmla="*/ 767469 w 800806"/>
                <a:gd name="connsiteY9-4154" fmla="*/ 519113 h 1481194"/>
                <a:gd name="connsiteX10-4155" fmla="*/ 800806 w 800806"/>
                <a:gd name="connsiteY10-4156" fmla="*/ 619125 h 1481194"/>
                <a:gd name="connsiteX11-4157" fmla="*/ 767469 w 800806"/>
                <a:gd name="connsiteY11-4158" fmla="*/ 671513 h 1481194"/>
                <a:gd name="connsiteX12-4159" fmla="*/ 672219 w 800806"/>
                <a:gd name="connsiteY12-4160" fmla="*/ 714375 h 1481194"/>
                <a:gd name="connsiteX13-4161" fmla="*/ 667456 w 800806"/>
                <a:gd name="connsiteY13-4162" fmla="*/ 1366838 h 1481194"/>
                <a:gd name="connsiteX14-4163" fmla="*/ 596019 w 800806"/>
                <a:gd name="connsiteY14-4164" fmla="*/ 1481137 h 1481194"/>
                <a:gd name="connsiteX15-4165" fmla="*/ 524581 w 800806"/>
                <a:gd name="connsiteY15-4166" fmla="*/ 1350170 h 1481194"/>
                <a:gd name="connsiteX16-4167" fmla="*/ 524581 w 800806"/>
                <a:gd name="connsiteY16-4168" fmla="*/ 981075 h 1481194"/>
                <a:gd name="connsiteX17-4169" fmla="*/ 491244 w 800806"/>
                <a:gd name="connsiteY17-4170" fmla="*/ 981075 h 1481194"/>
                <a:gd name="connsiteX18-4171" fmla="*/ 410282 w 800806"/>
                <a:gd name="connsiteY18-4172" fmla="*/ 1195388 h 1481194"/>
                <a:gd name="connsiteX19-4173" fmla="*/ 348369 w 800806"/>
                <a:gd name="connsiteY19-4174" fmla="*/ 981075 h 1481194"/>
                <a:gd name="connsiteX20-4175" fmla="*/ 315031 w 800806"/>
                <a:gd name="connsiteY20-4176" fmla="*/ 981075 h 1481194"/>
                <a:gd name="connsiteX21-4177" fmla="*/ 243594 w 800806"/>
                <a:gd name="connsiteY21-4178" fmla="*/ 1147763 h 1481194"/>
                <a:gd name="connsiteX22-4179" fmla="*/ 172156 w 800806"/>
                <a:gd name="connsiteY22-4180" fmla="*/ 981075 h 1481194"/>
                <a:gd name="connsiteX23-4181" fmla="*/ 143581 w 800806"/>
                <a:gd name="connsiteY23-4182" fmla="*/ 981075 h 1481194"/>
                <a:gd name="connsiteX24-4183" fmla="*/ 67381 w 800806"/>
                <a:gd name="connsiteY24-4184" fmla="*/ 1131095 h 1481194"/>
                <a:gd name="connsiteX25-4185" fmla="*/ 706 w 800806"/>
                <a:gd name="connsiteY25-4186" fmla="*/ 990600 h 1481194"/>
                <a:gd name="connsiteX0-4187" fmla="*/ 706 w 800806"/>
                <a:gd name="connsiteY0-4188" fmla="*/ 990600 h 1481194"/>
                <a:gd name="connsiteX1-4189" fmla="*/ 706 w 800806"/>
                <a:gd name="connsiteY1-4190" fmla="*/ 381000 h 1481194"/>
                <a:gd name="connsiteX2-4191" fmla="*/ 43569 w 800806"/>
                <a:gd name="connsiteY2-4192" fmla="*/ 228600 h 1481194"/>
                <a:gd name="connsiteX3-4193" fmla="*/ 205494 w 800806"/>
                <a:gd name="connsiteY3-4194" fmla="*/ 0 h 1481194"/>
                <a:gd name="connsiteX4-4195" fmla="*/ 781756 w 800806"/>
                <a:gd name="connsiteY4-4196" fmla="*/ 4763 h 1481194"/>
                <a:gd name="connsiteX5-4197" fmla="*/ 681744 w 800806"/>
                <a:gd name="connsiteY5-4198" fmla="*/ 23813 h 1481194"/>
                <a:gd name="connsiteX6-4199" fmla="*/ 648406 w 800806"/>
                <a:gd name="connsiteY6-4200" fmla="*/ 85725 h 1481194"/>
                <a:gd name="connsiteX7-4201" fmla="*/ 615069 w 800806"/>
                <a:gd name="connsiteY7-4202" fmla="*/ 161925 h 1481194"/>
                <a:gd name="connsiteX8-4203" fmla="*/ 619831 w 800806"/>
                <a:gd name="connsiteY8-4204" fmla="*/ 319088 h 1481194"/>
                <a:gd name="connsiteX9-4205" fmla="*/ 767469 w 800806"/>
                <a:gd name="connsiteY9-4206" fmla="*/ 519113 h 1481194"/>
                <a:gd name="connsiteX10-4207" fmla="*/ 800806 w 800806"/>
                <a:gd name="connsiteY10-4208" fmla="*/ 619125 h 1481194"/>
                <a:gd name="connsiteX11-4209" fmla="*/ 767469 w 800806"/>
                <a:gd name="connsiteY11-4210" fmla="*/ 671513 h 1481194"/>
                <a:gd name="connsiteX12-4211" fmla="*/ 672219 w 800806"/>
                <a:gd name="connsiteY12-4212" fmla="*/ 714375 h 1481194"/>
                <a:gd name="connsiteX13-4213" fmla="*/ 667456 w 800806"/>
                <a:gd name="connsiteY13-4214" fmla="*/ 1366838 h 1481194"/>
                <a:gd name="connsiteX14-4215" fmla="*/ 596019 w 800806"/>
                <a:gd name="connsiteY14-4216" fmla="*/ 1481137 h 1481194"/>
                <a:gd name="connsiteX15-4217" fmla="*/ 524581 w 800806"/>
                <a:gd name="connsiteY15-4218" fmla="*/ 1350170 h 1481194"/>
                <a:gd name="connsiteX16-4219" fmla="*/ 524581 w 800806"/>
                <a:gd name="connsiteY16-4220" fmla="*/ 981075 h 1481194"/>
                <a:gd name="connsiteX17-4221" fmla="*/ 491244 w 800806"/>
                <a:gd name="connsiteY17-4222" fmla="*/ 981075 h 1481194"/>
                <a:gd name="connsiteX18-4223" fmla="*/ 410282 w 800806"/>
                <a:gd name="connsiteY18-4224" fmla="*/ 1195388 h 1481194"/>
                <a:gd name="connsiteX19-4225" fmla="*/ 348369 w 800806"/>
                <a:gd name="connsiteY19-4226" fmla="*/ 981075 h 1481194"/>
                <a:gd name="connsiteX20-4227" fmla="*/ 315031 w 800806"/>
                <a:gd name="connsiteY20-4228" fmla="*/ 981075 h 1481194"/>
                <a:gd name="connsiteX21-4229" fmla="*/ 243594 w 800806"/>
                <a:gd name="connsiteY21-4230" fmla="*/ 1147763 h 1481194"/>
                <a:gd name="connsiteX22-4231" fmla="*/ 172156 w 800806"/>
                <a:gd name="connsiteY22-4232" fmla="*/ 981075 h 1481194"/>
                <a:gd name="connsiteX23-4233" fmla="*/ 143581 w 800806"/>
                <a:gd name="connsiteY23-4234" fmla="*/ 981075 h 1481194"/>
                <a:gd name="connsiteX24-4235" fmla="*/ 67381 w 800806"/>
                <a:gd name="connsiteY24-4236" fmla="*/ 1131095 h 1481194"/>
                <a:gd name="connsiteX25-4237" fmla="*/ 706 w 800806"/>
                <a:gd name="connsiteY25-4238" fmla="*/ 990600 h 1481194"/>
                <a:gd name="connsiteX0-4239" fmla="*/ 706 w 800806"/>
                <a:gd name="connsiteY0-4240" fmla="*/ 990600 h 1481194"/>
                <a:gd name="connsiteX1-4241" fmla="*/ 706 w 800806"/>
                <a:gd name="connsiteY1-4242" fmla="*/ 381000 h 1481194"/>
                <a:gd name="connsiteX2-4243" fmla="*/ 43569 w 800806"/>
                <a:gd name="connsiteY2-4244" fmla="*/ 228600 h 1481194"/>
                <a:gd name="connsiteX3-4245" fmla="*/ 205494 w 800806"/>
                <a:gd name="connsiteY3-4246" fmla="*/ 0 h 1481194"/>
                <a:gd name="connsiteX4-4247" fmla="*/ 781756 w 800806"/>
                <a:gd name="connsiteY4-4248" fmla="*/ 4763 h 1481194"/>
                <a:gd name="connsiteX5-4249" fmla="*/ 681744 w 800806"/>
                <a:gd name="connsiteY5-4250" fmla="*/ 23813 h 1481194"/>
                <a:gd name="connsiteX6-4251" fmla="*/ 648406 w 800806"/>
                <a:gd name="connsiteY6-4252" fmla="*/ 85725 h 1481194"/>
                <a:gd name="connsiteX7-4253" fmla="*/ 615069 w 800806"/>
                <a:gd name="connsiteY7-4254" fmla="*/ 161925 h 1481194"/>
                <a:gd name="connsiteX8-4255" fmla="*/ 619831 w 800806"/>
                <a:gd name="connsiteY8-4256" fmla="*/ 319088 h 1481194"/>
                <a:gd name="connsiteX9-4257" fmla="*/ 767469 w 800806"/>
                <a:gd name="connsiteY9-4258" fmla="*/ 519113 h 1481194"/>
                <a:gd name="connsiteX10-4259" fmla="*/ 800806 w 800806"/>
                <a:gd name="connsiteY10-4260" fmla="*/ 619125 h 1481194"/>
                <a:gd name="connsiteX11-4261" fmla="*/ 672219 w 800806"/>
                <a:gd name="connsiteY11-4262" fmla="*/ 714375 h 1481194"/>
                <a:gd name="connsiteX12-4263" fmla="*/ 667456 w 800806"/>
                <a:gd name="connsiteY12-4264" fmla="*/ 1366838 h 1481194"/>
                <a:gd name="connsiteX13-4265" fmla="*/ 596019 w 800806"/>
                <a:gd name="connsiteY13-4266" fmla="*/ 1481137 h 1481194"/>
                <a:gd name="connsiteX14-4267" fmla="*/ 524581 w 800806"/>
                <a:gd name="connsiteY14-4268" fmla="*/ 1350170 h 1481194"/>
                <a:gd name="connsiteX15-4269" fmla="*/ 524581 w 800806"/>
                <a:gd name="connsiteY15-4270" fmla="*/ 981075 h 1481194"/>
                <a:gd name="connsiteX16-4271" fmla="*/ 491244 w 800806"/>
                <a:gd name="connsiteY16-4272" fmla="*/ 981075 h 1481194"/>
                <a:gd name="connsiteX17-4273" fmla="*/ 410282 w 800806"/>
                <a:gd name="connsiteY17-4274" fmla="*/ 1195388 h 1481194"/>
                <a:gd name="connsiteX18-4275" fmla="*/ 348369 w 800806"/>
                <a:gd name="connsiteY18-4276" fmla="*/ 981075 h 1481194"/>
                <a:gd name="connsiteX19-4277" fmla="*/ 315031 w 800806"/>
                <a:gd name="connsiteY19-4278" fmla="*/ 981075 h 1481194"/>
                <a:gd name="connsiteX20-4279" fmla="*/ 243594 w 800806"/>
                <a:gd name="connsiteY20-4280" fmla="*/ 1147763 h 1481194"/>
                <a:gd name="connsiteX21-4281" fmla="*/ 172156 w 800806"/>
                <a:gd name="connsiteY21-4282" fmla="*/ 981075 h 1481194"/>
                <a:gd name="connsiteX22-4283" fmla="*/ 143581 w 800806"/>
                <a:gd name="connsiteY22-4284" fmla="*/ 981075 h 1481194"/>
                <a:gd name="connsiteX23-4285" fmla="*/ 67381 w 800806"/>
                <a:gd name="connsiteY23-4286" fmla="*/ 1131095 h 1481194"/>
                <a:gd name="connsiteX24-4287" fmla="*/ 706 w 800806"/>
                <a:gd name="connsiteY24-4288" fmla="*/ 990600 h 1481194"/>
                <a:gd name="connsiteX0-4289" fmla="*/ 706 w 806536"/>
                <a:gd name="connsiteY0-4290" fmla="*/ 990600 h 1481194"/>
                <a:gd name="connsiteX1-4291" fmla="*/ 706 w 806536"/>
                <a:gd name="connsiteY1-4292" fmla="*/ 381000 h 1481194"/>
                <a:gd name="connsiteX2-4293" fmla="*/ 43569 w 806536"/>
                <a:gd name="connsiteY2-4294" fmla="*/ 228600 h 1481194"/>
                <a:gd name="connsiteX3-4295" fmla="*/ 205494 w 806536"/>
                <a:gd name="connsiteY3-4296" fmla="*/ 0 h 1481194"/>
                <a:gd name="connsiteX4-4297" fmla="*/ 781756 w 806536"/>
                <a:gd name="connsiteY4-4298" fmla="*/ 4763 h 1481194"/>
                <a:gd name="connsiteX5-4299" fmla="*/ 681744 w 806536"/>
                <a:gd name="connsiteY5-4300" fmla="*/ 23813 h 1481194"/>
                <a:gd name="connsiteX6-4301" fmla="*/ 648406 w 806536"/>
                <a:gd name="connsiteY6-4302" fmla="*/ 85725 h 1481194"/>
                <a:gd name="connsiteX7-4303" fmla="*/ 615069 w 806536"/>
                <a:gd name="connsiteY7-4304" fmla="*/ 161925 h 1481194"/>
                <a:gd name="connsiteX8-4305" fmla="*/ 619831 w 806536"/>
                <a:gd name="connsiteY8-4306" fmla="*/ 319088 h 1481194"/>
                <a:gd name="connsiteX9-4307" fmla="*/ 767469 w 806536"/>
                <a:gd name="connsiteY9-4308" fmla="*/ 519113 h 1481194"/>
                <a:gd name="connsiteX10-4309" fmla="*/ 800806 w 806536"/>
                <a:gd name="connsiteY10-4310" fmla="*/ 619125 h 1481194"/>
                <a:gd name="connsiteX11-4311" fmla="*/ 672219 w 806536"/>
                <a:gd name="connsiteY11-4312" fmla="*/ 714375 h 1481194"/>
                <a:gd name="connsiteX12-4313" fmla="*/ 667456 w 806536"/>
                <a:gd name="connsiteY12-4314" fmla="*/ 1366838 h 1481194"/>
                <a:gd name="connsiteX13-4315" fmla="*/ 596019 w 806536"/>
                <a:gd name="connsiteY13-4316" fmla="*/ 1481137 h 1481194"/>
                <a:gd name="connsiteX14-4317" fmla="*/ 524581 w 806536"/>
                <a:gd name="connsiteY14-4318" fmla="*/ 1350170 h 1481194"/>
                <a:gd name="connsiteX15-4319" fmla="*/ 524581 w 806536"/>
                <a:gd name="connsiteY15-4320" fmla="*/ 981075 h 1481194"/>
                <a:gd name="connsiteX16-4321" fmla="*/ 491244 w 806536"/>
                <a:gd name="connsiteY16-4322" fmla="*/ 981075 h 1481194"/>
                <a:gd name="connsiteX17-4323" fmla="*/ 410282 w 806536"/>
                <a:gd name="connsiteY17-4324" fmla="*/ 1195388 h 1481194"/>
                <a:gd name="connsiteX18-4325" fmla="*/ 348369 w 806536"/>
                <a:gd name="connsiteY18-4326" fmla="*/ 981075 h 1481194"/>
                <a:gd name="connsiteX19-4327" fmla="*/ 315031 w 806536"/>
                <a:gd name="connsiteY19-4328" fmla="*/ 981075 h 1481194"/>
                <a:gd name="connsiteX20-4329" fmla="*/ 243594 w 806536"/>
                <a:gd name="connsiteY20-4330" fmla="*/ 1147763 h 1481194"/>
                <a:gd name="connsiteX21-4331" fmla="*/ 172156 w 806536"/>
                <a:gd name="connsiteY21-4332" fmla="*/ 981075 h 1481194"/>
                <a:gd name="connsiteX22-4333" fmla="*/ 143581 w 806536"/>
                <a:gd name="connsiteY22-4334" fmla="*/ 981075 h 1481194"/>
                <a:gd name="connsiteX23-4335" fmla="*/ 67381 w 806536"/>
                <a:gd name="connsiteY23-4336" fmla="*/ 1131095 h 1481194"/>
                <a:gd name="connsiteX24-4337" fmla="*/ 706 w 806536"/>
                <a:gd name="connsiteY24-4338" fmla="*/ 990600 h 1481194"/>
                <a:gd name="connsiteX0-4339" fmla="*/ 706 w 806536"/>
                <a:gd name="connsiteY0-4340" fmla="*/ 990600 h 1481194"/>
                <a:gd name="connsiteX1-4341" fmla="*/ 706 w 806536"/>
                <a:gd name="connsiteY1-4342" fmla="*/ 381000 h 1481194"/>
                <a:gd name="connsiteX2-4343" fmla="*/ 43569 w 806536"/>
                <a:gd name="connsiteY2-4344" fmla="*/ 228600 h 1481194"/>
                <a:gd name="connsiteX3-4345" fmla="*/ 205494 w 806536"/>
                <a:gd name="connsiteY3-4346" fmla="*/ 0 h 1481194"/>
                <a:gd name="connsiteX4-4347" fmla="*/ 781756 w 806536"/>
                <a:gd name="connsiteY4-4348" fmla="*/ 4763 h 1481194"/>
                <a:gd name="connsiteX5-4349" fmla="*/ 681744 w 806536"/>
                <a:gd name="connsiteY5-4350" fmla="*/ 23813 h 1481194"/>
                <a:gd name="connsiteX6-4351" fmla="*/ 648406 w 806536"/>
                <a:gd name="connsiteY6-4352" fmla="*/ 85725 h 1481194"/>
                <a:gd name="connsiteX7-4353" fmla="*/ 615069 w 806536"/>
                <a:gd name="connsiteY7-4354" fmla="*/ 161925 h 1481194"/>
                <a:gd name="connsiteX8-4355" fmla="*/ 619831 w 806536"/>
                <a:gd name="connsiteY8-4356" fmla="*/ 319088 h 1481194"/>
                <a:gd name="connsiteX9-4357" fmla="*/ 767469 w 806536"/>
                <a:gd name="connsiteY9-4358" fmla="*/ 519113 h 1481194"/>
                <a:gd name="connsiteX10-4359" fmla="*/ 800806 w 806536"/>
                <a:gd name="connsiteY10-4360" fmla="*/ 619125 h 1481194"/>
                <a:gd name="connsiteX11-4361" fmla="*/ 672219 w 806536"/>
                <a:gd name="connsiteY11-4362" fmla="*/ 714375 h 1481194"/>
                <a:gd name="connsiteX12-4363" fmla="*/ 667456 w 806536"/>
                <a:gd name="connsiteY12-4364" fmla="*/ 1366838 h 1481194"/>
                <a:gd name="connsiteX13-4365" fmla="*/ 596019 w 806536"/>
                <a:gd name="connsiteY13-4366" fmla="*/ 1481137 h 1481194"/>
                <a:gd name="connsiteX14-4367" fmla="*/ 524581 w 806536"/>
                <a:gd name="connsiteY14-4368" fmla="*/ 1350170 h 1481194"/>
                <a:gd name="connsiteX15-4369" fmla="*/ 524581 w 806536"/>
                <a:gd name="connsiteY15-4370" fmla="*/ 981075 h 1481194"/>
                <a:gd name="connsiteX16-4371" fmla="*/ 491244 w 806536"/>
                <a:gd name="connsiteY16-4372" fmla="*/ 981075 h 1481194"/>
                <a:gd name="connsiteX17-4373" fmla="*/ 410282 w 806536"/>
                <a:gd name="connsiteY17-4374" fmla="*/ 1195388 h 1481194"/>
                <a:gd name="connsiteX18-4375" fmla="*/ 348369 w 806536"/>
                <a:gd name="connsiteY18-4376" fmla="*/ 981075 h 1481194"/>
                <a:gd name="connsiteX19-4377" fmla="*/ 315031 w 806536"/>
                <a:gd name="connsiteY19-4378" fmla="*/ 981075 h 1481194"/>
                <a:gd name="connsiteX20-4379" fmla="*/ 243594 w 806536"/>
                <a:gd name="connsiteY20-4380" fmla="*/ 1147763 h 1481194"/>
                <a:gd name="connsiteX21-4381" fmla="*/ 172156 w 806536"/>
                <a:gd name="connsiteY21-4382" fmla="*/ 981075 h 1481194"/>
                <a:gd name="connsiteX22-4383" fmla="*/ 143581 w 806536"/>
                <a:gd name="connsiteY22-4384" fmla="*/ 981075 h 1481194"/>
                <a:gd name="connsiteX23-4385" fmla="*/ 67381 w 806536"/>
                <a:gd name="connsiteY23-4386" fmla="*/ 1131095 h 1481194"/>
                <a:gd name="connsiteX24-4387" fmla="*/ 706 w 806536"/>
                <a:gd name="connsiteY24-4388" fmla="*/ 990600 h 1481194"/>
                <a:gd name="connsiteX0-4389" fmla="*/ 706 w 806536"/>
                <a:gd name="connsiteY0-4390" fmla="*/ 990600 h 1481194"/>
                <a:gd name="connsiteX1-4391" fmla="*/ 706 w 806536"/>
                <a:gd name="connsiteY1-4392" fmla="*/ 381000 h 1481194"/>
                <a:gd name="connsiteX2-4393" fmla="*/ 43569 w 806536"/>
                <a:gd name="connsiteY2-4394" fmla="*/ 228600 h 1481194"/>
                <a:gd name="connsiteX3-4395" fmla="*/ 205494 w 806536"/>
                <a:gd name="connsiteY3-4396" fmla="*/ 0 h 1481194"/>
                <a:gd name="connsiteX4-4397" fmla="*/ 781756 w 806536"/>
                <a:gd name="connsiteY4-4398" fmla="*/ 4763 h 1481194"/>
                <a:gd name="connsiteX5-4399" fmla="*/ 681744 w 806536"/>
                <a:gd name="connsiteY5-4400" fmla="*/ 23813 h 1481194"/>
                <a:gd name="connsiteX6-4401" fmla="*/ 648406 w 806536"/>
                <a:gd name="connsiteY6-4402" fmla="*/ 85725 h 1481194"/>
                <a:gd name="connsiteX7-4403" fmla="*/ 615069 w 806536"/>
                <a:gd name="connsiteY7-4404" fmla="*/ 161925 h 1481194"/>
                <a:gd name="connsiteX8-4405" fmla="*/ 619831 w 806536"/>
                <a:gd name="connsiteY8-4406" fmla="*/ 319088 h 1481194"/>
                <a:gd name="connsiteX9-4407" fmla="*/ 767469 w 806536"/>
                <a:gd name="connsiteY9-4408" fmla="*/ 519113 h 1481194"/>
                <a:gd name="connsiteX10-4409" fmla="*/ 800806 w 806536"/>
                <a:gd name="connsiteY10-4410" fmla="*/ 619125 h 1481194"/>
                <a:gd name="connsiteX11-4411" fmla="*/ 672219 w 806536"/>
                <a:gd name="connsiteY11-4412" fmla="*/ 714375 h 1481194"/>
                <a:gd name="connsiteX12-4413" fmla="*/ 667456 w 806536"/>
                <a:gd name="connsiteY12-4414" fmla="*/ 1366838 h 1481194"/>
                <a:gd name="connsiteX13-4415" fmla="*/ 596019 w 806536"/>
                <a:gd name="connsiteY13-4416" fmla="*/ 1481137 h 1481194"/>
                <a:gd name="connsiteX14-4417" fmla="*/ 524581 w 806536"/>
                <a:gd name="connsiteY14-4418" fmla="*/ 1350170 h 1481194"/>
                <a:gd name="connsiteX15-4419" fmla="*/ 524581 w 806536"/>
                <a:gd name="connsiteY15-4420" fmla="*/ 981075 h 1481194"/>
                <a:gd name="connsiteX16-4421" fmla="*/ 491244 w 806536"/>
                <a:gd name="connsiteY16-4422" fmla="*/ 981075 h 1481194"/>
                <a:gd name="connsiteX17-4423" fmla="*/ 410282 w 806536"/>
                <a:gd name="connsiteY17-4424" fmla="*/ 1195388 h 1481194"/>
                <a:gd name="connsiteX18-4425" fmla="*/ 348369 w 806536"/>
                <a:gd name="connsiteY18-4426" fmla="*/ 981075 h 1481194"/>
                <a:gd name="connsiteX19-4427" fmla="*/ 315031 w 806536"/>
                <a:gd name="connsiteY19-4428" fmla="*/ 981075 h 1481194"/>
                <a:gd name="connsiteX20-4429" fmla="*/ 243594 w 806536"/>
                <a:gd name="connsiteY20-4430" fmla="*/ 1147763 h 1481194"/>
                <a:gd name="connsiteX21-4431" fmla="*/ 172156 w 806536"/>
                <a:gd name="connsiteY21-4432" fmla="*/ 981075 h 1481194"/>
                <a:gd name="connsiteX22-4433" fmla="*/ 143581 w 806536"/>
                <a:gd name="connsiteY22-4434" fmla="*/ 981075 h 1481194"/>
                <a:gd name="connsiteX23-4435" fmla="*/ 67381 w 806536"/>
                <a:gd name="connsiteY23-4436" fmla="*/ 1131095 h 1481194"/>
                <a:gd name="connsiteX24-4437" fmla="*/ 706 w 806536"/>
                <a:gd name="connsiteY24-4438" fmla="*/ 990600 h 1481194"/>
                <a:gd name="connsiteX0-4439" fmla="*/ 706 w 806536"/>
                <a:gd name="connsiteY0-4440" fmla="*/ 990600 h 1481194"/>
                <a:gd name="connsiteX1-4441" fmla="*/ 706 w 806536"/>
                <a:gd name="connsiteY1-4442" fmla="*/ 381000 h 1481194"/>
                <a:gd name="connsiteX2-4443" fmla="*/ 43569 w 806536"/>
                <a:gd name="connsiteY2-4444" fmla="*/ 228600 h 1481194"/>
                <a:gd name="connsiteX3-4445" fmla="*/ 205494 w 806536"/>
                <a:gd name="connsiteY3-4446" fmla="*/ 0 h 1481194"/>
                <a:gd name="connsiteX4-4447" fmla="*/ 781756 w 806536"/>
                <a:gd name="connsiteY4-4448" fmla="*/ 4763 h 1481194"/>
                <a:gd name="connsiteX5-4449" fmla="*/ 681744 w 806536"/>
                <a:gd name="connsiteY5-4450" fmla="*/ 23813 h 1481194"/>
                <a:gd name="connsiteX6-4451" fmla="*/ 648406 w 806536"/>
                <a:gd name="connsiteY6-4452" fmla="*/ 85725 h 1481194"/>
                <a:gd name="connsiteX7-4453" fmla="*/ 615069 w 806536"/>
                <a:gd name="connsiteY7-4454" fmla="*/ 161925 h 1481194"/>
                <a:gd name="connsiteX8-4455" fmla="*/ 619831 w 806536"/>
                <a:gd name="connsiteY8-4456" fmla="*/ 319088 h 1481194"/>
                <a:gd name="connsiteX9-4457" fmla="*/ 767469 w 806536"/>
                <a:gd name="connsiteY9-4458" fmla="*/ 519113 h 1481194"/>
                <a:gd name="connsiteX10-4459" fmla="*/ 800806 w 806536"/>
                <a:gd name="connsiteY10-4460" fmla="*/ 619125 h 1481194"/>
                <a:gd name="connsiteX11-4461" fmla="*/ 672219 w 806536"/>
                <a:gd name="connsiteY11-4462" fmla="*/ 714375 h 1481194"/>
                <a:gd name="connsiteX12-4463" fmla="*/ 667456 w 806536"/>
                <a:gd name="connsiteY12-4464" fmla="*/ 1366838 h 1481194"/>
                <a:gd name="connsiteX13-4465" fmla="*/ 596019 w 806536"/>
                <a:gd name="connsiteY13-4466" fmla="*/ 1481137 h 1481194"/>
                <a:gd name="connsiteX14-4467" fmla="*/ 524581 w 806536"/>
                <a:gd name="connsiteY14-4468" fmla="*/ 1350170 h 1481194"/>
                <a:gd name="connsiteX15-4469" fmla="*/ 524581 w 806536"/>
                <a:gd name="connsiteY15-4470" fmla="*/ 981075 h 1481194"/>
                <a:gd name="connsiteX16-4471" fmla="*/ 491244 w 806536"/>
                <a:gd name="connsiteY16-4472" fmla="*/ 981075 h 1481194"/>
                <a:gd name="connsiteX17-4473" fmla="*/ 410282 w 806536"/>
                <a:gd name="connsiteY17-4474" fmla="*/ 1195388 h 1481194"/>
                <a:gd name="connsiteX18-4475" fmla="*/ 348369 w 806536"/>
                <a:gd name="connsiteY18-4476" fmla="*/ 981075 h 1481194"/>
                <a:gd name="connsiteX19-4477" fmla="*/ 315031 w 806536"/>
                <a:gd name="connsiteY19-4478" fmla="*/ 981075 h 1481194"/>
                <a:gd name="connsiteX20-4479" fmla="*/ 243594 w 806536"/>
                <a:gd name="connsiteY20-4480" fmla="*/ 1147763 h 1481194"/>
                <a:gd name="connsiteX21-4481" fmla="*/ 172156 w 806536"/>
                <a:gd name="connsiteY21-4482" fmla="*/ 981075 h 1481194"/>
                <a:gd name="connsiteX22-4483" fmla="*/ 143581 w 806536"/>
                <a:gd name="connsiteY22-4484" fmla="*/ 981075 h 1481194"/>
                <a:gd name="connsiteX23-4485" fmla="*/ 67381 w 806536"/>
                <a:gd name="connsiteY23-4486" fmla="*/ 1131095 h 1481194"/>
                <a:gd name="connsiteX24-4487" fmla="*/ 706 w 806536"/>
                <a:gd name="connsiteY24-4488" fmla="*/ 990600 h 1481194"/>
                <a:gd name="connsiteX0-4489" fmla="*/ 706 w 806536"/>
                <a:gd name="connsiteY0-4490" fmla="*/ 990600 h 1481194"/>
                <a:gd name="connsiteX1-4491" fmla="*/ 706 w 806536"/>
                <a:gd name="connsiteY1-4492" fmla="*/ 381000 h 1481194"/>
                <a:gd name="connsiteX2-4493" fmla="*/ 43569 w 806536"/>
                <a:gd name="connsiteY2-4494" fmla="*/ 228600 h 1481194"/>
                <a:gd name="connsiteX3-4495" fmla="*/ 205494 w 806536"/>
                <a:gd name="connsiteY3-4496" fmla="*/ 0 h 1481194"/>
                <a:gd name="connsiteX4-4497" fmla="*/ 781756 w 806536"/>
                <a:gd name="connsiteY4-4498" fmla="*/ 4763 h 1481194"/>
                <a:gd name="connsiteX5-4499" fmla="*/ 681744 w 806536"/>
                <a:gd name="connsiteY5-4500" fmla="*/ 23813 h 1481194"/>
                <a:gd name="connsiteX6-4501" fmla="*/ 648406 w 806536"/>
                <a:gd name="connsiteY6-4502" fmla="*/ 85725 h 1481194"/>
                <a:gd name="connsiteX7-4503" fmla="*/ 615069 w 806536"/>
                <a:gd name="connsiteY7-4504" fmla="*/ 161925 h 1481194"/>
                <a:gd name="connsiteX8-4505" fmla="*/ 619831 w 806536"/>
                <a:gd name="connsiteY8-4506" fmla="*/ 319088 h 1481194"/>
                <a:gd name="connsiteX9-4507" fmla="*/ 767469 w 806536"/>
                <a:gd name="connsiteY9-4508" fmla="*/ 519113 h 1481194"/>
                <a:gd name="connsiteX10-4509" fmla="*/ 800806 w 806536"/>
                <a:gd name="connsiteY10-4510" fmla="*/ 619125 h 1481194"/>
                <a:gd name="connsiteX11-4511" fmla="*/ 672219 w 806536"/>
                <a:gd name="connsiteY11-4512" fmla="*/ 714375 h 1481194"/>
                <a:gd name="connsiteX12-4513" fmla="*/ 667456 w 806536"/>
                <a:gd name="connsiteY12-4514" fmla="*/ 1366838 h 1481194"/>
                <a:gd name="connsiteX13-4515" fmla="*/ 596019 w 806536"/>
                <a:gd name="connsiteY13-4516" fmla="*/ 1481137 h 1481194"/>
                <a:gd name="connsiteX14-4517" fmla="*/ 524581 w 806536"/>
                <a:gd name="connsiteY14-4518" fmla="*/ 1350170 h 1481194"/>
                <a:gd name="connsiteX15-4519" fmla="*/ 524581 w 806536"/>
                <a:gd name="connsiteY15-4520" fmla="*/ 981075 h 1481194"/>
                <a:gd name="connsiteX16-4521" fmla="*/ 491244 w 806536"/>
                <a:gd name="connsiteY16-4522" fmla="*/ 981075 h 1481194"/>
                <a:gd name="connsiteX17-4523" fmla="*/ 410282 w 806536"/>
                <a:gd name="connsiteY17-4524" fmla="*/ 1195388 h 1481194"/>
                <a:gd name="connsiteX18-4525" fmla="*/ 348369 w 806536"/>
                <a:gd name="connsiteY18-4526" fmla="*/ 981075 h 1481194"/>
                <a:gd name="connsiteX19-4527" fmla="*/ 315031 w 806536"/>
                <a:gd name="connsiteY19-4528" fmla="*/ 981075 h 1481194"/>
                <a:gd name="connsiteX20-4529" fmla="*/ 243594 w 806536"/>
                <a:gd name="connsiteY20-4530" fmla="*/ 1147763 h 1481194"/>
                <a:gd name="connsiteX21-4531" fmla="*/ 172156 w 806536"/>
                <a:gd name="connsiteY21-4532" fmla="*/ 981075 h 1481194"/>
                <a:gd name="connsiteX22-4533" fmla="*/ 143581 w 806536"/>
                <a:gd name="connsiteY22-4534" fmla="*/ 981075 h 1481194"/>
                <a:gd name="connsiteX23-4535" fmla="*/ 67381 w 806536"/>
                <a:gd name="connsiteY23-4536" fmla="*/ 1131095 h 1481194"/>
                <a:gd name="connsiteX24-4537" fmla="*/ 706 w 806536"/>
                <a:gd name="connsiteY24-4538" fmla="*/ 990600 h 1481194"/>
                <a:gd name="connsiteX0-4539" fmla="*/ 706 w 806536"/>
                <a:gd name="connsiteY0-4540" fmla="*/ 990600 h 1481194"/>
                <a:gd name="connsiteX1-4541" fmla="*/ 706 w 806536"/>
                <a:gd name="connsiteY1-4542" fmla="*/ 381000 h 1481194"/>
                <a:gd name="connsiteX2-4543" fmla="*/ 43569 w 806536"/>
                <a:gd name="connsiteY2-4544" fmla="*/ 228600 h 1481194"/>
                <a:gd name="connsiteX3-4545" fmla="*/ 205494 w 806536"/>
                <a:gd name="connsiteY3-4546" fmla="*/ 0 h 1481194"/>
                <a:gd name="connsiteX4-4547" fmla="*/ 781756 w 806536"/>
                <a:gd name="connsiteY4-4548" fmla="*/ 4763 h 1481194"/>
                <a:gd name="connsiteX5-4549" fmla="*/ 681744 w 806536"/>
                <a:gd name="connsiteY5-4550" fmla="*/ 23813 h 1481194"/>
                <a:gd name="connsiteX6-4551" fmla="*/ 648406 w 806536"/>
                <a:gd name="connsiteY6-4552" fmla="*/ 85725 h 1481194"/>
                <a:gd name="connsiteX7-4553" fmla="*/ 615069 w 806536"/>
                <a:gd name="connsiteY7-4554" fmla="*/ 161925 h 1481194"/>
                <a:gd name="connsiteX8-4555" fmla="*/ 619831 w 806536"/>
                <a:gd name="connsiteY8-4556" fmla="*/ 319088 h 1481194"/>
                <a:gd name="connsiteX9-4557" fmla="*/ 767469 w 806536"/>
                <a:gd name="connsiteY9-4558" fmla="*/ 519113 h 1481194"/>
                <a:gd name="connsiteX10-4559" fmla="*/ 800806 w 806536"/>
                <a:gd name="connsiteY10-4560" fmla="*/ 619125 h 1481194"/>
                <a:gd name="connsiteX11-4561" fmla="*/ 672219 w 806536"/>
                <a:gd name="connsiteY11-4562" fmla="*/ 714375 h 1481194"/>
                <a:gd name="connsiteX12-4563" fmla="*/ 667456 w 806536"/>
                <a:gd name="connsiteY12-4564" fmla="*/ 1366838 h 1481194"/>
                <a:gd name="connsiteX13-4565" fmla="*/ 596019 w 806536"/>
                <a:gd name="connsiteY13-4566" fmla="*/ 1481137 h 1481194"/>
                <a:gd name="connsiteX14-4567" fmla="*/ 524581 w 806536"/>
                <a:gd name="connsiteY14-4568" fmla="*/ 1350170 h 1481194"/>
                <a:gd name="connsiteX15-4569" fmla="*/ 524581 w 806536"/>
                <a:gd name="connsiteY15-4570" fmla="*/ 981075 h 1481194"/>
                <a:gd name="connsiteX16-4571" fmla="*/ 491244 w 806536"/>
                <a:gd name="connsiteY16-4572" fmla="*/ 981075 h 1481194"/>
                <a:gd name="connsiteX17-4573" fmla="*/ 410282 w 806536"/>
                <a:gd name="connsiteY17-4574" fmla="*/ 1195388 h 1481194"/>
                <a:gd name="connsiteX18-4575" fmla="*/ 348369 w 806536"/>
                <a:gd name="connsiteY18-4576" fmla="*/ 981075 h 1481194"/>
                <a:gd name="connsiteX19-4577" fmla="*/ 315031 w 806536"/>
                <a:gd name="connsiteY19-4578" fmla="*/ 981075 h 1481194"/>
                <a:gd name="connsiteX20-4579" fmla="*/ 243594 w 806536"/>
                <a:gd name="connsiteY20-4580" fmla="*/ 1147763 h 1481194"/>
                <a:gd name="connsiteX21-4581" fmla="*/ 172156 w 806536"/>
                <a:gd name="connsiteY21-4582" fmla="*/ 981075 h 1481194"/>
                <a:gd name="connsiteX22-4583" fmla="*/ 143581 w 806536"/>
                <a:gd name="connsiteY22-4584" fmla="*/ 981075 h 1481194"/>
                <a:gd name="connsiteX23-4585" fmla="*/ 67381 w 806536"/>
                <a:gd name="connsiteY23-4586" fmla="*/ 1131095 h 1481194"/>
                <a:gd name="connsiteX24-4587" fmla="*/ 706 w 806536"/>
                <a:gd name="connsiteY24-4588" fmla="*/ 990600 h 1481194"/>
                <a:gd name="connsiteX0-4589" fmla="*/ 706 w 806536"/>
                <a:gd name="connsiteY0-4590" fmla="*/ 990600 h 1481194"/>
                <a:gd name="connsiteX1-4591" fmla="*/ 706 w 806536"/>
                <a:gd name="connsiteY1-4592" fmla="*/ 381000 h 1481194"/>
                <a:gd name="connsiteX2-4593" fmla="*/ 43569 w 806536"/>
                <a:gd name="connsiteY2-4594" fmla="*/ 228600 h 1481194"/>
                <a:gd name="connsiteX3-4595" fmla="*/ 205494 w 806536"/>
                <a:gd name="connsiteY3-4596" fmla="*/ 0 h 1481194"/>
                <a:gd name="connsiteX4-4597" fmla="*/ 781756 w 806536"/>
                <a:gd name="connsiteY4-4598" fmla="*/ 4763 h 1481194"/>
                <a:gd name="connsiteX5-4599" fmla="*/ 681744 w 806536"/>
                <a:gd name="connsiteY5-4600" fmla="*/ 23813 h 1481194"/>
                <a:gd name="connsiteX6-4601" fmla="*/ 615069 w 806536"/>
                <a:gd name="connsiteY6-4602" fmla="*/ 161925 h 1481194"/>
                <a:gd name="connsiteX7-4603" fmla="*/ 619831 w 806536"/>
                <a:gd name="connsiteY7-4604" fmla="*/ 319088 h 1481194"/>
                <a:gd name="connsiteX8-4605" fmla="*/ 767469 w 806536"/>
                <a:gd name="connsiteY8-4606" fmla="*/ 519113 h 1481194"/>
                <a:gd name="connsiteX9-4607" fmla="*/ 800806 w 806536"/>
                <a:gd name="connsiteY9-4608" fmla="*/ 619125 h 1481194"/>
                <a:gd name="connsiteX10-4609" fmla="*/ 672219 w 806536"/>
                <a:gd name="connsiteY10-4610" fmla="*/ 714375 h 1481194"/>
                <a:gd name="connsiteX11-4611" fmla="*/ 667456 w 806536"/>
                <a:gd name="connsiteY11-4612" fmla="*/ 1366838 h 1481194"/>
                <a:gd name="connsiteX12-4613" fmla="*/ 596019 w 806536"/>
                <a:gd name="connsiteY12-4614" fmla="*/ 1481137 h 1481194"/>
                <a:gd name="connsiteX13-4615" fmla="*/ 524581 w 806536"/>
                <a:gd name="connsiteY13-4616" fmla="*/ 1350170 h 1481194"/>
                <a:gd name="connsiteX14-4617" fmla="*/ 524581 w 806536"/>
                <a:gd name="connsiteY14-4618" fmla="*/ 981075 h 1481194"/>
                <a:gd name="connsiteX15-4619" fmla="*/ 491244 w 806536"/>
                <a:gd name="connsiteY15-4620" fmla="*/ 981075 h 1481194"/>
                <a:gd name="connsiteX16-4621" fmla="*/ 410282 w 806536"/>
                <a:gd name="connsiteY16-4622" fmla="*/ 1195388 h 1481194"/>
                <a:gd name="connsiteX17-4623" fmla="*/ 348369 w 806536"/>
                <a:gd name="connsiteY17-4624" fmla="*/ 981075 h 1481194"/>
                <a:gd name="connsiteX18-4625" fmla="*/ 315031 w 806536"/>
                <a:gd name="connsiteY18-4626" fmla="*/ 981075 h 1481194"/>
                <a:gd name="connsiteX19-4627" fmla="*/ 243594 w 806536"/>
                <a:gd name="connsiteY19-4628" fmla="*/ 1147763 h 1481194"/>
                <a:gd name="connsiteX20-4629" fmla="*/ 172156 w 806536"/>
                <a:gd name="connsiteY20-4630" fmla="*/ 981075 h 1481194"/>
                <a:gd name="connsiteX21-4631" fmla="*/ 143581 w 806536"/>
                <a:gd name="connsiteY21-4632" fmla="*/ 981075 h 1481194"/>
                <a:gd name="connsiteX22-4633" fmla="*/ 67381 w 806536"/>
                <a:gd name="connsiteY22-4634" fmla="*/ 1131095 h 1481194"/>
                <a:gd name="connsiteX23-4635" fmla="*/ 706 w 806536"/>
                <a:gd name="connsiteY23-4636" fmla="*/ 990600 h 1481194"/>
                <a:gd name="connsiteX0-4637" fmla="*/ 706 w 806536"/>
                <a:gd name="connsiteY0-4638" fmla="*/ 990600 h 1481194"/>
                <a:gd name="connsiteX1-4639" fmla="*/ 706 w 806536"/>
                <a:gd name="connsiteY1-4640" fmla="*/ 381000 h 1481194"/>
                <a:gd name="connsiteX2-4641" fmla="*/ 43569 w 806536"/>
                <a:gd name="connsiteY2-4642" fmla="*/ 228600 h 1481194"/>
                <a:gd name="connsiteX3-4643" fmla="*/ 205494 w 806536"/>
                <a:gd name="connsiteY3-4644" fmla="*/ 0 h 1481194"/>
                <a:gd name="connsiteX4-4645" fmla="*/ 781756 w 806536"/>
                <a:gd name="connsiteY4-4646" fmla="*/ 4763 h 1481194"/>
                <a:gd name="connsiteX5-4647" fmla="*/ 681744 w 806536"/>
                <a:gd name="connsiteY5-4648" fmla="*/ 23813 h 1481194"/>
                <a:gd name="connsiteX6-4649" fmla="*/ 615069 w 806536"/>
                <a:gd name="connsiteY6-4650" fmla="*/ 161925 h 1481194"/>
                <a:gd name="connsiteX7-4651" fmla="*/ 619831 w 806536"/>
                <a:gd name="connsiteY7-4652" fmla="*/ 319088 h 1481194"/>
                <a:gd name="connsiteX8-4653" fmla="*/ 767469 w 806536"/>
                <a:gd name="connsiteY8-4654" fmla="*/ 519113 h 1481194"/>
                <a:gd name="connsiteX9-4655" fmla="*/ 800806 w 806536"/>
                <a:gd name="connsiteY9-4656" fmla="*/ 619125 h 1481194"/>
                <a:gd name="connsiteX10-4657" fmla="*/ 672219 w 806536"/>
                <a:gd name="connsiteY10-4658" fmla="*/ 714375 h 1481194"/>
                <a:gd name="connsiteX11-4659" fmla="*/ 667456 w 806536"/>
                <a:gd name="connsiteY11-4660" fmla="*/ 1366838 h 1481194"/>
                <a:gd name="connsiteX12-4661" fmla="*/ 596019 w 806536"/>
                <a:gd name="connsiteY12-4662" fmla="*/ 1481137 h 1481194"/>
                <a:gd name="connsiteX13-4663" fmla="*/ 524581 w 806536"/>
                <a:gd name="connsiteY13-4664" fmla="*/ 1350170 h 1481194"/>
                <a:gd name="connsiteX14-4665" fmla="*/ 524581 w 806536"/>
                <a:gd name="connsiteY14-4666" fmla="*/ 981075 h 1481194"/>
                <a:gd name="connsiteX15-4667" fmla="*/ 491244 w 806536"/>
                <a:gd name="connsiteY15-4668" fmla="*/ 981075 h 1481194"/>
                <a:gd name="connsiteX16-4669" fmla="*/ 410282 w 806536"/>
                <a:gd name="connsiteY16-4670" fmla="*/ 1195388 h 1481194"/>
                <a:gd name="connsiteX17-4671" fmla="*/ 348369 w 806536"/>
                <a:gd name="connsiteY17-4672" fmla="*/ 981075 h 1481194"/>
                <a:gd name="connsiteX18-4673" fmla="*/ 315031 w 806536"/>
                <a:gd name="connsiteY18-4674" fmla="*/ 981075 h 1481194"/>
                <a:gd name="connsiteX19-4675" fmla="*/ 243594 w 806536"/>
                <a:gd name="connsiteY19-4676" fmla="*/ 1147763 h 1481194"/>
                <a:gd name="connsiteX20-4677" fmla="*/ 172156 w 806536"/>
                <a:gd name="connsiteY20-4678" fmla="*/ 981075 h 1481194"/>
                <a:gd name="connsiteX21-4679" fmla="*/ 143581 w 806536"/>
                <a:gd name="connsiteY21-4680" fmla="*/ 981075 h 1481194"/>
                <a:gd name="connsiteX22-4681" fmla="*/ 67381 w 806536"/>
                <a:gd name="connsiteY22-4682" fmla="*/ 1131095 h 1481194"/>
                <a:gd name="connsiteX23-4683" fmla="*/ 706 w 806536"/>
                <a:gd name="connsiteY23-4684" fmla="*/ 990600 h 1481194"/>
                <a:gd name="connsiteX0-4685" fmla="*/ 706 w 806536"/>
                <a:gd name="connsiteY0-4686" fmla="*/ 990600 h 1481194"/>
                <a:gd name="connsiteX1-4687" fmla="*/ 706 w 806536"/>
                <a:gd name="connsiteY1-4688" fmla="*/ 381000 h 1481194"/>
                <a:gd name="connsiteX2-4689" fmla="*/ 43569 w 806536"/>
                <a:gd name="connsiteY2-4690" fmla="*/ 228600 h 1481194"/>
                <a:gd name="connsiteX3-4691" fmla="*/ 205494 w 806536"/>
                <a:gd name="connsiteY3-4692" fmla="*/ 0 h 1481194"/>
                <a:gd name="connsiteX4-4693" fmla="*/ 781756 w 806536"/>
                <a:gd name="connsiteY4-4694" fmla="*/ 4763 h 1481194"/>
                <a:gd name="connsiteX5-4695" fmla="*/ 681744 w 806536"/>
                <a:gd name="connsiteY5-4696" fmla="*/ 23813 h 1481194"/>
                <a:gd name="connsiteX6-4697" fmla="*/ 615069 w 806536"/>
                <a:gd name="connsiteY6-4698" fmla="*/ 161925 h 1481194"/>
                <a:gd name="connsiteX7-4699" fmla="*/ 619831 w 806536"/>
                <a:gd name="connsiteY7-4700" fmla="*/ 319088 h 1481194"/>
                <a:gd name="connsiteX8-4701" fmla="*/ 767469 w 806536"/>
                <a:gd name="connsiteY8-4702" fmla="*/ 519113 h 1481194"/>
                <a:gd name="connsiteX9-4703" fmla="*/ 800806 w 806536"/>
                <a:gd name="connsiteY9-4704" fmla="*/ 619125 h 1481194"/>
                <a:gd name="connsiteX10-4705" fmla="*/ 672219 w 806536"/>
                <a:gd name="connsiteY10-4706" fmla="*/ 714375 h 1481194"/>
                <a:gd name="connsiteX11-4707" fmla="*/ 667456 w 806536"/>
                <a:gd name="connsiteY11-4708" fmla="*/ 1366838 h 1481194"/>
                <a:gd name="connsiteX12-4709" fmla="*/ 596019 w 806536"/>
                <a:gd name="connsiteY12-4710" fmla="*/ 1481137 h 1481194"/>
                <a:gd name="connsiteX13-4711" fmla="*/ 524581 w 806536"/>
                <a:gd name="connsiteY13-4712" fmla="*/ 1350170 h 1481194"/>
                <a:gd name="connsiteX14-4713" fmla="*/ 524581 w 806536"/>
                <a:gd name="connsiteY14-4714" fmla="*/ 981075 h 1481194"/>
                <a:gd name="connsiteX15-4715" fmla="*/ 491244 w 806536"/>
                <a:gd name="connsiteY15-4716" fmla="*/ 981075 h 1481194"/>
                <a:gd name="connsiteX16-4717" fmla="*/ 410282 w 806536"/>
                <a:gd name="connsiteY16-4718" fmla="*/ 1195388 h 1481194"/>
                <a:gd name="connsiteX17-4719" fmla="*/ 348369 w 806536"/>
                <a:gd name="connsiteY17-4720" fmla="*/ 981075 h 1481194"/>
                <a:gd name="connsiteX18-4721" fmla="*/ 315031 w 806536"/>
                <a:gd name="connsiteY18-4722" fmla="*/ 981075 h 1481194"/>
                <a:gd name="connsiteX19-4723" fmla="*/ 243594 w 806536"/>
                <a:gd name="connsiteY19-4724" fmla="*/ 1147763 h 1481194"/>
                <a:gd name="connsiteX20-4725" fmla="*/ 172156 w 806536"/>
                <a:gd name="connsiteY20-4726" fmla="*/ 981075 h 1481194"/>
                <a:gd name="connsiteX21-4727" fmla="*/ 143581 w 806536"/>
                <a:gd name="connsiteY21-4728" fmla="*/ 981075 h 1481194"/>
                <a:gd name="connsiteX22-4729" fmla="*/ 67381 w 806536"/>
                <a:gd name="connsiteY22-4730" fmla="*/ 1131095 h 1481194"/>
                <a:gd name="connsiteX23-4731" fmla="*/ 706 w 806536"/>
                <a:gd name="connsiteY23-4732" fmla="*/ 990600 h 1481194"/>
                <a:gd name="connsiteX0-4733" fmla="*/ 706 w 806536"/>
                <a:gd name="connsiteY0-4734" fmla="*/ 990600 h 1481194"/>
                <a:gd name="connsiteX1-4735" fmla="*/ 706 w 806536"/>
                <a:gd name="connsiteY1-4736" fmla="*/ 381000 h 1481194"/>
                <a:gd name="connsiteX2-4737" fmla="*/ 43569 w 806536"/>
                <a:gd name="connsiteY2-4738" fmla="*/ 228600 h 1481194"/>
                <a:gd name="connsiteX3-4739" fmla="*/ 205494 w 806536"/>
                <a:gd name="connsiteY3-4740" fmla="*/ 0 h 1481194"/>
                <a:gd name="connsiteX4-4741" fmla="*/ 781756 w 806536"/>
                <a:gd name="connsiteY4-4742" fmla="*/ 4763 h 1481194"/>
                <a:gd name="connsiteX5-4743" fmla="*/ 681744 w 806536"/>
                <a:gd name="connsiteY5-4744" fmla="*/ 23813 h 1481194"/>
                <a:gd name="connsiteX6-4745" fmla="*/ 615069 w 806536"/>
                <a:gd name="connsiteY6-4746" fmla="*/ 161925 h 1481194"/>
                <a:gd name="connsiteX7-4747" fmla="*/ 619831 w 806536"/>
                <a:gd name="connsiteY7-4748" fmla="*/ 319088 h 1481194"/>
                <a:gd name="connsiteX8-4749" fmla="*/ 767469 w 806536"/>
                <a:gd name="connsiteY8-4750" fmla="*/ 519113 h 1481194"/>
                <a:gd name="connsiteX9-4751" fmla="*/ 800806 w 806536"/>
                <a:gd name="connsiteY9-4752" fmla="*/ 619125 h 1481194"/>
                <a:gd name="connsiteX10-4753" fmla="*/ 672219 w 806536"/>
                <a:gd name="connsiteY10-4754" fmla="*/ 714375 h 1481194"/>
                <a:gd name="connsiteX11-4755" fmla="*/ 667456 w 806536"/>
                <a:gd name="connsiteY11-4756" fmla="*/ 1366838 h 1481194"/>
                <a:gd name="connsiteX12-4757" fmla="*/ 596019 w 806536"/>
                <a:gd name="connsiteY12-4758" fmla="*/ 1481137 h 1481194"/>
                <a:gd name="connsiteX13-4759" fmla="*/ 524581 w 806536"/>
                <a:gd name="connsiteY13-4760" fmla="*/ 1350170 h 1481194"/>
                <a:gd name="connsiteX14-4761" fmla="*/ 524581 w 806536"/>
                <a:gd name="connsiteY14-4762" fmla="*/ 981075 h 1481194"/>
                <a:gd name="connsiteX15-4763" fmla="*/ 491244 w 806536"/>
                <a:gd name="connsiteY15-4764" fmla="*/ 981075 h 1481194"/>
                <a:gd name="connsiteX16-4765" fmla="*/ 410282 w 806536"/>
                <a:gd name="connsiteY16-4766" fmla="*/ 1195388 h 1481194"/>
                <a:gd name="connsiteX17-4767" fmla="*/ 348369 w 806536"/>
                <a:gd name="connsiteY17-4768" fmla="*/ 981075 h 1481194"/>
                <a:gd name="connsiteX18-4769" fmla="*/ 315031 w 806536"/>
                <a:gd name="connsiteY18-4770" fmla="*/ 981075 h 1481194"/>
                <a:gd name="connsiteX19-4771" fmla="*/ 243594 w 806536"/>
                <a:gd name="connsiteY19-4772" fmla="*/ 1147763 h 1481194"/>
                <a:gd name="connsiteX20-4773" fmla="*/ 172156 w 806536"/>
                <a:gd name="connsiteY20-4774" fmla="*/ 981075 h 1481194"/>
                <a:gd name="connsiteX21-4775" fmla="*/ 143581 w 806536"/>
                <a:gd name="connsiteY21-4776" fmla="*/ 981075 h 1481194"/>
                <a:gd name="connsiteX22-4777" fmla="*/ 67381 w 806536"/>
                <a:gd name="connsiteY22-4778" fmla="*/ 1131095 h 1481194"/>
                <a:gd name="connsiteX23-4779" fmla="*/ 706 w 806536"/>
                <a:gd name="connsiteY23-4780" fmla="*/ 990600 h 1481194"/>
                <a:gd name="connsiteX0-4781" fmla="*/ 706 w 806536"/>
                <a:gd name="connsiteY0-4782" fmla="*/ 1006839 h 1497433"/>
                <a:gd name="connsiteX1-4783" fmla="*/ 706 w 806536"/>
                <a:gd name="connsiteY1-4784" fmla="*/ 397239 h 1497433"/>
                <a:gd name="connsiteX2-4785" fmla="*/ 43569 w 806536"/>
                <a:gd name="connsiteY2-4786" fmla="*/ 244839 h 1497433"/>
                <a:gd name="connsiteX3-4787" fmla="*/ 205494 w 806536"/>
                <a:gd name="connsiteY3-4788" fmla="*/ 16239 h 1497433"/>
                <a:gd name="connsiteX4-4789" fmla="*/ 781756 w 806536"/>
                <a:gd name="connsiteY4-4790" fmla="*/ 21002 h 1497433"/>
                <a:gd name="connsiteX5-4791" fmla="*/ 681744 w 806536"/>
                <a:gd name="connsiteY5-4792" fmla="*/ 40052 h 1497433"/>
                <a:gd name="connsiteX6-4793" fmla="*/ 615069 w 806536"/>
                <a:gd name="connsiteY6-4794" fmla="*/ 178164 h 1497433"/>
                <a:gd name="connsiteX7-4795" fmla="*/ 619831 w 806536"/>
                <a:gd name="connsiteY7-4796" fmla="*/ 335327 h 1497433"/>
                <a:gd name="connsiteX8-4797" fmla="*/ 767469 w 806536"/>
                <a:gd name="connsiteY8-4798" fmla="*/ 535352 h 1497433"/>
                <a:gd name="connsiteX9-4799" fmla="*/ 800806 w 806536"/>
                <a:gd name="connsiteY9-4800" fmla="*/ 635364 h 1497433"/>
                <a:gd name="connsiteX10-4801" fmla="*/ 672219 w 806536"/>
                <a:gd name="connsiteY10-4802" fmla="*/ 730614 h 1497433"/>
                <a:gd name="connsiteX11-4803" fmla="*/ 667456 w 806536"/>
                <a:gd name="connsiteY11-4804" fmla="*/ 1383077 h 1497433"/>
                <a:gd name="connsiteX12-4805" fmla="*/ 596019 w 806536"/>
                <a:gd name="connsiteY12-4806" fmla="*/ 1497376 h 1497433"/>
                <a:gd name="connsiteX13-4807" fmla="*/ 524581 w 806536"/>
                <a:gd name="connsiteY13-4808" fmla="*/ 1366409 h 1497433"/>
                <a:gd name="connsiteX14-4809" fmla="*/ 524581 w 806536"/>
                <a:gd name="connsiteY14-4810" fmla="*/ 997314 h 1497433"/>
                <a:gd name="connsiteX15-4811" fmla="*/ 491244 w 806536"/>
                <a:gd name="connsiteY15-4812" fmla="*/ 997314 h 1497433"/>
                <a:gd name="connsiteX16-4813" fmla="*/ 410282 w 806536"/>
                <a:gd name="connsiteY16-4814" fmla="*/ 1211627 h 1497433"/>
                <a:gd name="connsiteX17-4815" fmla="*/ 348369 w 806536"/>
                <a:gd name="connsiteY17-4816" fmla="*/ 997314 h 1497433"/>
                <a:gd name="connsiteX18-4817" fmla="*/ 315031 w 806536"/>
                <a:gd name="connsiteY18-4818" fmla="*/ 997314 h 1497433"/>
                <a:gd name="connsiteX19-4819" fmla="*/ 243594 w 806536"/>
                <a:gd name="connsiteY19-4820" fmla="*/ 1164002 h 1497433"/>
                <a:gd name="connsiteX20-4821" fmla="*/ 172156 w 806536"/>
                <a:gd name="connsiteY20-4822" fmla="*/ 997314 h 1497433"/>
                <a:gd name="connsiteX21-4823" fmla="*/ 143581 w 806536"/>
                <a:gd name="connsiteY21-4824" fmla="*/ 997314 h 1497433"/>
                <a:gd name="connsiteX22-4825" fmla="*/ 67381 w 806536"/>
                <a:gd name="connsiteY22-4826" fmla="*/ 1147334 h 1497433"/>
                <a:gd name="connsiteX23-4827" fmla="*/ 706 w 806536"/>
                <a:gd name="connsiteY23-4828" fmla="*/ 1006839 h 1497433"/>
                <a:gd name="connsiteX0-4829" fmla="*/ 706 w 806536"/>
                <a:gd name="connsiteY0-4830" fmla="*/ 993127 h 1483721"/>
                <a:gd name="connsiteX1-4831" fmla="*/ 706 w 806536"/>
                <a:gd name="connsiteY1-4832" fmla="*/ 383527 h 1483721"/>
                <a:gd name="connsiteX2-4833" fmla="*/ 43569 w 806536"/>
                <a:gd name="connsiteY2-4834" fmla="*/ 231127 h 1483721"/>
                <a:gd name="connsiteX3-4835" fmla="*/ 205494 w 806536"/>
                <a:gd name="connsiteY3-4836" fmla="*/ 2527 h 1483721"/>
                <a:gd name="connsiteX4-4837" fmla="*/ 781756 w 806536"/>
                <a:gd name="connsiteY4-4838" fmla="*/ 7290 h 1483721"/>
                <a:gd name="connsiteX5-4839" fmla="*/ 681744 w 806536"/>
                <a:gd name="connsiteY5-4840" fmla="*/ 26340 h 1483721"/>
                <a:gd name="connsiteX6-4841" fmla="*/ 615069 w 806536"/>
                <a:gd name="connsiteY6-4842" fmla="*/ 164452 h 1483721"/>
                <a:gd name="connsiteX7-4843" fmla="*/ 619831 w 806536"/>
                <a:gd name="connsiteY7-4844" fmla="*/ 321615 h 1483721"/>
                <a:gd name="connsiteX8-4845" fmla="*/ 767469 w 806536"/>
                <a:gd name="connsiteY8-4846" fmla="*/ 521640 h 1483721"/>
                <a:gd name="connsiteX9-4847" fmla="*/ 800806 w 806536"/>
                <a:gd name="connsiteY9-4848" fmla="*/ 621652 h 1483721"/>
                <a:gd name="connsiteX10-4849" fmla="*/ 672219 w 806536"/>
                <a:gd name="connsiteY10-4850" fmla="*/ 716902 h 1483721"/>
                <a:gd name="connsiteX11-4851" fmla="*/ 667456 w 806536"/>
                <a:gd name="connsiteY11-4852" fmla="*/ 1369365 h 1483721"/>
                <a:gd name="connsiteX12-4853" fmla="*/ 596019 w 806536"/>
                <a:gd name="connsiteY12-4854" fmla="*/ 1483664 h 1483721"/>
                <a:gd name="connsiteX13-4855" fmla="*/ 524581 w 806536"/>
                <a:gd name="connsiteY13-4856" fmla="*/ 1352697 h 1483721"/>
                <a:gd name="connsiteX14-4857" fmla="*/ 524581 w 806536"/>
                <a:gd name="connsiteY14-4858" fmla="*/ 983602 h 1483721"/>
                <a:gd name="connsiteX15-4859" fmla="*/ 491244 w 806536"/>
                <a:gd name="connsiteY15-4860" fmla="*/ 983602 h 1483721"/>
                <a:gd name="connsiteX16-4861" fmla="*/ 410282 w 806536"/>
                <a:gd name="connsiteY16-4862" fmla="*/ 1197915 h 1483721"/>
                <a:gd name="connsiteX17-4863" fmla="*/ 348369 w 806536"/>
                <a:gd name="connsiteY17-4864" fmla="*/ 983602 h 1483721"/>
                <a:gd name="connsiteX18-4865" fmla="*/ 315031 w 806536"/>
                <a:gd name="connsiteY18-4866" fmla="*/ 983602 h 1483721"/>
                <a:gd name="connsiteX19-4867" fmla="*/ 243594 w 806536"/>
                <a:gd name="connsiteY19-4868" fmla="*/ 1150290 h 1483721"/>
                <a:gd name="connsiteX20-4869" fmla="*/ 172156 w 806536"/>
                <a:gd name="connsiteY20-4870" fmla="*/ 983602 h 1483721"/>
                <a:gd name="connsiteX21-4871" fmla="*/ 143581 w 806536"/>
                <a:gd name="connsiteY21-4872" fmla="*/ 983602 h 1483721"/>
                <a:gd name="connsiteX22-4873" fmla="*/ 67381 w 806536"/>
                <a:gd name="connsiteY22-4874" fmla="*/ 1133622 h 1483721"/>
                <a:gd name="connsiteX23-4875" fmla="*/ 706 w 806536"/>
                <a:gd name="connsiteY23-4876" fmla="*/ 993127 h 1483721"/>
                <a:gd name="connsiteX0-4877" fmla="*/ 706 w 806536"/>
                <a:gd name="connsiteY0-4878" fmla="*/ 993127 h 1483721"/>
                <a:gd name="connsiteX1-4879" fmla="*/ 706 w 806536"/>
                <a:gd name="connsiteY1-4880" fmla="*/ 383527 h 1483721"/>
                <a:gd name="connsiteX2-4881" fmla="*/ 43569 w 806536"/>
                <a:gd name="connsiteY2-4882" fmla="*/ 231127 h 1483721"/>
                <a:gd name="connsiteX3-4883" fmla="*/ 205494 w 806536"/>
                <a:gd name="connsiteY3-4884" fmla="*/ 2527 h 1483721"/>
                <a:gd name="connsiteX4-4885" fmla="*/ 781756 w 806536"/>
                <a:gd name="connsiteY4-4886" fmla="*/ 7290 h 1483721"/>
                <a:gd name="connsiteX5-4887" fmla="*/ 681744 w 806536"/>
                <a:gd name="connsiteY5-4888" fmla="*/ 26340 h 1483721"/>
                <a:gd name="connsiteX6-4889" fmla="*/ 615069 w 806536"/>
                <a:gd name="connsiteY6-4890" fmla="*/ 164452 h 1483721"/>
                <a:gd name="connsiteX7-4891" fmla="*/ 619831 w 806536"/>
                <a:gd name="connsiteY7-4892" fmla="*/ 321615 h 1483721"/>
                <a:gd name="connsiteX8-4893" fmla="*/ 767469 w 806536"/>
                <a:gd name="connsiteY8-4894" fmla="*/ 521640 h 1483721"/>
                <a:gd name="connsiteX9-4895" fmla="*/ 800806 w 806536"/>
                <a:gd name="connsiteY9-4896" fmla="*/ 621652 h 1483721"/>
                <a:gd name="connsiteX10-4897" fmla="*/ 672219 w 806536"/>
                <a:gd name="connsiteY10-4898" fmla="*/ 716902 h 1483721"/>
                <a:gd name="connsiteX11-4899" fmla="*/ 667456 w 806536"/>
                <a:gd name="connsiteY11-4900" fmla="*/ 1369365 h 1483721"/>
                <a:gd name="connsiteX12-4901" fmla="*/ 596019 w 806536"/>
                <a:gd name="connsiteY12-4902" fmla="*/ 1483664 h 1483721"/>
                <a:gd name="connsiteX13-4903" fmla="*/ 524581 w 806536"/>
                <a:gd name="connsiteY13-4904" fmla="*/ 1352697 h 1483721"/>
                <a:gd name="connsiteX14-4905" fmla="*/ 524581 w 806536"/>
                <a:gd name="connsiteY14-4906" fmla="*/ 983602 h 1483721"/>
                <a:gd name="connsiteX15-4907" fmla="*/ 491244 w 806536"/>
                <a:gd name="connsiteY15-4908" fmla="*/ 983602 h 1483721"/>
                <a:gd name="connsiteX16-4909" fmla="*/ 410282 w 806536"/>
                <a:gd name="connsiteY16-4910" fmla="*/ 1197915 h 1483721"/>
                <a:gd name="connsiteX17-4911" fmla="*/ 348369 w 806536"/>
                <a:gd name="connsiteY17-4912" fmla="*/ 983602 h 1483721"/>
                <a:gd name="connsiteX18-4913" fmla="*/ 315031 w 806536"/>
                <a:gd name="connsiteY18-4914" fmla="*/ 983602 h 1483721"/>
                <a:gd name="connsiteX19-4915" fmla="*/ 243594 w 806536"/>
                <a:gd name="connsiteY19-4916" fmla="*/ 1150290 h 1483721"/>
                <a:gd name="connsiteX20-4917" fmla="*/ 172156 w 806536"/>
                <a:gd name="connsiteY20-4918" fmla="*/ 983602 h 1483721"/>
                <a:gd name="connsiteX21-4919" fmla="*/ 143581 w 806536"/>
                <a:gd name="connsiteY21-4920" fmla="*/ 983602 h 1483721"/>
                <a:gd name="connsiteX22-4921" fmla="*/ 67381 w 806536"/>
                <a:gd name="connsiteY22-4922" fmla="*/ 1133622 h 1483721"/>
                <a:gd name="connsiteX23-4923" fmla="*/ 706 w 806536"/>
                <a:gd name="connsiteY23-4924" fmla="*/ 993127 h 1483721"/>
                <a:gd name="connsiteX0-4925" fmla="*/ 706 w 806536"/>
                <a:gd name="connsiteY0-4926" fmla="*/ 993127 h 1483721"/>
                <a:gd name="connsiteX1-4927" fmla="*/ 706 w 806536"/>
                <a:gd name="connsiteY1-4928" fmla="*/ 383527 h 1483721"/>
                <a:gd name="connsiteX2-4929" fmla="*/ 43569 w 806536"/>
                <a:gd name="connsiteY2-4930" fmla="*/ 231127 h 1483721"/>
                <a:gd name="connsiteX3-4931" fmla="*/ 219781 w 806536"/>
                <a:gd name="connsiteY3-4932" fmla="*/ 2527 h 1483721"/>
                <a:gd name="connsiteX4-4933" fmla="*/ 781756 w 806536"/>
                <a:gd name="connsiteY4-4934" fmla="*/ 7290 h 1483721"/>
                <a:gd name="connsiteX5-4935" fmla="*/ 681744 w 806536"/>
                <a:gd name="connsiteY5-4936" fmla="*/ 26340 h 1483721"/>
                <a:gd name="connsiteX6-4937" fmla="*/ 615069 w 806536"/>
                <a:gd name="connsiteY6-4938" fmla="*/ 164452 h 1483721"/>
                <a:gd name="connsiteX7-4939" fmla="*/ 619831 w 806536"/>
                <a:gd name="connsiteY7-4940" fmla="*/ 321615 h 1483721"/>
                <a:gd name="connsiteX8-4941" fmla="*/ 767469 w 806536"/>
                <a:gd name="connsiteY8-4942" fmla="*/ 521640 h 1483721"/>
                <a:gd name="connsiteX9-4943" fmla="*/ 800806 w 806536"/>
                <a:gd name="connsiteY9-4944" fmla="*/ 621652 h 1483721"/>
                <a:gd name="connsiteX10-4945" fmla="*/ 672219 w 806536"/>
                <a:gd name="connsiteY10-4946" fmla="*/ 716902 h 1483721"/>
                <a:gd name="connsiteX11-4947" fmla="*/ 667456 w 806536"/>
                <a:gd name="connsiteY11-4948" fmla="*/ 1369365 h 1483721"/>
                <a:gd name="connsiteX12-4949" fmla="*/ 596019 w 806536"/>
                <a:gd name="connsiteY12-4950" fmla="*/ 1483664 h 1483721"/>
                <a:gd name="connsiteX13-4951" fmla="*/ 524581 w 806536"/>
                <a:gd name="connsiteY13-4952" fmla="*/ 1352697 h 1483721"/>
                <a:gd name="connsiteX14-4953" fmla="*/ 524581 w 806536"/>
                <a:gd name="connsiteY14-4954" fmla="*/ 983602 h 1483721"/>
                <a:gd name="connsiteX15-4955" fmla="*/ 491244 w 806536"/>
                <a:gd name="connsiteY15-4956" fmla="*/ 983602 h 1483721"/>
                <a:gd name="connsiteX16-4957" fmla="*/ 410282 w 806536"/>
                <a:gd name="connsiteY16-4958" fmla="*/ 1197915 h 1483721"/>
                <a:gd name="connsiteX17-4959" fmla="*/ 348369 w 806536"/>
                <a:gd name="connsiteY17-4960" fmla="*/ 983602 h 1483721"/>
                <a:gd name="connsiteX18-4961" fmla="*/ 315031 w 806536"/>
                <a:gd name="connsiteY18-4962" fmla="*/ 983602 h 1483721"/>
                <a:gd name="connsiteX19-4963" fmla="*/ 243594 w 806536"/>
                <a:gd name="connsiteY19-4964" fmla="*/ 1150290 h 1483721"/>
                <a:gd name="connsiteX20-4965" fmla="*/ 172156 w 806536"/>
                <a:gd name="connsiteY20-4966" fmla="*/ 983602 h 1483721"/>
                <a:gd name="connsiteX21-4967" fmla="*/ 143581 w 806536"/>
                <a:gd name="connsiteY21-4968" fmla="*/ 983602 h 1483721"/>
                <a:gd name="connsiteX22-4969" fmla="*/ 67381 w 806536"/>
                <a:gd name="connsiteY22-4970" fmla="*/ 1133622 h 1483721"/>
                <a:gd name="connsiteX23-4971" fmla="*/ 706 w 806536"/>
                <a:gd name="connsiteY23-4972" fmla="*/ 993127 h 1483721"/>
                <a:gd name="connsiteX0-4973" fmla="*/ 706 w 806536"/>
                <a:gd name="connsiteY0-4974" fmla="*/ 993127 h 1483721"/>
                <a:gd name="connsiteX1-4975" fmla="*/ 706 w 806536"/>
                <a:gd name="connsiteY1-4976" fmla="*/ 383527 h 1483721"/>
                <a:gd name="connsiteX2-4977" fmla="*/ 43569 w 806536"/>
                <a:gd name="connsiteY2-4978" fmla="*/ 231127 h 1483721"/>
                <a:gd name="connsiteX3-4979" fmla="*/ 219781 w 806536"/>
                <a:gd name="connsiteY3-4980" fmla="*/ 2527 h 1483721"/>
                <a:gd name="connsiteX4-4981" fmla="*/ 781756 w 806536"/>
                <a:gd name="connsiteY4-4982" fmla="*/ 7290 h 1483721"/>
                <a:gd name="connsiteX5-4983" fmla="*/ 681744 w 806536"/>
                <a:gd name="connsiteY5-4984" fmla="*/ 26340 h 1483721"/>
                <a:gd name="connsiteX6-4985" fmla="*/ 615069 w 806536"/>
                <a:gd name="connsiteY6-4986" fmla="*/ 164452 h 1483721"/>
                <a:gd name="connsiteX7-4987" fmla="*/ 619831 w 806536"/>
                <a:gd name="connsiteY7-4988" fmla="*/ 321615 h 1483721"/>
                <a:gd name="connsiteX8-4989" fmla="*/ 767469 w 806536"/>
                <a:gd name="connsiteY8-4990" fmla="*/ 521640 h 1483721"/>
                <a:gd name="connsiteX9-4991" fmla="*/ 800806 w 806536"/>
                <a:gd name="connsiteY9-4992" fmla="*/ 621652 h 1483721"/>
                <a:gd name="connsiteX10-4993" fmla="*/ 672219 w 806536"/>
                <a:gd name="connsiteY10-4994" fmla="*/ 716902 h 1483721"/>
                <a:gd name="connsiteX11-4995" fmla="*/ 667456 w 806536"/>
                <a:gd name="connsiteY11-4996" fmla="*/ 1369365 h 1483721"/>
                <a:gd name="connsiteX12-4997" fmla="*/ 596019 w 806536"/>
                <a:gd name="connsiteY12-4998" fmla="*/ 1483664 h 1483721"/>
                <a:gd name="connsiteX13-4999" fmla="*/ 524581 w 806536"/>
                <a:gd name="connsiteY13-5000" fmla="*/ 1352697 h 1483721"/>
                <a:gd name="connsiteX14-5001" fmla="*/ 524581 w 806536"/>
                <a:gd name="connsiteY14-5002" fmla="*/ 983602 h 1483721"/>
                <a:gd name="connsiteX15-5003" fmla="*/ 491244 w 806536"/>
                <a:gd name="connsiteY15-5004" fmla="*/ 983602 h 1483721"/>
                <a:gd name="connsiteX16-5005" fmla="*/ 410282 w 806536"/>
                <a:gd name="connsiteY16-5006" fmla="*/ 1197915 h 1483721"/>
                <a:gd name="connsiteX17-5007" fmla="*/ 348369 w 806536"/>
                <a:gd name="connsiteY17-5008" fmla="*/ 983602 h 1483721"/>
                <a:gd name="connsiteX18-5009" fmla="*/ 315031 w 806536"/>
                <a:gd name="connsiteY18-5010" fmla="*/ 983602 h 1483721"/>
                <a:gd name="connsiteX19-5011" fmla="*/ 243594 w 806536"/>
                <a:gd name="connsiteY19-5012" fmla="*/ 1150290 h 1483721"/>
                <a:gd name="connsiteX20-5013" fmla="*/ 172156 w 806536"/>
                <a:gd name="connsiteY20-5014" fmla="*/ 983602 h 1483721"/>
                <a:gd name="connsiteX21-5015" fmla="*/ 143581 w 806536"/>
                <a:gd name="connsiteY21-5016" fmla="*/ 983602 h 1483721"/>
                <a:gd name="connsiteX22-5017" fmla="*/ 67381 w 806536"/>
                <a:gd name="connsiteY22-5018" fmla="*/ 1133622 h 1483721"/>
                <a:gd name="connsiteX23-5019" fmla="*/ 706 w 806536"/>
                <a:gd name="connsiteY23-5020" fmla="*/ 993127 h 1483721"/>
                <a:gd name="connsiteX0-5021" fmla="*/ 6717 w 812547"/>
                <a:gd name="connsiteY0-5022" fmla="*/ 993127 h 1483721"/>
                <a:gd name="connsiteX1-5023" fmla="*/ 6717 w 812547"/>
                <a:gd name="connsiteY1-5024" fmla="*/ 383527 h 1483721"/>
                <a:gd name="connsiteX2-5025" fmla="*/ 49580 w 812547"/>
                <a:gd name="connsiteY2-5026" fmla="*/ 231127 h 1483721"/>
                <a:gd name="connsiteX3-5027" fmla="*/ 225792 w 812547"/>
                <a:gd name="connsiteY3-5028" fmla="*/ 2527 h 1483721"/>
                <a:gd name="connsiteX4-5029" fmla="*/ 787767 w 812547"/>
                <a:gd name="connsiteY4-5030" fmla="*/ 7290 h 1483721"/>
                <a:gd name="connsiteX5-5031" fmla="*/ 687755 w 812547"/>
                <a:gd name="connsiteY5-5032" fmla="*/ 26340 h 1483721"/>
                <a:gd name="connsiteX6-5033" fmla="*/ 621080 w 812547"/>
                <a:gd name="connsiteY6-5034" fmla="*/ 164452 h 1483721"/>
                <a:gd name="connsiteX7-5035" fmla="*/ 625842 w 812547"/>
                <a:gd name="connsiteY7-5036" fmla="*/ 321615 h 1483721"/>
                <a:gd name="connsiteX8-5037" fmla="*/ 773480 w 812547"/>
                <a:gd name="connsiteY8-5038" fmla="*/ 521640 h 1483721"/>
                <a:gd name="connsiteX9-5039" fmla="*/ 806817 w 812547"/>
                <a:gd name="connsiteY9-5040" fmla="*/ 621652 h 1483721"/>
                <a:gd name="connsiteX10-5041" fmla="*/ 678230 w 812547"/>
                <a:gd name="connsiteY10-5042" fmla="*/ 716902 h 1483721"/>
                <a:gd name="connsiteX11-5043" fmla="*/ 673467 w 812547"/>
                <a:gd name="connsiteY11-5044" fmla="*/ 1369365 h 1483721"/>
                <a:gd name="connsiteX12-5045" fmla="*/ 602030 w 812547"/>
                <a:gd name="connsiteY12-5046" fmla="*/ 1483664 h 1483721"/>
                <a:gd name="connsiteX13-5047" fmla="*/ 530592 w 812547"/>
                <a:gd name="connsiteY13-5048" fmla="*/ 1352697 h 1483721"/>
                <a:gd name="connsiteX14-5049" fmla="*/ 530592 w 812547"/>
                <a:gd name="connsiteY14-5050" fmla="*/ 983602 h 1483721"/>
                <a:gd name="connsiteX15-5051" fmla="*/ 497255 w 812547"/>
                <a:gd name="connsiteY15-5052" fmla="*/ 983602 h 1483721"/>
                <a:gd name="connsiteX16-5053" fmla="*/ 416293 w 812547"/>
                <a:gd name="connsiteY16-5054" fmla="*/ 1197915 h 1483721"/>
                <a:gd name="connsiteX17-5055" fmla="*/ 354380 w 812547"/>
                <a:gd name="connsiteY17-5056" fmla="*/ 983602 h 1483721"/>
                <a:gd name="connsiteX18-5057" fmla="*/ 321042 w 812547"/>
                <a:gd name="connsiteY18-5058" fmla="*/ 983602 h 1483721"/>
                <a:gd name="connsiteX19-5059" fmla="*/ 249605 w 812547"/>
                <a:gd name="connsiteY19-5060" fmla="*/ 1150290 h 1483721"/>
                <a:gd name="connsiteX20-5061" fmla="*/ 178167 w 812547"/>
                <a:gd name="connsiteY20-5062" fmla="*/ 983602 h 1483721"/>
                <a:gd name="connsiteX21-5063" fmla="*/ 149592 w 812547"/>
                <a:gd name="connsiteY21-5064" fmla="*/ 983602 h 1483721"/>
                <a:gd name="connsiteX22-5065" fmla="*/ 73392 w 812547"/>
                <a:gd name="connsiteY22-5066" fmla="*/ 1133622 h 1483721"/>
                <a:gd name="connsiteX23-5067" fmla="*/ 6717 w 812547"/>
                <a:gd name="connsiteY23-5068" fmla="*/ 993127 h 1483721"/>
                <a:gd name="connsiteX0-5069" fmla="*/ 3559 w 809389"/>
                <a:gd name="connsiteY0-5070" fmla="*/ 993127 h 1483721"/>
                <a:gd name="connsiteX1-5071" fmla="*/ 3559 w 809389"/>
                <a:gd name="connsiteY1-5072" fmla="*/ 383527 h 1483721"/>
                <a:gd name="connsiteX2-5073" fmla="*/ 46422 w 809389"/>
                <a:gd name="connsiteY2-5074" fmla="*/ 231127 h 1483721"/>
                <a:gd name="connsiteX3-5075" fmla="*/ 222634 w 809389"/>
                <a:gd name="connsiteY3-5076" fmla="*/ 2527 h 1483721"/>
                <a:gd name="connsiteX4-5077" fmla="*/ 784609 w 809389"/>
                <a:gd name="connsiteY4-5078" fmla="*/ 7290 h 1483721"/>
                <a:gd name="connsiteX5-5079" fmla="*/ 684597 w 809389"/>
                <a:gd name="connsiteY5-5080" fmla="*/ 26340 h 1483721"/>
                <a:gd name="connsiteX6-5081" fmla="*/ 617922 w 809389"/>
                <a:gd name="connsiteY6-5082" fmla="*/ 164452 h 1483721"/>
                <a:gd name="connsiteX7-5083" fmla="*/ 622684 w 809389"/>
                <a:gd name="connsiteY7-5084" fmla="*/ 321615 h 1483721"/>
                <a:gd name="connsiteX8-5085" fmla="*/ 770322 w 809389"/>
                <a:gd name="connsiteY8-5086" fmla="*/ 521640 h 1483721"/>
                <a:gd name="connsiteX9-5087" fmla="*/ 803659 w 809389"/>
                <a:gd name="connsiteY9-5088" fmla="*/ 621652 h 1483721"/>
                <a:gd name="connsiteX10-5089" fmla="*/ 675072 w 809389"/>
                <a:gd name="connsiteY10-5090" fmla="*/ 716902 h 1483721"/>
                <a:gd name="connsiteX11-5091" fmla="*/ 670309 w 809389"/>
                <a:gd name="connsiteY11-5092" fmla="*/ 1369365 h 1483721"/>
                <a:gd name="connsiteX12-5093" fmla="*/ 598872 w 809389"/>
                <a:gd name="connsiteY12-5094" fmla="*/ 1483664 h 1483721"/>
                <a:gd name="connsiteX13-5095" fmla="*/ 527434 w 809389"/>
                <a:gd name="connsiteY13-5096" fmla="*/ 1352697 h 1483721"/>
                <a:gd name="connsiteX14-5097" fmla="*/ 527434 w 809389"/>
                <a:gd name="connsiteY14-5098" fmla="*/ 983602 h 1483721"/>
                <a:gd name="connsiteX15-5099" fmla="*/ 494097 w 809389"/>
                <a:gd name="connsiteY15-5100" fmla="*/ 983602 h 1483721"/>
                <a:gd name="connsiteX16-5101" fmla="*/ 413135 w 809389"/>
                <a:gd name="connsiteY16-5102" fmla="*/ 1197915 h 1483721"/>
                <a:gd name="connsiteX17-5103" fmla="*/ 351222 w 809389"/>
                <a:gd name="connsiteY17-5104" fmla="*/ 983602 h 1483721"/>
                <a:gd name="connsiteX18-5105" fmla="*/ 317884 w 809389"/>
                <a:gd name="connsiteY18-5106" fmla="*/ 983602 h 1483721"/>
                <a:gd name="connsiteX19-5107" fmla="*/ 246447 w 809389"/>
                <a:gd name="connsiteY19-5108" fmla="*/ 1150290 h 1483721"/>
                <a:gd name="connsiteX20-5109" fmla="*/ 175009 w 809389"/>
                <a:gd name="connsiteY20-5110" fmla="*/ 983602 h 1483721"/>
                <a:gd name="connsiteX21-5111" fmla="*/ 146434 w 809389"/>
                <a:gd name="connsiteY21-5112" fmla="*/ 983602 h 1483721"/>
                <a:gd name="connsiteX22-5113" fmla="*/ 70234 w 809389"/>
                <a:gd name="connsiteY22-5114" fmla="*/ 1133622 h 1483721"/>
                <a:gd name="connsiteX23-5115" fmla="*/ 3559 w 809389"/>
                <a:gd name="connsiteY23-5116" fmla="*/ 993127 h 1483721"/>
                <a:gd name="connsiteX0-5117" fmla="*/ 16586 w 822416"/>
                <a:gd name="connsiteY0-5118" fmla="*/ 993127 h 1483721"/>
                <a:gd name="connsiteX1-5119" fmla="*/ 16586 w 822416"/>
                <a:gd name="connsiteY1-5120" fmla="*/ 383527 h 1483721"/>
                <a:gd name="connsiteX2-5121" fmla="*/ 235661 w 822416"/>
                <a:gd name="connsiteY2-5122" fmla="*/ 2527 h 1483721"/>
                <a:gd name="connsiteX3-5123" fmla="*/ 797636 w 822416"/>
                <a:gd name="connsiteY3-5124" fmla="*/ 7290 h 1483721"/>
                <a:gd name="connsiteX4-5125" fmla="*/ 697624 w 822416"/>
                <a:gd name="connsiteY4-5126" fmla="*/ 26340 h 1483721"/>
                <a:gd name="connsiteX5-5127" fmla="*/ 630949 w 822416"/>
                <a:gd name="connsiteY5-5128" fmla="*/ 164452 h 1483721"/>
                <a:gd name="connsiteX6-5129" fmla="*/ 635711 w 822416"/>
                <a:gd name="connsiteY6-5130" fmla="*/ 321615 h 1483721"/>
                <a:gd name="connsiteX7-5131" fmla="*/ 783349 w 822416"/>
                <a:gd name="connsiteY7-5132" fmla="*/ 521640 h 1483721"/>
                <a:gd name="connsiteX8-5133" fmla="*/ 816686 w 822416"/>
                <a:gd name="connsiteY8-5134" fmla="*/ 621652 h 1483721"/>
                <a:gd name="connsiteX9-5135" fmla="*/ 688099 w 822416"/>
                <a:gd name="connsiteY9-5136" fmla="*/ 716902 h 1483721"/>
                <a:gd name="connsiteX10-5137" fmla="*/ 683336 w 822416"/>
                <a:gd name="connsiteY10-5138" fmla="*/ 1369365 h 1483721"/>
                <a:gd name="connsiteX11-5139" fmla="*/ 611899 w 822416"/>
                <a:gd name="connsiteY11-5140" fmla="*/ 1483664 h 1483721"/>
                <a:gd name="connsiteX12-5141" fmla="*/ 540461 w 822416"/>
                <a:gd name="connsiteY12-5142" fmla="*/ 1352697 h 1483721"/>
                <a:gd name="connsiteX13-5143" fmla="*/ 540461 w 822416"/>
                <a:gd name="connsiteY13-5144" fmla="*/ 983602 h 1483721"/>
                <a:gd name="connsiteX14-5145" fmla="*/ 507124 w 822416"/>
                <a:gd name="connsiteY14-5146" fmla="*/ 983602 h 1483721"/>
                <a:gd name="connsiteX15-5147" fmla="*/ 426162 w 822416"/>
                <a:gd name="connsiteY15-5148" fmla="*/ 1197915 h 1483721"/>
                <a:gd name="connsiteX16-5149" fmla="*/ 364249 w 822416"/>
                <a:gd name="connsiteY16-5150" fmla="*/ 983602 h 1483721"/>
                <a:gd name="connsiteX17-5151" fmla="*/ 330911 w 822416"/>
                <a:gd name="connsiteY17-5152" fmla="*/ 983602 h 1483721"/>
                <a:gd name="connsiteX18-5153" fmla="*/ 259474 w 822416"/>
                <a:gd name="connsiteY18-5154" fmla="*/ 1150290 h 1483721"/>
                <a:gd name="connsiteX19-5155" fmla="*/ 188036 w 822416"/>
                <a:gd name="connsiteY19-5156" fmla="*/ 983602 h 1483721"/>
                <a:gd name="connsiteX20-5157" fmla="*/ 159461 w 822416"/>
                <a:gd name="connsiteY20-5158" fmla="*/ 983602 h 1483721"/>
                <a:gd name="connsiteX21-5159" fmla="*/ 83261 w 822416"/>
                <a:gd name="connsiteY21-5160" fmla="*/ 1133622 h 1483721"/>
                <a:gd name="connsiteX22-5161" fmla="*/ 16586 w 822416"/>
                <a:gd name="connsiteY22-5162" fmla="*/ 993127 h 1483721"/>
                <a:gd name="connsiteX0-5163" fmla="*/ 8126 w 813956"/>
                <a:gd name="connsiteY0-5164" fmla="*/ 993127 h 1483721"/>
                <a:gd name="connsiteX1-5165" fmla="*/ 8126 w 813956"/>
                <a:gd name="connsiteY1-5166" fmla="*/ 383527 h 1483721"/>
                <a:gd name="connsiteX2-5167" fmla="*/ 227201 w 813956"/>
                <a:gd name="connsiteY2-5168" fmla="*/ 2527 h 1483721"/>
                <a:gd name="connsiteX3-5169" fmla="*/ 789176 w 813956"/>
                <a:gd name="connsiteY3-5170" fmla="*/ 7290 h 1483721"/>
                <a:gd name="connsiteX4-5171" fmla="*/ 689164 w 813956"/>
                <a:gd name="connsiteY4-5172" fmla="*/ 26340 h 1483721"/>
                <a:gd name="connsiteX5-5173" fmla="*/ 622489 w 813956"/>
                <a:gd name="connsiteY5-5174" fmla="*/ 164452 h 1483721"/>
                <a:gd name="connsiteX6-5175" fmla="*/ 627251 w 813956"/>
                <a:gd name="connsiteY6-5176" fmla="*/ 321615 h 1483721"/>
                <a:gd name="connsiteX7-5177" fmla="*/ 774889 w 813956"/>
                <a:gd name="connsiteY7-5178" fmla="*/ 521640 h 1483721"/>
                <a:gd name="connsiteX8-5179" fmla="*/ 808226 w 813956"/>
                <a:gd name="connsiteY8-5180" fmla="*/ 621652 h 1483721"/>
                <a:gd name="connsiteX9-5181" fmla="*/ 679639 w 813956"/>
                <a:gd name="connsiteY9-5182" fmla="*/ 716902 h 1483721"/>
                <a:gd name="connsiteX10-5183" fmla="*/ 674876 w 813956"/>
                <a:gd name="connsiteY10-5184" fmla="*/ 1369365 h 1483721"/>
                <a:gd name="connsiteX11-5185" fmla="*/ 603439 w 813956"/>
                <a:gd name="connsiteY11-5186" fmla="*/ 1483664 h 1483721"/>
                <a:gd name="connsiteX12-5187" fmla="*/ 532001 w 813956"/>
                <a:gd name="connsiteY12-5188" fmla="*/ 1352697 h 1483721"/>
                <a:gd name="connsiteX13-5189" fmla="*/ 532001 w 813956"/>
                <a:gd name="connsiteY13-5190" fmla="*/ 983602 h 1483721"/>
                <a:gd name="connsiteX14-5191" fmla="*/ 498664 w 813956"/>
                <a:gd name="connsiteY14-5192" fmla="*/ 983602 h 1483721"/>
                <a:gd name="connsiteX15-5193" fmla="*/ 417702 w 813956"/>
                <a:gd name="connsiteY15-5194" fmla="*/ 1197915 h 1483721"/>
                <a:gd name="connsiteX16-5195" fmla="*/ 355789 w 813956"/>
                <a:gd name="connsiteY16-5196" fmla="*/ 983602 h 1483721"/>
                <a:gd name="connsiteX17-5197" fmla="*/ 322451 w 813956"/>
                <a:gd name="connsiteY17-5198" fmla="*/ 983602 h 1483721"/>
                <a:gd name="connsiteX18-5199" fmla="*/ 251014 w 813956"/>
                <a:gd name="connsiteY18-5200" fmla="*/ 1150290 h 1483721"/>
                <a:gd name="connsiteX19-5201" fmla="*/ 179576 w 813956"/>
                <a:gd name="connsiteY19-5202" fmla="*/ 983602 h 1483721"/>
                <a:gd name="connsiteX20-5203" fmla="*/ 151001 w 813956"/>
                <a:gd name="connsiteY20-5204" fmla="*/ 983602 h 1483721"/>
                <a:gd name="connsiteX21-5205" fmla="*/ 74801 w 813956"/>
                <a:gd name="connsiteY21-5206" fmla="*/ 1133622 h 1483721"/>
                <a:gd name="connsiteX22-5207" fmla="*/ 8126 w 813956"/>
                <a:gd name="connsiteY22-5208" fmla="*/ 993127 h 1483721"/>
                <a:gd name="connsiteX0-5209" fmla="*/ 8126 w 813956"/>
                <a:gd name="connsiteY0-5210" fmla="*/ 993127 h 1483721"/>
                <a:gd name="connsiteX1-5211" fmla="*/ 8126 w 813956"/>
                <a:gd name="connsiteY1-5212" fmla="*/ 383527 h 1483721"/>
                <a:gd name="connsiteX2-5213" fmla="*/ 227201 w 813956"/>
                <a:gd name="connsiteY2-5214" fmla="*/ 2527 h 1483721"/>
                <a:gd name="connsiteX3-5215" fmla="*/ 789176 w 813956"/>
                <a:gd name="connsiteY3-5216" fmla="*/ 7290 h 1483721"/>
                <a:gd name="connsiteX4-5217" fmla="*/ 689164 w 813956"/>
                <a:gd name="connsiteY4-5218" fmla="*/ 26340 h 1483721"/>
                <a:gd name="connsiteX5-5219" fmla="*/ 622489 w 813956"/>
                <a:gd name="connsiteY5-5220" fmla="*/ 164452 h 1483721"/>
                <a:gd name="connsiteX6-5221" fmla="*/ 627251 w 813956"/>
                <a:gd name="connsiteY6-5222" fmla="*/ 321615 h 1483721"/>
                <a:gd name="connsiteX7-5223" fmla="*/ 774889 w 813956"/>
                <a:gd name="connsiteY7-5224" fmla="*/ 521640 h 1483721"/>
                <a:gd name="connsiteX8-5225" fmla="*/ 808226 w 813956"/>
                <a:gd name="connsiteY8-5226" fmla="*/ 621652 h 1483721"/>
                <a:gd name="connsiteX9-5227" fmla="*/ 679639 w 813956"/>
                <a:gd name="connsiteY9-5228" fmla="*/ 716902 h 1483721"/>
                <a:gd name="connsiteX10-5229" fmla="*/ 674876 w 813956"/>
                <a:gd name="connsiteY10-5230" fmla="*/ 1369365 h 1483721"/>
                <a:gd name="connsiteX11-5231" fmla="*/ 603439 w 813956"/>
                <a:gd name="connsiteY11-5232" fmla="*/ 1483664 h 1483721"/>
                <a:gd name="connsiteX12-5233" fmla="*/ 532001 w 813956"/>
                <a:gd name="connsiteY12-5234" fmla="*/ 1352697 h 1483721"/>
                <a:gd name="connsiteX13-5235" fmla="*/ 532001 w 813956"/>
                <a:gd name="connsiteY13-5236" fmla="*/ 983602 h 1483721"/>
                <a:gd name="connsiteX14-5237" fmla="*/ 498664 w 813956"/>
                <a:gd name="connsiteY14-5238" fmla="*/ 983602 h 1483721"/>
                <a:gd name="connsiteX15-5239" fmla="*/ 417702 w 813956"/>
                <a:gd name="connsiteY15-5240" fmla="*/ 1197915 h 1483721"/>
                <a:gd name="connsiteX16-5241" fmla="*/ 355789 w 813956"/>
                <a:gd name="connsiteY16-5242" fmla="*/ 983602 h 1483721"/>
                <a:gd name="connsiteX17-5243" fmla="*/ 322451 w 813956"/>
                <a:gd name="connsiteY17-5244" fmla="*/ 983602 h 1483721"/>
                <a:gd name="connsiteX18-5245" fmla="*/ 251014 w 813956"/>
                <a:gd name="connsiteY18-5246" fmla="*/ 1150290 h 1483721"/>
                <a:gd name="connsiteX19-5247" fmla="*/ 179576 w 813956"/>
                <a:gd name="connsiteY19-5248" fmla="*/ 983602 h 1483721"/>
                <a:gd name="connsiteX20-5249" fmla="*/ 151001 w 813956"/>
                <a:gd name="connsiteY20-5250" fmla="*/ 983602 h 1483721"/>
                <a:gd name="connsiteX21-5251" fmla="*/ 74801 w 813956"/>
                <a:gd name="connsiteY21-5252" fmla="*/ 1133622 h 1483721"/>
                <a:gd name="connsiteX22-5253" fmla="*/ 8126 w 813956"/>
                <a:gd name="connsiteY22-5254" fmla="*/ 993127 h 1483721"/>
                <a:gd name="connsiteX0-5255" fmla="*/ 8126 w 813956"/>
                <a:gd name="connsiteY0-5256" fmla="*/ 992093 h 1482687"/>
                <a:gd name="connsiteX1-5257" fmla="*/ 8126 w 813956"/>
                <a:gd name="connsiteY1-5258" fmla="*/ 382493 h 1482687"/>
                <a:gd name="connsiteX2-5259" fmla="*/ 227201 w 813956"/>
                <a:gd name="connsiteY2-5260" fmla="*/ 1493 h 1482687"/>
                <a:gd name="connsiteX3-5261" fmla="*/ 789176 w 813956"/>
                <a:gd name="connsiteY3-5262" fmla="*/ 6256 h 1482687"/>
                <a:gd name="connsiteX4-5263" fmla="*/ 689164 w 813956"/>
                <a:gd name="connsiteY4-5264" fmla="*/ 25306 h 1482687"/>
                <a:gd name="connsiteX5-5265" fmla="*/ 622489 w 813956"/>
                <a:gd name="connsiteY5-5266" fmla="*/ 163418 h 1482687"/>
                <a:gd name="connsiteX6-5267" fmla="*/ 627251 w 813956"/>
                <a:gd name="connsiteY6-5268" fmla="*/ 320581 h 1482687"/>
                <a:gd name="connsiteX7-5269" fmla="*/ 774889 w 813956"/>
                <a:gd name="connsiteY7-5270" fmla="*/ 520606 h 1482687"/>
                <a:gd name="connsiteX8-5271" fmla="*/ 808226 w 813956"/>
                <a:gd name="connsiteY8-5272" fmla="*/ 620618 h 1482687"/>
                <a:gd name="connsiteX9-5273" fmla="*/ 679639 w 813956"/>
                <a:gd name="connsiteY9-5274" fmla="*/ 715868 h 1482687"/>
                <a:gd name="connsiteX10-5275" fmla="*/ 674876 w 813956"/>
                <a:gd name="connsiteY10-5276" fmla="*/ 1368331 h 1482687"/>
                <a:gd name="connsiteX11-5277" fmla="*/ 603439 w 813956"/>
                <a:gd name="connsiteY11-5278" fmla="*/ 1482630 h 1482687"/>
                <a:gd name="connsiteX12-5279" fmla="*/ 532001 w 813956"/>
                <a:gd name="connsiteY12-5280" fmla="*/ 1351663 h 1482687"/>
                <a:gd name="connsiteX13-5281" fmla="*/ 532001 w 813956"/>
                <a:gd name="connsiteY13-5282" fmla="*/ 982568 h 1482687"/>
                <a:gd name="connsiteX14-5283" fmla="*/ 498664 w 813956"/>
                <a:gd name="connsiteY14-5284" fmla="*/ 982568 h 1482687"/>
                <a:gd name="connsiteX15-5285" fmla="*/ 417702 w 813956"/>
                <a:gd name="connsiteY15-5286" fmla="*/ 1196881 h 1482687"/>
                <a:gd name="connsiteX16-5287" fmla="*/ 355789 w 813956"/>
                <a:gd name="connsiteY16-5288" fmla="*/ 982568 h 1482687"/>
                <a:gd name="connsiteX17-5289" fmla="*/ 322451 w 813956"/>
                <a:gd name="connsiteY17-5290" fmla="*/ 982568 h 1482687"/>
                <a:gd name="connsiteX18-5291" fmla="*/ 251014 w 813956"/>
                <a:gd name="connsiteY18-5292" fmla="*/ 1149256 h 1482687"/>
                <a:gd name="connsiteX19-5293" fmla="*/ 179576 w 813956"/>
                <a:gd name="connsiteY19-5294" fmla="*/ 982568 h 1482687"/>
                <a:gd name="connsiteX20-5295" fmla="*/ 151001 w 813956"/>
                <a:gd name="connsiteY20-5296" fmla="*/ 982568 h 1482687"/>
                <a:gd name="connsiteX21-5297" fmla="*/ 74801 w 813956"/>
                <a:gd name="connsiteY21-5298" fmla="*/ 1132588 h 1482687"/>
                <a:gd name="connsiteX22-5299" fmla="*/ 8126 w 813956"/>
                <a:gd name="connsiteY22-5300" fmla="*/ 992093 h 1482687"/>
                <a:gd name="connsiteX0-5301" fmla="*/ 8126 w 812959"/>
                <a:gd name="connsiteY0-5302" fmla="*/ 992093 h 1482687"/>
                <a:gd name="connsiteX1-5303" fmla="*/ 8126 w 812959"/>
                <a:gd name="connsiteY1-5304" fmla="*/ 382493 h 1482687"/>
                <a:gd name="connsiteX2-5305" fmla="*/ 227201 w 812959"/>
                <a:gd name="connsiteY2-5306" fmla="*/ 1493 h 1482687"/>
                <a:gd name="connsiteX3-5307" fmla="*/ 789176 w 812959"/>
                <a:gd name="connsiteY3-5308" fmla="*/ 6256 h 1482687"/>
                <a:gd name="connsiteX4-5309" fmla="*/ 689164 w 812959"/>
                <a:gd name="connsiteY4-5310" fmla="*/ 25306 h 1482687"/>
                <a:gd name="connsiteX5-5311" fmla="*/ 622489 w 812959"/>
                <a:gd name="connsiteY5-5312" fmla="*/ 163418 h 1482687"/>
                <a:gd name="connsiteX6-5313" fmla="*/ 627251 w 812959"/>
                <a:gd name="connsiteY6-5314" fmla="*/ 320581 h 1482687"/>
                <a:gd name="connsiteX7-5315" fmla="*/ 774889 w 812959"/>
                <a:gd name="connsiteY7-5316" fmla="*/ 520606 h 1482687"/>
                <a:gd name="connsiteX8-5317" fmla="*/ 808226 w 812959"/>
                <a:gd name="connsiteY8-5318" fmla="*/ 620618 h 1482687"/>
                <a:gd name="connsiteX9-5319" fmla="*/ 679639 w 812959"/>
                <a:gd name="connsiteY9-5320" fmla="*/ 715868 h 1482687"/>
                <a:gd name="connsiteX10-5321" fmla="*/ 674876 w 812959"/>
                <a:gd name="connsiteY10-5322" fmla="*/ 1368331 h 1482687"/>
                <a:gd name="connsiteX11-5323" fmla="*/ 603439 w 812959"/>
                <a:gd name="connsiteY11-5324" fmla="*/ 1482630 h 1482687"/>
                <a:gd name="connsiteX12-5325" fmla="*/ 532001 w 812959"/>
                <a:gd name="connsiteY12-5326" fmla="*/ 1351663 h 1482687"/>
                <a:gd name="connsiteX13-5327" fmla="*/ 532001 w 812959"/>
                <a:gd name="connsiteY13-5328" fmla="*/ 982568 h 1482687"/>
                <a:gd name="connsiteX14-5329" fmla="*/ 498664 w 812959"/>
                <a:gd name="connsiteY14-5330" fmla="*/ 982568 h 1482687"/>
                <a:gd name="connsiteX15-5331" fmla="*/ 417702 w 812959"/>
                <a:gd name="connsiteY15-5332" fmla="*/ 1196881 h 1482687"/>
                <a:gd name="connsiteX16-5333" fmla="*/ 355789 w 812959"/>
                <a:gd name="connsiteY16-5334" fmla="*/ 982568 h 1482687"/>
                <a:gd name="connsiteX17-5335" fmla="*/ 322451 w 812959"/>
                <a:gd name="connsiteY17-5336" fmla="*/ 982568 h 1482687"/>
                <a:gd name="connsiteX18-5337" fmla="*/ 251014 w 812959"/>
                <a:gd name="connsiteY18-5338" fmla="*/ 1149256 h 1482687"/>
                <a:gd name="connsiteX19-5339" fmla="*/ 179576 w 812959"/>
                <a:gd name="connsiteY19-5340" fmla="*/ 982568 h 1482687"/>
                <a:gd name="connsiteX20-5341" fmla="*/ 151001 w 812959"/>
                <a:gd name="connsiteY20-5342" fmla="*/ 982568 h 1482687"/>
                <a:gd name="connsiteX21-5343" fmla="*/ 74801 w 812959"/>
                <a:gd name="connsiteY21-5344" fmla="*/ 1132588 h 1482687"/>
                <a:gd name="connsiteX22-5345" fmla="*/ 8126 w 812959"/>
                <a:gd name="connsiteY22-5346" fmla="*/ 992093 h 1482687"/>
                <a:gd name="connsiteX0-5347" fmla="*/ 8126 w 811804"/>
                <a:gd name="connsiteY0-5348" fmla="*/ 992093 h 1482687"/>
                <a:gd name="connsiteX1-5349" fmla="*/ 8126 w 811804"/>
                <a:gd name="connsiteY1-5350" fmla="*/ 382493 h 1482687"/>
                <a:gd name="connsiteX2-5351" fmla="*/ 227201 w 811804"/>
                <a:gd name="connsiteY2-5352" fmla="*/ 1493 h 1482687"/>
                <a:gd name="connsiteX3-5353" fmla="*/ 789176 w 811804"/>
                <a:gd name="connsiteY3-5354" fmla="*/ 6256 h 1482687"/>
                <a:gd name="connsiteX4-5355" fmla="*/ 689164 w 811804"/>
                <a:gd name="connsiteY4-5356" fmla="*/ 25306 h 1482687"/>
                <a:gd name="connsiteX5-5357" fmla="*/ 622489 w 811804"/>
                <a:gd name="connsiteY5-5358" fmla="*/ 163418 h 1482687"/>
                <a:gd name="connsiteX6-5359" fmla="*/ 627251 w 811804"/>
                <a:gd name="connsiteY6-5360" fmla="*/ 320581 h 1482687"/>
                <a:gd name="connsiteX7-5361" fmla="*/ 762983 w 811804"/>
                <a:gd name="connsiteY7-5362" fmla="*/ 503937 h 1482687"/>
                <a:gd name="connsiteX8-5363" fmla="*/ 808226 w 811804"/>
                <a:gd name="connsiteY8-5364" fmla="*/ 620618 h 1482687"/>
                <a:gd name="connsiteX9-5365" fmla="*/ 679639 w 811804"/>
                <a:gd name="connsiteY9-5366" fmla="*/ 715868 h 1482687"/>
                <a:gd name="connsiteX10-5367" fmla="*/ 674876 w 811804"/>
                <a:gd name="connsiteY10-5368" fmla="*/ 1368331 h 1482687"/>
                <a:gd name="connsiteX11-5369" fmla="*/ 603439 w 811804"/>
                <a:gd name="connsiteY11-5370" fmla="*/ 1482630 h 1482687"/>
                <a:gd name="connsiteX12-5371" fmla="*/ 532001 w 811804"/>
                <a:gd name="connsiteY12-5372" fmla="*/ 1351663 h 1482687"/>
                <a:gd name="connsiteX13-5373" fmla="*/ 532001 w 811804"/>
                <a:gd name="connsiteY13-5374" fmla="*/ 982568 h 1482687"/>
                <a:gd name="connsiteX14-5375" fmla="*/ 498664 w 811804"/>
                <a:gd name="connsiteY14-5376" fmla="*/ 982568 h 1482687"/>
                <a:gd name="connsiteX15-5377" fmla="*/ 417702 w 811804"/>
                <a:gd name="connsiteY15-5378" fmla="*/ 1196881 h 1482687"/>
                <a:gd name="connsiteX16-5379" fmla="*/ 355789 w 811804"/>
                <a:gd name="connsiteY16-5380" fmla="*/ 982568 h 1482687"/>
                <a:gd name="connsiteX17-5381" fmla="*/ 322451 w 811804"/>
                <a:gd name="connsiteY17-5382" fmla="*/ 982568 h 1482687"/>
                <a:gd name="connsiteX18-5383" fmla="*/ 251014 w 811804"/>
                <a:gd name="connsiteY18-5384" fmla="*/ 1149256 h 1482687"/>
                <a:gd name="connsiteX19-5385" fmla="*/ 179576 w 811804"/>
                <a:gd name="connsiteY19-5386" fmla="*/ 982568 h 1482687"/>
                <a:gd name="connsiteX20-5387" fmla="*/ 151001 w 811804"/>
                <a:gd name="connsiteY20-5388" fmla="*/ 982568 h 1482687"/>
                <a:gd name="connsiteX21-5389" fmla="*/ 74801 w 811804"/>
                <a:gd name="connsiteY21-5390" fmla="*/ 1132588 h 1482687"/>
                <a:gd name="connsiteX22-5391" fmla="*/ 8126 w 811804"/>
                <a:gd name="connsiteY22-5392" fmla="*/ 992093 h 1482687"/>
                <a:gd name="connsiteX0-5393" fmla="*/ 8126 w 812678"/>
                <a:gd name="connsiteY0-5394" fmla="*/ 992093 h 1482687"/>
                <a:gd name="connsiteX1-5395" fmla="*/ 8126 w 812678"/>
                <a:gd name="connsiteY1-5396" fmla="*/ 382493 h 1482687"/>
                <a:gd name="connsiteX2-5397" fmla="*/ 227201 w 812678"/>
                <a:gd name="connsiteY2-5398" fmla="*/ 1493 h 1482687"/>
                <a:gd name="connsiteX3-5399" fmla="*/ 789176 w 812678"/>
                <a:gd name="connsiteY3-5400" fmla="*/ 6256 h 1482687"/>
                <a:gd name="connsiteX4-5401" fmla="*/ 689164 w 812678"/>
                <a:gd name="connsiteY4-5402" fmla="*/ 25306 h 1482687"/>
                <a:gd name="connsiteX5-5403" fmla="*/ 622489 w 812678"/>
                <a:gd name="connsiteY5-5404" fmla="*/ 163418 h 1482687"/>
                <a:gd name="connsiteX6-5405" fmla="*/ 627251 w 812678"/>
                <a:gd name="connsiteY6-5406" fmla="*/ 320581 h 1482687"/>
                <a:gd name="connsiteX7-5407" fmla="*/ 762983 w 812678"/>
                <a:gd name="connsiteY7-5408" fmla="*/ 503937 h 1482687"/>
                <a:gd name="connsiteX8-5409" fmla="*/ 808226 w 812678"/>
                <a:gd name="connsiteY8-5410" fmla="*/ 620618 h 1482687"/>
                <a:gd name="connsiteX9-5411" fmla="*/ 679639 w 812678"/>
                <a:gd name="connsiteY9-5412" fmla="*/ 715868 h 1482687"/>
                <a:gd name="connsiteX10-5413" fmla="*/ 674876 w 812678"/>
                <a:gd name="connsiteY10-5414" fmla="*/ 1368331 h 1482687"/>
                <a:gd name="connsiteX11-5415" fmla="*/ 603439 w 812678"/>
                <a:gd name="connsiteY11-5416" fmla="*/ 1482630 h 1482687"/>
                <a:gd name="connsiteX12-5417" fmla="*/ 532001 w 812678"/>
                <a:gd name="connsiteY12-5418" fmla="*/ 1351663 h 1482687"/>
                <a:gd name="connsiteX13-5419" fmla="*/ 532001 w 812678"/>
                <a:gd name="connsiteY13-5420" fmla="*/ 982568 h 1482687"/>
                <a:gd name="connsiteX14-5421" fmla="*/ 498664 w 812678"/>
                <a:gd name="connsiteY14-5422" fmla="*/ 982568 h 1482687"/>
                <a:gd name="connsiteX15-5423" fmla="*/ 417702 w 812678"/>
                <a:gd name="connsiteY15-5424" fmla="*/ 1196881 h 1482687"/>
                <a:gd name="connsiteX16-5425" fmla="*/ 355789 w 812678"/>
                <a:gd name="connsiteY16-5426" fmla="*/ 982568 h 1482687"/>
                <a:gd name="connsiteX17-5427" fmla="*/ 322451 w 812678"/>
                <a:gd name="connsiteY17-5428" fmla="*/ 982568 h 1482687"/>
                <a:gd name="connsiteX18-5429" fmla="*/ 251014 w 812678"/>
                <a:gd name="connsiteY18-5430" fmla="*/ 1149256 h 1482687"/>
                <a:gd name="connsiteX19-5431" fmla="*/ 179576 w 812678"/>
                <a:gd name="connsiteY19-5432" fmla="*/ 982568 h 1482687"/>
                <a:gd name="connsiteX20-5433" fmla="*/ 151001 w 812678"/>
                <a:gd name="connsiteY20-5434" fmla="*/ 982568 h 1482687"/>
                <a:gd name="connsiteX21-5435" fmla="*/ 74801 w 812678"/>
                <a:gd name="connsiteY21-5436" fmla="*/ 1132588 h 1482687"/>
                <a:gd name="connsiteX22-5437" fmla="*/ 8126 w 812678"/>
                <a:gd name="connsiteY22-5438" fmla="*/ 992093 h 1482687"/>
                <a:gd name="connsiteX0-5439" fmla="*/ 8126 w 811804"/>
                <a:gd name="connsiteY0-5440" fmla="*/ 992093 h 1482687"/>
                <a:gd name="connsiteX1-5441" fmla="*/ 8126 w 811804"/>
                <a:gd name="connsiteY1-5442" fmla="*/ 382493 h 1482687"/>
                <a:gd name="connsiteX2-5443" fmla="*/ 227201 w 811804"/>
                <a:gd name="connsiteY2-5444" fmla="*/ 1493 h 1482687"/>
                <a:gd name="connsiteX3-5445" fmla="*/ 789176 w 811804"/>
                <a:gd name="connsiteY3-5446" fmla="*/ 6256 h 1482687"/>
                <a:gd name="connsiteX4-5447" fmla="*/ 689164 w 811804"/>
                <a:gd name="connsiteY4-5448" fmla="*/ 25306 h 1482687"/>
                <a:gd name="connsiteX5-5449" fmla="*/ 622489 w 811804"/>
                <a:gd name="connsiteY5-5450" fmla="*/ 163418 h 1482687"/>
                <a:gd name="connsiteX6-5451" fmla="*/ 627251 w 811804"/>
                <a:gd name="connsiteY6-5452" fmla="*/ 320581 h 1482687"/>
                <a:gd name="connsiteX7-5453" fmla="*/ 762983 w 811804"/>
                <a:gd name="connsiteY7-5454" fmla="*/ 503937 h 1482687"/>
                <a:gd name="connsiteX8-5455" fmla="*/ 808226 w 811804"/>
                <a:gd name="connsiteY8-5456" fmla="*/ 620618 h 1482687"/>
                <a:gd name="connsiteX9-5457" fmla="*/ 679639 w 811804"/>
                <a:gd name="connsiteY9-5458" fmla="*/ 715868 h 1482687"/>
                <a:gd name="connsiteX10-5459" fmla="*/ 674876 w 811804"/>
                <a:gd name="connsiteY10-5460" fmla="*/ 1368331 h 1482687"/>
                <a:gd name="connsiteX11-5461" fmla="*/ 603439 w 811804"/>
                <a:gd name="connsiteY11-5462" fmla="*/ 1482630 h 1482687"/>
                <a:gd name="connsiteX12-5463" fmla="*/ 532001 w 811804"/>
                <a:gd name="connsiteY12-5464" fmla="*/ 1351663 h 1482687"/>
                <a:gd name="connsiteX13-5465" fmla="*/ 532001 w 811804"/>
                <a:gd name="connsiteY13-5466" fmla="*/ 982568 h 1482687"/>
                <a:gd name="connsiteX14-5467" fmla="*/ 498664 w 811804"/>
                <a:gd name="connsiteY14-5468" fmla="*/ 982568 h 1482687"/>
                <a:gd name="connsiteX15-5469" fmla="*/ 417702 w 811804"/>
                <a:gd name="connsiteY15-5470" fmla="*/ 1196881 h 1482687"/>
                <a:gd name="connsiteX16-5471" fmla="*/ 355789 w 811804"/>
                <a:gd name="connsiteY16-5472" fmla="*/ 982568 h 1482687"/>
                <a:gd name="connsiteX17-5473" fmla="*/ 322451 w 811804"/>
                <a:gd name="connsiteY17-5474" fmla="*/ 982568 h 1482687"/>
                <a:gd name="connsiteX18-5475" fmla="*/ 251014 w 811804"/>
                <a:gd name="connsiteY18-5476" fmla="*/ 1149256 h 1482687"/>
                <a:gd name="connsiteX19-5477" fmla="*/ 179576 w 811804"/>
                <a:gd name="connsiteY19-5478" fmla="*/ 982568 h 1482687"/>
                <a:gd name="connsiteX20-5479" fmla="*/ 151001 w 811804"/>
                <a:gd name="connsiteY20-5480" fmla="*/ 982568 h 1482687"/>
                <a:gd name="connsiteX21-5481" fmla="*/ 74801 w 811804"/>
                <a:gd name="connsiteY21-5482" fmla="*/ 1132588 h 1482687"/>
                <a:gd name="connsiteX22-5483" fmla="*/ 8126 w 811804"/>
                <a:gd name="connsiteY22-5484" fmla="*/ 992093 h 1482687"/>
                <a:gd name="connsiteX0-5485" fmla="*/ 8126 w 811804"/>
                <a:gd name="connsiteY0-5486" fmla="*/ 992093 h 1482687"/>
                <a:gd name="connsiteX1-5487" fmla="*/ 8126 w 811804"/>
                <a:gd name="connsiteY1-5488" fmla="*/ 382493 h 1482687"/>
                <a:gd name="connsiteX2-5489" fmla="*/ 227201 w 811804"/>
                <a:gd name="connsiteY2-5490" fmla="*/ 1493 h 1482687"/>
                <a:gd name="connsiteX3-5491" fmla="*/ 789176 w 811804"/>
                <a:gd name="connsiteY3-5492" fmla="*/ 6256 h 1482687"/>
                <a:gd name="connsiteX4-5493" fmla="*/ 689164 w 811804"/>
                <a:gd name="connsiteY4-5494" fmla="*/ 25306 h 1482687"/>
                <a:gd name="connsiteX5-5495" fmla="*/ 622489 w 811804"/>
                <a:gd name="connsiteY5-5496" fmla="*/ 163418 h 1482687"/>
                <a:gd name="connsiteX6-5497" fmla="*/ 627251 w 811804"/>
                <a:gd name="connsiteY6-5498" fmla="*/ 320581 h 1482687"/>
                <a:gd name="connsiteX7-5499" fmla="*/ 762983 w 811804"/>
                <a:gd name="connsiteY7-5500" fmla="*/ 503937 h 1482687"/>
                <a:gd name="connsiteX8-5501" fmla="*/ 808226 w 811804"/>
                <a:gd name="connsiteY8-5502" fmla="*/ 620618 h 1482687"/>
                <a:gd name="connsiteX9-5503" fmla="*/ 679639 w 811804"/>
                <a:gd name="connsiteY9-5504" fmla="*/ 715868 h 1482687"/>
                <a:gd name="connsiteX10-5505" fmla="*/ 674876 w 811804"/>
                <a:gd name="connsiteY10-5506" fmla="*/ 1368331 h 1482687"/>
                <a:gd name="connsiteX11-5507" fmla="*/ 603439 w 811804"/>
                <a:gd name="connsiteY11-5508" fmla="*/ 1482630 h 1482687"/>
                <a:gd name="connsiteX12-5509" fmla="*/ 532001 w 811804"/>
                <a:gd name="connsiteY12-5510" fmla="*/ 1351663 h 1482687"/>
                <a:gd name="connsiteX13-5511" fmla="*/ 532001 w 811804"/>
                <a:gd name="connsiteY13-5512" fmla="*/ 982568 h 1482687"/>
                <a:gd name="connsiteX14-5513" fmla="*/ 498664 w 811804"/>
                <a:gd name="connsiteY14-5514" fmla="*/ 982568 h 1482687"/>
                <a:gd name="connsiteX15-5515" fmla="*/ 417702 w 811804"/>
                <a:gd name="connsiteY15-5516" fmla="*/ 1196881 h 1482687"/>
                <a:gd name="connsiteX16-5517" fmla="*/ 355789 w 811804"/>
                <a:gd name="connsiteY16-5518" fmla="*/ 982568 h 1482687"/>
                <a:gd name="connsiteX17-5519" fmla="*/ 322451 w 811804"/>
                <a:gd name="connsiteY17-5520" fmla="*/ 982568 h 1482687"/>
                <a:gd name="connsiteX18-5521" fmla="*/ 251014 w 811804"/>
                <a:gd name="connsiteY18-5522" fmla="*/ 1149256 h 1482687"/>
                <a:gd name="connsiteX19-5523" fmla="*/ 179576 w 811804"/>
                <a:gd name="connsiteY19-5524" fmla="*/ 982568 h 1482687"/>
                <a:gd name="connsiteX20-5525" fmla="*/ 151001 w 811804"/>
                <a:gd name="connsiteY20-5526" fmla="*/ 982568 h 1482687"/>
                <a:gd name="connsiteX21-5527" fmla="*/ 74801 w 811804"/>
                <a:gd name="connsiteY21-5528" fmla="*/ 1132588 h 1482687"/>
                <a:gd name="connsiteX22-5529" fmla="*/ 8126 w 811804"/>
                <a:gd name="connsiteY22-5530" fmla="*/ 992093 h 1482687"/>
                <a:gd name="connsiteX0-5531" fmla="*/ 8126 w 812678"/>
                <a:gd name="connsiteY0-5532" fmla="*/ 992093 h 1482687"/>
                <a:gd name="connsiteX1-5533" fmla="*/ 8126 w 812678"/>
                <a:gd name="connsiteY1-5534" fmla="*/ 382493 h 1482687"/>
                <a:gd name="connsiteX2-5535" fmla="*/ 227201 w 812678"/>
                <a:gd name="connsiteY2-5536" fmla="*/ 1493 h 1482687"/>
                <a:gd name="connsiteX3-5537" fmla="*/ 789176 w 812678"/>
                <a:gd name="connsiteY3-5538" fmla="*/ 6256 h 1482687"/>
                <a:gd name="connsiteX4-5539" fmla="*/ 689164 w 812678"/>
                <a:gd name="connsiteY4-5540" fmla="*/ 25306 h 1482687"/>
                <a:gd name="connsiteX5-5541" fmla="*/ 622489 w 812678"/>
                <a:gd name="connsiteY5-5542" fmla="*/ 163418 h 1482687"/>
                <a:gd name="connsiteX6-5543" fmla="*/ 627251 w 812678"/>
                <a:gd name="connsiteY6-5544" fmla="*/ 320581 h 1482687"/>
                <a:gd name="connsiteX7-5545" fmla="*/ 762983 w 812678"/>
                <a:gd name="connsiteY7-5546" fmla="*/ 503937 h 1482687"/>
                <a:gd name="connsiteX8-5547" fmla="*/ 808226 w 812678"/>
                <a:gd name="connsiteY8-5548" fmla="*/ 620618 h 1482687"/>
                <a:gd name="connsiteX9-5549" fmla="*/ 679639 w 812678"/>
                <a:gd name="connsiteY9-5550" fmla="*/ 715868 h 1482687"/>
                <a:gd name="connsiteX10-5551" fmla="*/ 674876 w 812678"/>
                <a:gd name="connsiteY10-5552" fmla="*/ 1368331 h 1482687"/>
                <a:gd name="connsiteX11-5553" fmla="*/ 603439 w 812678"/>
                <a:gd name="connsiteY11-5554" fmla="*/ 1482630 h 1482687"/>
                <a:gd name="connsiteX12-5555" fmla="*/ 532001 w 812678"/>
                <a:gd name="connsiteY12-5556" fmla="*/ 1351663 h 1482687"/>
                <a:gd name="connsiteX13-5557" fmla="*/ 532001 w 812678"/>
                <a:gd name="connsiteY13-5558" fmla="*/ 982568 h 1482687"/>
                <a:gd name="connsiteX14-5559" fmla="*/ 498664 w 812678"/>
                <a:gd name="connsiteY14-5560" fmla="*/ 982568 h 1482687"/>
                <a:gd name="connsiteX15-5561" fmla="*/ 417702 w 812678"/>
                <a:gd name="connsiteY15-5562" fmla="*/ 1196881 h 1482687"/>
                <a:gd name="connsiteX16-5563" fmla="*/ 355789 w 812678"/>
                <a:gd name="connsiteY16-5564" fmla="*/ 982568 h 1482687"/>
                <a:gd name="connsiteX17-5565" fmla="*/ 322451 w 812678"/>
                <a:gd name="connsiteY17-5566" fmla="*/ 982568 h 1482687"/>
                <a:gd name="connsiteX18-5567" fmla="*/ 251014 w 812678"/>
                <a:gd name="connsiteY18-5568" fmla="*/ 1149256 h 1482687"/>
                <a:gd name="connsiteX19-5569" fmla="*/ 179576 w 812678"/>
                <a:gd name="connsiteY19-5570" fmla="*/ 982568 h 1482687"/>
                <a:gd name="connsiteX20-5571" fmla="*/ 151001 w 812678"/>
                <a:gd name="connsiteY20-5572" fmla="*/ 982568 h 1482687"/>
                <a:gd name="connsiteX21-5573" fmla="*/ 74801 w 812678"/>
                <a:gd name="connsiteY21-5574" fmla="*/ 1132588 h 1482687"/>
                <a:gd name="connsiteX22-5575" fmla="*/ 8126 w 812678"/>
                <a:gd name="connsiteY22-5576" fmla="*/ 992093 h 1482687"/>
                <a:gd name="connsiteX0-5577" fmla="*/ 8126 w 810177"/>
                <a:gd name="connsiteY0-5578" fmla="*/ 992093 h 1482687"/>
                <a:gd name="connsiteX1-5579" fmla="*/ 8126 w 810177"/>
                <a:gd name="connsiteY1-5580" fmla="*/ 382493 h 1482687"/>
                <a:gd name="connsiteX2-5581" fmla="*/ 227201 w 810177"/>
                <a:gd name="connsiteY2-5582" fmla="*/ 1493 h 1482687"/>
                <a:gd name="connsiteX3-5583" fmla="*/ 789176 w 810177"/>
                <a:gd name="connsiteY3-5584" fmla="*/ 6256 h 1482687"/>
                <a:gd name="connsiteX4-5585" fmla="*/ 689164 w 810177"/>
                <a:gd name="connsiteY4-5586" fmla="*/ 25306 h 1482687"/>
                <a:gd name="connsiteX5-5587" fmla="*/ 622489 w 810177"/>
                <a:gd name="connsiteY5-5588" fmla="*/ 163418 h 1482687"/>
                <a:gd name="connsiteX6-5589" fmla="*/ 627251 w 810177"/>
                <a:gd name="connsiteY6-5590" fmla="*/ 320581 h 1482687"/>
                <a:gd name="connsiteX7-5591" fmla="*/ 762983 w 810177"/>
                <a:gd name="connsiteY7-5592" fmla="*/ 503937 h 1482687"/>
                <a:gd name="connsiteX8-5593" fmla="*/ 808226 w 810177"/>
                <a:gd name="connsiteY8-5594" fmla="*/ 620618 h 1482687"/>
                <a:gd name="connsiteX9-5595" fmla="*/ 679639 w 810177"/>
                <a:gd name="connsiteY9-5596" fmla="*/ 715868 h 1482687"/>
                <a:gd name="connsiteX10-5597" fmla="*/ 674876 w 810177"/>
                <a:gd name="connsiteY10-5598" fmla="*/ 1368331 h 1482687"/>
                <a:gd name="connsiteX11-5599" fmla="*/ 603439 w 810177"/>
                <a:gd name="connsiteY11-5600" fmla="*/ 1482630 h 1482687"/>
                <a:gd name="connsiteX12-5601" fmla="*/ 532001 w 810177"/>
                <a:gd name="connsiteY12-5602" fmla="*/ 1351663 h 1482687"/>
                <a:gd name="connsiteX13-5603" fmla="*/ 532001 w 810177"/>
                <a:gd name="connsiteY13-5604" fmla="*/ 982568 h 1482687"/>
                <a:gd name="connsiteX14-5605" fmla="*/ 498664 w 810177"/>
                <a:gd name="connsiteY14-5606" fmla="*/ 982568 h 1482687"/>
                <a:gd name="connsiteX15-5607" fmla="*/ 417702 w 810177"/>
                <a:gd name="connsiteY15-5608" fmla="*/ 1196881 h 1482687"/>
                <a:gd name="connsiteX16-5609" fmla="*/ 355789 w 810177"/>
                <a:gd name="connsiteY16-5610" fmla="*/ 982568 h 1482687"/>
                <a:gd name="connsiteX17-5611" fmla="*/ 322451 w 810177"/>
                <a:gd name="connsiteY17-5612" fmla="*/ 982568 h 1482687"/>
                <a:gd name="connsiteX18-5613" fmla="*/ 251014 w 810177"/>
                <a:gd name="connsiteY18-5614" fmla="*/ 1149256 h 1482687"/>
                <a:gd name="connsiteX19-5615" fmla="*/ 179576 w 810177"/>
                <a:gd name="connsiteY19-5616" fmla="*/ 982568 h 1482687"/>
                <a:gd name="connsiteX20-5617" fmla="*/ 151001 w 810177"/>
                <a:gd name="connsiteY20-5618" fmla="*/ 982568 h 1482687"/>
                <a:gd name="connsiteX21-5619" fmla="*/ 74801 w 810177"/>
                <a:gd name="connsiteY21-5620" fmla="*/ 1132588 h 1482687"/>
                <a:gd name="connsiteX22-5621" fmla="*/ 8126 w 810177"/>
                <a:gd name="connsiteY22-5622" fmla="*/ 992093 h 1482687"/>
                <a:gd name="connsiteX0-5623" fmla="*/ 8126 w 810317"/>
                <a:gd name="connsiteY0-5624" fmla="*/ 992093 h 1482687"/>
                <a:gd name="connsiteX1-5625" fmla="*/ 8126 w 810317"/>
                <a:gd name="connsiteY1-5626" fmla="*/ 382493 h 1482687"/>
                <a:gd name="connsiteX2-5627" fmla="*/ 227201 w 810317"/>
                <a:gd name="connsiteY2-5628" fmla="*/ 1493 h 1482687"/>
                <a:gd name="connsiteX3-5629" fmla="*/ 789176 w 810317"/>
                <a:gd name="connsiteY3-5630" fmla="*/ 6256 h 1482687"/>
                <a:gd name="connsiteX4-5631" fmla="*/ 689164 w 810317"/>
                <a:gd name="connsiteY4-5632" fmla="*/ 25306 h 1482687"/>
                <a:gd name="connsiteX5-5633" fmla="*/ 622489 w 810317"/>
                <a:gd name="connsiteY5-5634" fmla="*/ 163418 h 1482687"/>
                <a:gd name="connsiteX6-5635" fmla="*/ 627251 w 810317"/>
                <a:gd name="connsiteY6-5636" fmla="*/ 320581 h 1482687"/>
                <a:gd name="connsiteX7-5637" fmla="*/ 762983 w 810317"/>
                <a:gd name="connsiteY7-5638" fmla="*/ 503937 h 1482687"/>
                <a:gd name="connsiteX8-5639" fmla="*/ 808226 w 810317"/>
                <a:gd name="connsiteY8-5640" fmla="*/ 620618 h 1482687"/>
                <a:gd name="connsiteX9-5641" fmla="*/ 679639 w 810317"/>
                <a:gd name="connsiteY9-5642" fmla="*/ 715868 h 1482687"/>
                <a:gd name="connsiteX10-5643" fmla="*/ 674876 w 810317"/>
                <a:gd name="connsiteY10-5644" fmla="*/ 1368331 h 1482687"/>
                <a:gd name="connsiteX11-5645" fmla="*/ 603439 w 810317"/>
                <a:gd name="connsiteY11-5646" fmla="*/ 1482630 h 1482687"/>
                <a:gd name="connsiteX12-5647" fmla="*/ 532001 w 810317"/>
                <a:gd name="connsiteY12-5648" fmla="*/ 1351663 h 1482687"/>
                <a:gd name="connsiteX13-5649" fmla="*/ 532001 w 810317"/>
                <a:gd name="connsiteY13-5650" fmla="*/ 982568 h 1482687"/>
                <a:gd name="connsiteX14-5651" fmla="*/ 498664 w 810317"/>
                <a:gd name="connsiteY14-5652" fmla="*/ 982568 h 1482687"/>
                <a:gd name="connsiteX15-5653" fmla="*/ 417702 w 810317"/>
                <a:gd name="connsiteY15-5654" fmla="*/ 1196881 h 1482687"/>
                <a:gd name="connsiteX16-5655" fmla="*/ 355789 w 810317"/>
                <a:gd name="connsiteY16-5656" fmla="*/ 982568 h 1482687"/>
                <a:gd name="connsiteX17-5657" fmla="*/ 322451 w 810317"/>
                <a:gd name="connsiteY17-5658" fmla="*/ 982568 h 1482687"/>
                <a:gd name="connsiteX18-5659" fmla="*/ 251014 w 810317"/>
                <a:gd name="connsiteY18-5660" fmla="*/ 1149256 h 1482687"/>
                <a:gd name="connsiteX19-5661" fmla="*/ 179576 w 810317"/>
                <a:gd name="connsiteY19-5662" fmla="*/ 982568 h 1482687"/>
                <a:gd name="connsiteX20-5663" fmla="*/ 151001 w 810317"/>
                <a:gd name="connsiteY20-5664" fmla="*/ 982568 h 1482687"/>
                <a:gd name="connsiteX21-5665" fmla="*/ 74801 w 810317"/>
                <a:gd name="connsiteY21-5666" fmla="*/ 1132588 h 1482687"/>
                <a:gd name="connsiteX22-5667" fmla="*/ 8126 w 810317"/>
                <a:gd name="connsiteY22-5668" fmla="*/ 992093 h 1482687"/>
                <a:gd name="connsiteX0-5669" fmla="*/ 8126 w 810317"/>
                <a:gd name="connsiteY0-5670" fmla="*/ 992093 h 1482688"/>
                <a:gd name="connsiteX1-5671" fmla="*/ 8126 w 810317"/>
                <a:gd name="connsiteY1-5672" fmla="*/ 382493 h 1482688"/>
                <a:gd name="connsiteX2-5673" fmla="*/ 227201 w 810317"/>
                <a:gd name="connsiteY2-5674" fmla="*/ 1493 h 1482688"/>
                <a:gd name="connsiteX3-5675" fmla="*/ 789176 w 810317"/>
                <a:gd name="connsiteY3-5676" fmla="*/ 6256 h 1482688"/>
                <a:gd name="connsiteX4-5677" fmla="*/ 689164 w 810317"/>
                <a:gd name="connsiteY4-5678" fmla="*/ 25306 h 1482688"/>
                <a:gd name="connsiteX5-5679" fmla="*/ 622489 w 810317"/>
                <a:gd name="connsiteY5-5680" fmla="*/ 163418 h 1482688"/>
                <a:gd name="connsiteX6-5681" fmla="*/ 627251 w 810317"/>
                <a:gd name="connsiteY6-5682" fmla="*/ 320581 h 1482688"/>
                <a:gd name="connsiteX7-5683" fmla="*/ 762983 w 810317"/>
                <a:gd name="connsiteY7-5684" fmla="*/ 503937 h 1482688"/>
                <a:gd name="connsiteX8-5685" fmla="*/ 808226 w 810317"/>
                <a:gd name="connsiteY8-5686" fmla="*/ 620618 h 1482688"/>
                <a:gd name="connsiteX9-5687" fmla="*/ 679639 w 810317"/>
                <a:gd name="connsiteY9-5688" fmla="*/ 715868 h 1482688"/>
                <a:gd name="connsiteX10-5689" fmla="*/ 674876 w 810317"/>
                <a:gd name="connsiteY10-5690" fmla="*/ 1368331 h 1482688"/>
                <a:gd name="connsiteX11-5691" fmla="*/ 603439 w 810317"/>
                <a:gd name="connsiteY11-5692" fmla="*/ 1482630 h 1482688"/>
                <a:gd name="connsiteX12-5693" fmla="*/ 532001 w 810317"/>
                <a:gd name="connsiteY12-5694" fmla="*/ 1351663 h 1482688"/>
                <a:gd name="connsiteX13-5695" fmla="*/ 532001 w 810317"/>
                <a:gd name="connsiteY13-5696" fmla="*/ 982568 h 1482688"/>
                <a:gd name="connsiteX14-5697" fmla="*/ 498664 w 810317"/>
                <a:gd name="connsiteY14-5698" fmla="*/ 982568 h 1482688"/>
                <a:gd name="connsiteX15-5699" fmla="*/ 417702 w 810317"/>
                <a:gd name="connsiteY15-5700" fmla="*/ 1196881 h 1482688"/>
                <a:gd name="connsiteX16-5701" fmla="*/ 355789 w 810317"/>
                <a:gd name="connsiteY16-5702" fmla="*/ 982568 h 1482688"/>
                <a:gd name="connsiteX17-5703" fmla="*/ 322451 w 810317"/>
                <a:gd name="connsiteY17-5704" fmla="*/ 982568 h 1482688"/>
                <a:gd name="connsiteX18-5705" fmla="*/ 251014 w 810317"/>
                <a:gd name="connsiteY18-5706" fmla="*/ 1149256 h 1482688"/>
                <a:gd name="connsiteX19-5707" fmla="*/ 179576 w 810317"/>
                <a:gd name="connsiteY19-5708" fmla="*/ 982568 h 1482688"/>
                <a:gd name="connsiteX20-5709" fmla="*/ 151001 w 810317"/>
                <a:gd name="connsiteY20-5710" fmla="*/ 982568 h 1482688"/>
                <a:gd name="connsiteX21-5711" fmla="*/ 74801 w 810317"/>
                <a:gd name="connsiteY21-5712" fmla="*/ 1132588 h 1482688"/>
                <a:gd name="connsiteX22-5713" fmla="*/ 8126 w 810317"/>
                <a:gd name="connsiteY22-5714" fmla="*/ 992093 h 1482688"/>
                <a:gd name="connsiteX0-5715" fmla="*/ 8126 w 810317"/>
                <a:gd name="connsiteY0-5716" fmla="*/ 992093 h 1482688"/>
                <a:gd name="connsiteX1-5717" fmla="*/ 8126 w 810317"/>
                <a:gd name="connsiteY1-5718" fmla="*/ 382493 h 1482688"/>
                <a:gd name="connsiteX2-5719" fmla="*/ 227201 w 810317"/>
                <a:gd name="connsiteY2-5720" fmla="*/ 1493 h 1482688"/>
                <a:gd name="connsiteX3-5721" fmla="*/ 789176 w 810317"/>
                <a:gd name="connsiteY3-5722" fmla="*/ 6256 h 1482688"/>
                <a:gd name="connsiteX4-5723" fmla="*/ 689164 w 810317"/>
                <a:gd name="connsiteY4-5724" fmla="*/ 25306 h 1482688"/>
                <a:gd name="connsiteX5-5725" fmla="*/ 622489 w 810317"/>
                <a:gd name="connsiteY5-5726" fmla="*/ 163418 h 1482688"/>
                <a:gd name="connsiteX6-5727" fmla="*/ 627251 w 810317"/>
                <a:gd name="connsiteY6-5728" fmla="*/ 320581 h 1482688"/>
                <a:gd name="connsiteX7-5729" fmla="*/ 762983 w 810317"/>
                <a:gd name="connsiteY7-5730" fmla="*/ 503937 h 1482688"/>
                <a:gd name="connsiteX8-5731" fmla="*/ 808226 w 810317"/>
                <a:gd name="connsiteY8-5732" fmla="*/ 620618 h 1482688"/>
                <a:gd name="connsiteX9-5733" fmla="*/ 679639 w 810317"/>
                <a:gd name="connsiteY9-5734" fmla="*/ 715868 h 1482688"/>
                <a:gd name="connsiteX10-5735" fmla="*/ 674876 w 810317"/>
                <a:gd name="connsiteY10-5736" fmla="*/ 1368331 h 1482688"/>
                <a:gd name="connsiteX11-5737" fmla="*/ 603439 w 810317"/>
                <a:gd name="connsiteY11-5738" fmla="*/ 1482630 h 1482688"/>
                <a:gd name="connsiteX12-5739" fmla="*/ 532001 w 810317"/>
                <a:gd name="connsiteY12-5740" fmla="*/ 1351663 h 1482688"/>
                <a:gd name="connsiteX13-5741" fmla="*/ 532001 w 810317"/>
                <a:gd name="connsiteY13-5742" fmla="*/ 982568 h 1482688"/>
                <a:gd name="connsiteX14-5743" fmla="*/ 498664 w 810317"/>
                <a:gd name="connsiteY14-5744" fmla="*/ 982568 h 1482688"/>
                <a:gd name="connsiteX15-5745" fmla="*/ 417702 w 810317"/>
                <a:gd name="connsiteY15-5746" fmla="*/ 1196881 h 1482688"/>
                <a:gd name="connsiteX16-5747" fmla="*/ 355789 w 810317"/>
                <a:gd name="connsiteY16-5748" fmla="*/ 982568 h 1482688"/>
                <a:gd name="connsiteX17-5749" fmla="*/ 322451 w 810317"/>
                <a:gd name="connsiteY17-5750" fmla="*/ 982568 h 1482688"/>
                <a:gd name="connsiteX18-5751" fmla="*/ 251014 w 810317"/>
                <a:gd name="connsiteY18-5752" fmla="*/ 1149256 h 1482688"/>
                <a:gd name="connsiteX19-5753" fmla="*/ 179576 w 810317"/>
                <a:gd name="connsiteY19-5754" fmla="*/ 982568 h 1482688"/>
                <a:gd name="connsiteX20-5755" fmla="*/ 151001 w 810317"/>
                <a:gd name="connsiteY20-5756" fmla="*/ 982568 h 1482688"/>
                <a:gd name="connsiteX21-5757" fmla="*/ 74801 w 810317"/>
                <a:gd name="connsiteY21-5758" fmla="*/ 1132588 h 1482688"/>
                <a:gd name="connsiteX22-5759" fmla="*/ 8126 w 810317"/>
                <a:gd name="connsiteY22-5760" fmla="*/ 992093 h 1482688"/>
                <a:gd name="connsiteX0-5761" fmla="*/ 8126 w 810317"/>
                <a:gd name="connsiteY0-5762" fmla="*/ 992093 h 1482656"/>
                <a:gd name="connsiteX1-5763" fmla="*/ 8126 w 810317"/>
                <a:gd name="connsiteY1-5764" fmla="*/ 382493 h 1482656"/>
                <a:gd name="connsiteX2-5765" fmla="*/ 227201 w 810317"/>
                <a:gd name="connsiteY2-5766" fmla="*/ 1493 h 1482656"/>
                <a:gd name="connsiteX3-5767" fmla="*/ 789176 w 810317"/>
                <a:gd name="connsiteY3-5768" fmla="*/ 6256 h 1482656"/>
                <a:gd name="connsiteX4-5769" fmla="*/ 689164 w 810317"/>
                <a:gd name="connsiteY4-5770" fmla="*/ 25306 h 1482656"/>
                <a:gd name="connsiteX5-5771" fmla="*/ 622489 w 810317"/>
                <a:gd name="connsiteY5-5772" fmla="*/ 163418 h 1482656"/>
                <a:gd name="connsiteX6-5773" fmla="*/ 627251 w 810317"/>
                <a:gd name="connsiteY6-5774" fmla="*/ 320581 h 1482656"/>
                <a:gd name="connsiteX7-5775" fmla="*/ 762983 w 810317"/>
                <a:gd name="connsiteY7-5776" fmla="*/ 503937 h 1482656"/>
                <a:gd name="connsiteX8-5777" fmla="*/ 808226 w 810317"/>
                <a:gd name="connsiteY8-5778" fmla="*/ 620618 h 1482656"/>
                <a:gd name="connsiteX9-5779" fmla="*/ 679639 w 810317"/>
                <a:gd name="connsiteY9-5780" fmla="*/ 715868 h 1482656"/>
                <a:gd name="connsiteX10-5781" fmla="*/ 674876 w 810317"/>
                <a:gd name="connsiteY10-5782" fmla="*/ 1368331 h 1482656"/>
                <a:gd name="connsiteX11-5783" fmla="*/ 603439 w 810317"/>
                <a:gd name="connsiteY11-5784" fmla="*/ 1482630 h 1482656"/>
                <a:gd name="connsiteX12-5785" fmla="*/ 532001 w 810317"/>
                <a:gd name="connsiteY12-5786" fmla="*/ 1351663 h 1482656"/>
                <a:gd name="connsiteX13-5787" fmla="*/ 532001 w 810317"/>
                <a:gd name="connsiteY13-5788" fmla="*/ 982568 h 1482656"/>
                <a:gd name="connsiteX14-5789" fmla="*/ 498664 w 810317"/>
                <a:gd name="connsiteY14-5790" fmla="*/ 982568 h 1482656"/>
                <a:gd name="connsiteX15-5791" fmla="*/ 417702 w 810317"/>
                <a:gd name="connsiteY15-5792" fmla="*/ 1196881 h 1482656"/>
                <a:gd name="connsiteX16-5793" fmla="*/ 355789 w 810317"/>
                <a:gd name="connsiteY16-5794" fmla="*/ 982568 h 1482656"/>
                <a:gd name="connsiteX17-5795" fmla="*/ 322451 w 810317"/>
                <a:gd name="connsiteY17-5796" fmla="*/ 982568 h 1482656"/>
                <a:gd name="connsiteX18-5797" fmla="*/ 251014 w 810317"/>
                <a:gd name="connsiteY18-5798" fmla="*/ 1149256 h 1482656"/>
                <a:gd name="connsiteX19-5799" fmla="*/ 179576 w 810317"/>
                <a:gd name="connsiteY19-5800" fmla="*/ 982568 h 1482656"/>
                <a:gd name="connsiteX20-5801" fmla="*/ 151001 w 810317"/>
                <a:gd name="connsiteY20-5802" fmla="*/ 982568 h 1482656"/>
                <a:gd name="connsiteX21-5803" fmla="*/ 74801 w 810317"/>
                <a:gd name="connsiteY21-5804" fmla="*/ 1132588 h 1482656"/>
                <a:gd name="connsiteX22-5805" fmla="*/ 8126 w 810317"/>
                <a:gd name="connsiteY22-5806" fmla="*/ 992093 h 1482656"/>
                <a:gd name="connsiteX0-5807" fmla="*/ 8126 w 810317"/>
                <a:gd name="connsiteY0-5808" fmla="*/ 992093 h 1477930"/>
                <a:gd name="connsiteX1-5809" fmla="*/ 8126 w 810317"/>
                <a:gd name="connsiteY1-5810" fmla="*/ 382493 h 1477930"/>
                <a:gd name="connsiteX2-5811" fmla="*/ 227201 w 810317"/>
                <a:gd name="connsiteY2-5812" fmla="*/ 1493 h 1477930"/>
                <a:gd name="connsiteX3-5813" fmla="*/ 789176 w 810317"/>
                <a:gd name="connsiteY3-5814" fmla="*/ 6256 h 1477930"/>
                <a:gd name="connsiteX4-5815" fmla="*/ 689164 w 810317"/>
                <a:gd name="connsiteY4-5816" fmla="*/ 25306 h 1477930"/>
                <a:gd name="connsiteX5-5817" fmla="*/ 622489 w 810317"/>
                <a:gd name="connsiteY5-5818" fmla="*/ 163418 h 1477930"/>
                <a:gd name="connsiteX6-5819" fmla="*/ 627251 w 810317"/>
                <a:gd name="connsiteY6-5820" fmla="*/ 320581 h 1477930"/>
                <a:gd name="connsiteX7-5821" fmla="*/ 762983 w 810317"/>
                <a:gd name="connsiteY7-5822" fmla="*/ 503937 h 1477930"/>
                <a:gd name="connsiteX8-5823" fmla="*/ 808226 w 810317"/>
                <a:gd name="connsiteY8-5824" fmla="*/ 620618 h 1477930"/>
                <a:gd name="connsiteX9-5825" fmla="*/ 679639 w 810317"/>
                <a:gd name="connsiteY9-5826" fmla="*/ 715868 h 1477930"/>
                <a:gd name="connsiteX10-5827" fmla="*/ 674876 w 810317"/>
                <a:gd name="connsiteY10-5828" fmla="*/ 1368331 h 1477930"/>
                <a:gd name="connsiteX11-5829" fmla="*/ 601058 w 810317"/>
                <a:gd name="connsiteY11-5830" fmla="*/ 1477868 h 1477930"/>
                <a:gd name="connsiteX12-5831" fmla="*/ 532001 w 810317"/>
                <a:gd name="connsiteY12-5832" fmla="*/ 1351663 h 1477930"/>
                <a:gd name="connsiteX13-5833" fmla="*/ 532001 w 810317"/>
                <a:gd name="connsiteY13-5834" fmla="*/ 982568 h 1477930"/>
                <a:gd name="connsiteX14-5835" fmla="*/ 498664 w 810317"/>
                <a:gd name="connsiteY14-5836" fmla="*/ 982568 h 1477930"/>
                <a:gd name="connsiteX15-5837" fmla="*/ 417702 w 810317"/>
                <a:gd name="connsiteY15-5838" fmla="*/ 1196881 h 1477930"/>
                <a:gd name="connsiteX16-5839" fmla="*/ 355789 w 810317"/>
                <a:gd name="connsiteY16-5840" fmla="*/ 982568 h 1477930"/>
                <a:gd name="connsiteX17-5841" fmla="*/ 322451 w 810317"/>
                <a:gd name="connsiteY17-5842" fmla="*/ 982568 h 1477930"/>
                <a:gd name="connsiteX18-5843" fmla="*/ 251014 w 810317"/>
                <a:gd name="connsiteY18-5844" fmla="*/ 1149256 h 1477930"/>
                <a:gd name="connsiteX19-5845" fmla="*/ 179576 w 810317"/>
                <a:gd name="connsiteY19-5846" fmla="*/ 982568 h 1477930"/>
                <a:gd name="connsiteX20-5847" fmla="*/ 151001 w 810317"/>
                <a:gd name="connsiteY20-5848" fmla="*/ 982568 h 1477930"/>
                <a:gd name="connsiteX21-5849" fmla="*/ 74801 w 810317"/>
                <a:gd name="connsiteY21-5850" fmla="*/ 1132588 h 1477930"/>
                <a:gd name="connsiteX22-5851" fmla="*/ 8126 w 810317"/>
                <a:gd name="connsiteY22-5852" fmla="*/ 992093 h 1477930"/>
                <a:gd name="connsiteX0-5853" fmla="*/ 8126 w 810317"/>
                <a:gd name="connsiteY0-5854" fmla="*/ 992093 h 1477868"/>
                <a:gd name="connsiteX1-5855" fmla="*/ 8126 w 810317"/>
                <a:gd name="connsiteY1-5856" fmla="*/ 382493 h 1477868"/>
                <a:gd name="connsiteX2-5857" fmla="*/ 227201 w 810317"/>
                <a:gd name="connsiteY2-5858" fmla="*/ 1493 h 1477868"/>
                <a:gd name="connsiteX3-5859" fmla="*/ 789176 w 810317"/>
                <a:gd name="connsiteY3-5860" fmla="*/ 6256 h 1477868"/>
                <a:gd name="connsiteX4-5861" fmla="*/ 689164 w 810317"/>
                <a:gd name="connsiteY4-5862" fmla="*/ 25306 h 1477868"/>
                <a:gd name="connsiteX5-5863" fmla="*/ 622489 w 810317"/>
                <a:gd name="connsiteY5-5864" fmla="*/ 163418 h 1477868"/>
                <a:gd name="connsiteX6-5865" fmla="*/ 627251 w 810317"/>
                <a:gd name="connsiteY6-5866" fmla="*/ 320581 h 1477868"/>
                <a:gd name="connsiteX7-5867" fmla="*/ 762983 w 810317"/>
                <a:gd name="connsiteY7-5868" fmla="*/ 503937 h 1477868"/>
                <a:gd name="connsiteX8-5869" fmla="*/ 808226 w 810317"/>
                <a:gd name="connsiteY8-5870" fmla="*/ 620618 h 1477868"/>
                <a:gd name="connsiteX9-5871" fmla="*/ 679639 w 810317"/>
                <a:gd name="connsiteY9-5872" fmla="*/ 715868 h 1477868"/>
                <a:gd name="connsiteX10-5873" fmla="*/ 674876 w 810317"/>
                <a:gd name="connsiteY10-5874" fmla="*/ 1351662 h 1477868"/>
                <a:gd name="connsiteX11-5875" fmla="*/ 601058 w 810317"/>
                <a:gd name="connsiteY11-5876" fmla="*/ 1477868 h 1477868"/>
                <a:gd name="connsiteX12-5877" fmla="*/ 532001 w 810317"/>
                <a:gd name="connsiteY12-5878" fmla="*/ 1351663 h 1477868"/>
                <a:gd name="connsiteX13-5879" fmla="*/ 532001 w 810317"/>
                <a:gd name="connsiteY13-5880" fmla="*/ 982568 h 1477868"/>
                <a:gd name="connsiteX14-5881" fmla="*/ 498664 w 810317"/>
                <a:gd name="connsiteY14-5882" fmla="*/ 982568 h 1477868"/>
                <a:gd name="connsiteX15-5883" fmla="*/ 417702 w 810317"/>
                <a:gd name="connsiteY15-5884" fmla="*/ 1196881 h 1477868"/>
                <a:gd name="connsiteX16-5885" fmla="*/ 355789 w 810317"/>
                <a:gd name="connsiteY16-5886" fmla="*/ 982568 h 1477868"/>
                <a:gd name="connsiteX17-5887" fmla="*/ 322451 w 810317"/>
                <a:gd name="connsiteY17-5888" fmla="*/ 982568 h 1477868"/>
                <a:gd name="connsiteX18-5889" fmla="*/ 251014 w 810317"/>
                <a:gd name="connsiteY18-5890" fmla="*/ 1149256 h 1477868"/>
                <a:gd name="connsiteX19-5891" fmla="*/ 179576 w 810317"/>
                <a:gd name="connsiteY19-5892" fmla="*/ 982568 h 1477868"/>
                <a:gd name="connsiteX20-5893" fmla="*/ 151001 w 810317"/>
                <a:gd name="connsiteY20-5894" fmla="*/ 982568 h 1477868"/>
                <a:gd name="connsiteX21-5895" fmla="*/ 74801 w 810317"/>
                <a:gd name="connsiteY21-5896" fmla="*/ 1132588 h 1477868"/>
                <a:gd name="connsiteX22-5897" fmla="*/ 8126 w 810317"/>
                <a:gd name="connsiteY22-5898" fmla="*/ 992093 h 1477868"/>
                <a:gd name="connsiteX0-5899" fmla="*/ 8126 w 810317"/>
                <a:gd name="connsiteY0-5900" fmla="*/ 992093 h 1477868"/>
                <a:gd name="connsiteX1-5901" fmla="*/ 8126 w 810317"/>
                <a:gd name="connsiteY1-5902" fmla="*/ 382493 h 1477868"/>
                <a:gd name="connsiteX2-5903" fmla="*/ 227201 w 810317"/>
                <a:gd name="connsiteY2-5904" fmla="*/ 1493 h 1477868"/>
                <a:gd name="connsiteX3-5905" fmla="*/ 789176 w 810317"/>
                <a:gd name="connsiteY3-5906" fmla="*/ 6256 h 1477868"/>
                <a:gd name="connsiteX4-5907" fmla="*/ 689164 w 810317"/>
                <a:gd name="connsiteY4-5908" fmla="*/ 25306 h 1477868"/>
                <a:gd name="connsiteX5-5909" fmla="*/ 622489 w 810317"/>
                <a:gd name="connsiteY5-5910" fmla="*/ 163418 h 1477868"/>
                <a:gd name="connsiteX6-5911" fmla="*/ 627251 w 810317"/>
                <a:gd name="connsiteY6-5912" fmla="*/ 320581 h 1477868"/>
                <a:gd name="connsiteX7-5913" fmla="*/ 762983 w 810317"/>
                <a:gd name="connsiteY7-5914" fmla="*/ 503937 h 1477868"/>
                <a:gd name="connsiteX8-5915" fmla="*/ 808226 w 810317"/>
                <a:gd name="connsiteY8-5916" fmla="*/ 620618 h 1477868"/>
                <a:gd name="connsiteX9-5917" fmla="*/ 679639 w 810317"/>
                <a:gd name="connsiteY9-5918" fmla="*/ 715868 h 1477868"/>
                <a:gd name="connsiteX10-5919" fmla="*/ 674876 w 810317"/>
                <a:gd name="connsiteY10-5920" fmla="*/ 1351662 h 1477868"/>
                <a:gd name="connsiteX11-5921" fmla="*/ 601058 w 810317"/>
                <a:gd name="connsiteY11-5922" fmla="*/ 1477868 h 1477868"/>
                <a:gd name="connsiteX12-5923" fmla="*/ 532001 w 810317"/>
                <a:gd name="connsiteY12-5924" fmla="*/ 1351663 h 1477868"/>
                <a:gd name="connsiteX13-5925" fmla="*/ 532001 w 810317"/>
                <a:gd name="connsiteY13-5926" fmla="*/ 982568 h 1477868"/>
                <a:gd name="connsiteX14-5927" fmla="*/ 498664 w 810317"/>
                <a:gd name="connsiteY14-5928" fmla="*/ 982568 h 1477868"/>
                <a:gd name="connsiteX15-5929" fmla="*/ 417702 w 810317"/>
                <a:gd name="connsiteY15-5930" fmla="*/ 1196881 h 1477868"/>
                <a:gd name="connsiteX16-5931" fmla="*/ 355789 w 810317"/>
                <a:gd name="connsiteY16-5932" fmla="*/ 982568 h 1477868"/>
                <a:gd name="connsiteX17-5933" fmla="*/ 322451 w 810317"/>
                <a:gd name="connsiteY17-5934" fmla="*/ 982568 h 1477868"/>
                <a:gd name="connsiteX18-5935" fmla="*/ 251014 w 810317"/>
                <a:gd name="connsiteY18-5936" fmla="*/ 1149256 h 1477868"/>
                <a:gd name="connsiteX19-5937" fmla="*/ 179576 w 810317"/>
                <a:gd name="connsiteY19-5938" fmla="*/ 982568 h 1477868"/>
                <a:gd name="connsiteX20-5939" fmla="*/ 151001 w 810317"/>
                <a:gd name="connsiteY20-5940" fmla="*/ 982568 h 1477868"/>
                <a:gd name="connsiteX21-5941" fmla="*/ 74801 w 810317"/>
                <a:gd name="connsiteY21-5942" fmla="*/ 1132588 h 1477868"/>
                <a:gd name="connsiteX22-5943" fmla="*/ 8126 w 810317"/>
                <a:gd name="connsiteY22-5944" fmla="*/ 992093 h 1477868"/>
                <a:gd name="connsiteX0-5945" fmla="*/ 8126 w 810317"/>
                <a:gd name="connsiteY0-5946" fmla="*/ 992093 h 1477868"/>
                <a:gd name="connsiteX1-5947" fmla="*/ 8126 w 810317"/>
                <a:gd name="connsiteY1-5948" fmla="*/ 382493 h 1477868"/>
                <a:gd name="connsiteX2-5949" fmla="*/ 227201 w 810317"/>
                <a:gd name="connsiteY2-5950" fmla="*/ 1493 h 1477868"/>
                <a:gd name="connsiteX3-5951" fmla="*/ 789176 w 810317"/>
                <a:gd name="connsiteY3-5952" fmla="*/ 6256 h 1477868"/>
                <a:gd name="connsiteX4-5953" fmla="*/ 689164 w 810317"/>
                <a:gd name="connsiteY4-5954" fmla="*/ 25306 h 1477868"/>
                <a:gd name="connsiteX5-5955" fmla="*/ 622489 w 810317"/>
                <a:gd name="connsiteY5-5956" fmla="*/ 163418 h 1477868"/>
                <a:gd name="connsiteX6-5957" fmla="*/ 627251 w 810317"/>
                <a:gd name="connsiteY6-5958" fmla="*/ 320581 h 1477868"/>
                <a:gd name="connsiteX7-5959" fmla="*/ 762983 w 810317"/>
                <a:gd name="connsiteY7-5960" fmla="*/ 503937 h 1477868"/>
                <a:gd name="connsiteX8-5961" fmla="*/ 808226 w 810317"/>
                <a:gd name="connsiteY8-5962" fmla="*/ 620618 h 1477868"/>
                <a:gd name="connsiteX9-5963" fmla="*/ 679639 w 810317"/>
                <a:gd name="connsiteY9-5964" fmla="*/ 715868 h 1477868"/>
                <a:gd name="connsiteX10-5965" fmla="*/ 674876 w 810317"/>
                <a:gd name="connsiteY10-5966" fmla="*/ 1351662 h 1477868"/>
                <a:gd name="connsiteX11-5967" fmla="*/ 601058 w 810317"/>
                <a:gd name="connsiteY11-5968" fmla="*/ 1477868 h 1477868"/>
                <a:gd name="connsiteX12-5969" fmla="*/ 532001 w 810317"/>
                <a:gd name="connsiteY12-5970" fmla="*/ 1351663 h 1477868"/>
                <a:gd name="connsiteX13-5971" fmla="*/ 532001 w 810317"/>
                <a:gd name="connsiteY13-5972" fmla="*/ 982568 h 1477868"/>
                <a:gd name="connsiteX14-5973" fmla="*/ 498664 w 810317"/>
                <a:gd name="connsiteY14-5974" fmla="*/ 982568 h 1477868"/>
                <a:gd name="connsiteX15-5975" fmla="*/ 417702 w 810317"/>
                <a:gd name="connsiteY15-5976" fmla="*/ 1196881 h 1477868"/>
                <a:gd name="connsiteX16-5977" fmla="*/ 355789 w 810317"/>
                <a:gd name="connsiteY16-5978" fmla="*/ 982568 h 1477868"/>
                <a:gd name="connsiteX17-5979" fmla="*/ 322451 w 810317"/>
                <a:gd name="connsiteY17-5980" fmla="*/ 982568 h 1477868"/>
                <a:gd name="connsiteX18-5981" fmla="*/ 251014 w 810317"/>
                <a:gd name="connsiteY18-5982" fmla="*/ 1149256 h 1477868"/>
                <a:gd name="connsiteX19-5983" fmla="*/ 179576 w 810317"/>
                <a:gd name="connsiteY19-5984" fmla="*/ 982568 h 1477868"/>
                <a:gd name="connsiteX20-5985" fmla="*/ 151001 w 810317"/>
                <a:gd name="connsiteY20-5986" fmla="*/ 982568 h 1477868"/>
                <a:gd name="connsiteX21-5987" fmla="*/ 74801 w 810317"/>
                <a:gd name="connsiteY21-5988" fmla="*/ 1132588 h 1477868"/>
                <a:gd name="connsiteX22-5989" fmla="*/ 8126 w 810317"/>
                <a:gd name="connsiteY22-5990" fmla="*/ 992093 h 1477868"/>
                <a:gd name="connsiteX0-5991" fmla="*/ 8126 w 810317"/>
                <a:gd name="connsiteY0-5992" fmla="*/ 992093 h 1477868"/>
                <a:gd name="connsiteX1-5993" fmla="*/ 8126 w 810317"/>
                <a:gd name="connsiteY1-5994" fmla="*/ 382493 h 1477868"/>
                <a:gd name="connsiteX2-5995" fmla="*/ 227201 w 810317"/>
                <a:gd name="connsiteY2-5996" fmla="*/ 1493 h 1477868"/>
                <a:gd name="connsiteX3-5997" fmla="*/ 789176 w 810317"/>
                <a:gd name="connsiteY3-5998" fmla="*/ 6256 h 1477868"/>
                <a:gd name="connsiteX4-5999" fmla="*/ 689164 w 810317"/>
                <a:gd name="connsiteY4-6000" fmla="*/ 25306 h 1477868"/>
                <a:gd name="connsiteX5-6001" fmla="*/ 622489 w 810317"/>
                <a:gd name="connsiteY5-6002" fmla="*/ 163418 h 1477868"/>
                <a:gd name="connsiteX6-6003" fmla="*/ 627251 w 810317"/>
                <a:gd name="connsiteY6-6004" fmla="*/ 320581 h 1477868"/>
                <a:gd name="connsiteX7-6005" fmla="*/ 762983 w 810317"/>
                <a:gd name="connsiteY7-6006" fmla="*/ 503937 h 1477868"/>
                <a:gd name="connsiteX8-6007" fmla="*/ 808226 w 810317"/>
                <a:gd name="connsiteY8-6008" fmla="*/ 620618 h 1477868"/>
                <a:gd name="connsiteX9-6009" fmla="*/ 679639 w 810317"/>
                <a:gd name="connsiteY9-6010" fmla="*/ 715868 h 1477868"/>
                <a:gd name="connsiteX10-6011" fmla="*/ 674876 w 810317"/>
                <a:gd name="connsiteY10-6012" fmla="*/ 1351662 h 1477868"/>
                <a:gd name="connsiteX11-6013" fmla="*/ 601058 w 810317"/>
                <a:gd name="connsiteY11-6014" fmla="*/ 1477868 h 1477868"/>
                <a:gd name="connsiteX12-6015" fmla="*/ 532001 w 810317"/>
                <a:gd name="connsiteY12-6016" fmla="*/ 1351663 h 1477868"/>
                <a:gd name="connsiteX13-6017" fmla="*/ 532001 w 810317"/>
                <a:gd name="connsiteY13-6018" fmla="*/ 982568 h 1477868"/>
                <a:gd name="connsiteX14-6019" fmla="*/ 498664 w 810317"/>
                <a:gd name="connsiteY14-6020" fmla="*/ 982568 h 1477868"/>
                <a:gd name="connsiteX15-6021" fmla="*/ 417702 w 810317"/>
                <a:gd name="connsiteY15-6022" fmla="*/ 1196881 h 1477868"/>
                <a:gd name="connsiteX16-6023" fmla="*/ 355789 w 810317"/>
                <a:gd name="connsiteY16-6024" fmla="*/ 982568 h 1477868"/>
                <a:gd name="connsiteX17-6025" fmla="*/ 322451 w 810317"/>
                <a:gd name="connsiteY17-6026" fmla="*/ 982568 h 1477868"/>
                <a:gd name="connsiteX18-6027" fmla="*/ 251014 w 810317"/>
                <a:gd name="connsiteY18-6028" fmla="*/ 1149256 h 1477868"/>
                <a:gd name="connsiteX19-6029" fmla="*/ 179576 w 810317"/>
                <a:gd name="connsiteY19-6030" fmla="*/ 982568 h 1477868"/>
                <a:gd name="connsiteX20-6031" fmla="*/ 151001 w 810317"/>
                <a:gd name="connsiteY20-6032" fmla="*/ 982568 h 1477868"/>
                <a:gd name="connsiteX21-6033" fmla="*/ 74801 w 810317"/>
                <a:gd name="connsiteY21-6034" fmla="*/ 1132588 h 1477868"/>
                <a:gd name="connsiteX22-6035" fmla="*/ 8126 w 810317"/>
                <a:gd name="connsiteY22-6036" fmla="*/ 992093 h 1477868"/>
                <a:gd name="connsiteX0-6037" fmla="*/ 8126 w 810317"/>
                <a:gd name="connsiteY0-6038" fmla="*/ 992093 h 1477868"/>
                <a:gd name="connsiteX1-6039" fmla="*/ 8126 w 810317"/>
                <a:gd name="connsiteY1-6040" fmla="*/ 382493 h 1477868"/>
                <a:gd name="connsiteX2-6041" fmla="*/ 227201 w 810317"/>
                <a:gd name="connsiteY2-6042" fmla="*/ 1493 h 1477868"/>
                <a:gd name="connsiteX3-6043" fmla="*/ 789176 w 810317"/>
                <a:gd name="connsiteY3-6044" fmla="*/ 6256 h 1477868"/>
                <a:gd name="connsiteX4-6045" fmla="*/ 689164 w 810317"/>
                <a:gd name="connsiteY4-6046" fmla="*/ 25306 h 1477868"/>
                <a:gd name="connsiteX5-6047" fmla="*/ 622489 w 810317"/>
                <a:gd name="connsiteY5-6048" fmla="*/ 163418 h 1477868"/>
                <a:gd name="connsiteX6-6049" fmla="*/ 627251 w 810317"/>
                <a:gd name="connsiteY6-6050" fmla="*/ 320581 h 1477868"/>
                <a:gd name="connsiteX7-6051" fmla="*/ 762983 w 810317"/>
                <a:gd name="connsiteY7-6052" fmla="*/ 503937 h 1477868"/>
                <a:gd name="connsiteX8-6053" fmla="*/ 808226 w 810317"/>
                <a:gd name="connsiteY8-6054" fmla="*/ 620618 h 1477868"/>
                <a:gd name="connsiteX9-6055" fmla="*/ 679639 w 810317"/>
                <a:gd name="connsiteY9-6056" fmla="*/ 715868 h 1477868"/>
                <a:gd name="connsiteX10-6057" fmla="*/ 674876 w 810317"/>
                <a:gd name="connsiteY10-6058" fmla="*/ 1351662 h 1477868"/>
                <a:gd name="connsiteX11-6059" fmla="*/ 601058 w 810317"/>
                <a:gd name="connsiteY11-6060" fmla="*/ 1477868 h 1477868"/>
                <a:gd name="connsiteX12-6061" fmla="*/ 532001 w 810317"/>
                <a:gd name="connsiteY12-6062" fmla="*/ 1351663 h 1477868"/>
                <a:gd name="connsiteX13-6063" fmla="*/ 532001 w 810317"/>
                <a:gd name="connsiteY13-6064" fmla="*/ 982568 h 1477868"/>
                <a:gd name="connsiteX14-6065" fmla="*/ 498664 w 810317"/>
                <a:gd name="connsiteY14-6066" fmla="*/ 982568 h 1477868"/>
                <a:gd name="connsiteX15-6067" fmla="*/ 417702 w 810317"/>
                <a:gd name="connsiteY15-6068" fmla="*/ 1196881 h 1477868"/>
                <a:gd name="connsiteX16-6069" fmla="*/ 355789 w 810317"/>
                <a:gd name="connsiteY16-6070" fmla="*/ 982568 h 1477868"/>
                <a:gd name="connsiteX17-6071" fmla="*/ 322451 w 810317"/>
                <a:gd name="connsiteY17-6072" fmla="*/ 982568 h 1477868"/>
                <a:gd name="connsiteX18-6073" fmla="*/ 251014 w 810317"/>
                <a:gd name="connsiteY18-6074" fmla="*/ 1149256 h 1477868"/>
                <a:gd name="connsiteX19-6075" fmla="*/ 179576 w 810317"/>
                <a:gd name="connsiteY19-6076" fmla="*/ 982568 h 1477868"/>
                <a:gd name="connsiteX20-6077" fmla="*/ 151001 w 810317"/>
                <a:gd name="connsiteY20-6078" fmla="*/ 982568 h 1477868"/>
                <a:gd name="connsiteX21-6079" fmla="*/ 74801 w 810317"/>
                <a:gd name="connsiteY21-6080" fmla="*/ 1132588 h 1477868"/>
                <a:gd name="connsiteX22-6081" fmla="*/ 8126 w 810317"/>
                <a:gd name="connsiteY22-6082" fmla="*/ 992093 h 1477868"/>
                <a:gd name="connsiteX0-6083" fmla="*/ 8126 w 810317"/>
                <a:gd name="connsiteY0-6084" fmla="*/ 992093 h 1478085"/>
                <a:gd name="connsiteX1-6085" fmla="*/ 8126 w 810317"/>
                <a:gd name="connsiteY1-6086" fmla="*/ 382493 h 1478085"/>
                <a:gd name="connsiteX2-6087" fmla="*/ 227201 w 810317"/>
                <a:gd name="connsiteY2-6088" fmla="*/ 1493 h 1478085"/>
                <a:gd name="connsiteX3-6089" fmla="*/ 789176 w 810317"/>
                <a:gd name="connsiteY3-6090" fmla="*/ 6256 h 1478085"/>
                <a:gd name="connsiteX4-6091" fmla="*/ 689164 w 810317"/>
                <a:gd name="connsiteY4-6092" fmla="*/ 25306 h 1478085"/>
                <a:gd name="connsiteX5-6093" fmla="*/ 622489 w 810317"/>
                <a:gd name="connsiteY5-6094" fmla="*/ 163418 h 1478085"/>
                <a:gd name="connsiteX6-6095" fmla="*/ 627251 w 810317"/>
                <a:gd name="connsiteY6-6096" fmla="*/ 320581 h 1478085"/>
                <a:gd name="connsiteX7-6097" fmla="*/ 762983 w 810317"/>
                <a:gd name="connsiteY7-6098" fmla="*/ 503937 h 1478085"/>
                <a:gd name="connsiteX8-6099" fmla="*/ 808226 w 810317"/>
                <a:gd name="connsiteY8-6100" fmla="*/ 620618 h 1478085"/>
                <a:gd name="connsiteX9-6101" fmla="*/ 679639 w 810317"/>
                <a:gd name="connsiteY9-6102" fmla="*/ 715868 h 1478085"/>
                <a:gd name="connsiteX10-6103" fmla="*/ 674876 w 810317"/>
                <a:gd name="connsiteY10-6104" fmla="*/ 1351662 h 1478085"/>
                <a:gd name="connsiteX11-6105" fmla="*/ 601058 w 810317"/>
                <a:gd name="connsiteY11-6106" fmla="*/ 1477868 h 1478085"/>
                <a:gd name="connsiteX12-6107" fmla="*/ 532001 w 810317"/>
                <a:gd name="connsiteY12-6108" fmla="*/ 1351663 h 1478085"/>
                <a:gd name="connsiteX13-6109" fmla="*/ 532001 w 810317"/>
                <a:gd name="connsiteY13-6110" fmla="*/ 982568 h 1478085"/>
                <a:gd name="connsiteX14-6111" fmla="*/ 498664 w 810317"/>
                <a:gd name="connsiteY14-6112" fmla="*/ 982568 h 1478085"/>
                <a:gd name="connsiteX15-6113" fmla="*/ 417702 w 810317"/>
                <a:gd name="connsiteY15-6114" fmla="*/ 1196881 h 1478085"/>
                <a:gd name="connsiteX16-6115" fmla="*/ 355789 w 810317"/>
                <a:gd name="connsiteY16-6116" fmla="*/ 982568 h 1478085"/>
                <a:gd name="connsiteX17-6117" fmla="*/ 322451 w 810317"/>
                <a:gd name="connsiteY17-6118" fmla="*/ 982568 h 1478085"/>
                <a:gd name="connsiteX18-6119" fmla="*/ 251014 w 810317"/>
                <a:gd name="connsiteY18-6120" fmla="*/ 1149256 h 1478085"/>
                <a:gd name="connsiteX19-6121" fmla="*/ 179576 w 810317"/>
                <a:gd name="connsiteY19-6122" fmla="*/ 982568 h 1478085"/>
                <a:gd name="connsiteX20-6123" fmla="*/ 151001 w 810317"/>
                <a:gd name="connsiteY20-6124" fmla="*/ 982568 h 1478085"/>
                <a:gd name="connsiteX21-6125" fmla="*/ 74801 w 810317"/>
                <a:gd name="connsiteY21-6126" fmla="*/ 1132588 h 1478085"/>
                <a:gd name="connsiteX22-6127" fmla="*/ 8126 w 810317"/>
                <a:gd name="connsiteY22-6128" fmla="*/ 992093 h 1478085"/>
                <a:gd name="connsiteX0-6129" fmla="*/ 8126 w 810317"/>
                <a:gd name="connsiteY0-6130" fmla="*/ 992093 h 1478085"/>
                <a:gd name="connsiteX1-6131" fmla="*/ 8126 w 810317"/>
                <a:gd name="connsiteY1-6132" fmla="*/ 382493 h 1478085"/>
                <a:gd name="connsiteX2-6133" fmla="*/ 227201 w 810317"/>
                <a:gd name="connsiteY2-6134" fmla="*/ 1493 h 1478085"/>
                <a:gd name="connsiteX3-6135" fmla="*/ 789176 w 810317"/>
                <a:gd name="connsiteY3-6136" fmla="*/ 6256 h 1478085"/>
                <a:gd name="connsiteX4-6137" fmla="*/ 689164 w 810317"/>
                <a:gd name="connsiteY4-6138" fmla="*/ 25306 h 1478085"/>
                <a:gd name="connsiteX5-6139" fmla="*/ 622489 w 810317"/>
                <a:gd name="connsiteY5-6140" fmla="*/ 163418 h 1478085"/>
                <a:gd name="connsiteX6-6141" fmla="*/ 627251 w 810317"/>
                <a:gd name="connsiteY6-6142" fmla="*/ 320581 h 1478085"/>
                <a:gd name="connsiteX7-6143" fmla="*/ 762983 w 810317"/>
                <a:gd name="connsiteY7-6144" fmla="*/ 503937 h 1478085"/>
                <a:gd name="connsiteX8-6145" fmla="*/ 808226 w 810317"/>
                <a:gd name="connsiteY8-6146" fmla="*/ 620618 h 1478085"/>
                <a:gd name="connsiteX9-6147" fmla="*/ 679639 w 810317"/>
                <a:gd name="connsiteY9-6148" fmla="*/ 715868 h 1478085"/>
                <a:gd name="connsiteX10-6149" fmla="*/ 674876 w 810317"/>
                <a:gd name="connsiteY10-6150" fmla="*/ 1351662 h 1478085"/>
                <a:gd name="connsiteX11-6151" fmla="*/ 601058 w 810317"/>
                <a:gd name="connsiteY11-6152" fmla="*/ 1477868 h 1478085"/>
                <a:gd name="connsiteX12-6153" fmla="*/ 532001 w 810317"/>
                <a:gd name="connsiteY12-6154" fmla="*/ 1351663 h 1478085"/>
                <a:gd name="connsiteX13-6155" fmla="*/ 532001 w 810317"/>
                <a:gd name="connsiteY13-6156" fmla="*/ 982568 h 1478085"/>
                <a:gd name="connsiteX14-6157" fmla="*/ 498664 w 810317"/>
                <a:gd name="connsiteY14-6158" fmla="*/ 982568 h 1478085"/>
                <a:gd name="connsiteX15-6159" fmla="*/ 417702 w 810317"/>
                <a:gd name="connsiteY15-6160" fmla="*/ 1196881 h 1478085"/>
                <a:gd name="connsiteX16-6161" fmla="*/ 355789 w 810317"/>
                <a:gd name="connsiteY16-6162" fmla="*/ 982568 h 1478085"/>
                <a:gd name="connsiteX17-6163" fmla="*/ 322451 w 810317"/>
                <a:gd name="connsiteY17-6164" fmla="*/ 982568 h 1478085"/>
                <a:gd name="connsiteX18-6165" fmla="*/ 251014 w 810317"/>
                <a:gd name="connsiteY18-6166" fmla="*/ 1149256 h 1478085"/>
                <a:gd name="connsiteX19-6167" fmla="*/ 179576 w 810317"/>
                <a:gd name="connsiteY19-6168" fmla="*/ 982568 h 1478085"/>
                <a:gd name="connsiteX20-6169" fmla="*/ 151001 w 810317"/>
                <a:gd name="connsiteY20-6170" fmla="*/ 982568 h 1478085"/>
                <a:gd name="connsiteX21-6171" fmla="*/ 74801 w 810317"/>
                <a:gd name="connsiteY21-6172" fmla="*/ 1132588 h 1478085"/>
                <a:gd name="connsiteX22-6173" fmla="*/ 8126 w 810317"/>
                <a:gd name="connsiteY22-6174" fmla="*/ 992093 h 1478085"/>
                <a:gd name="connsiteX0-6175" fmla="*/ 8126 w 811235"/>
                <a:gd name="connsiteY0-6176" fmla="*/ 992093 h 1478085"/>
                <a:gd name="connsiteX1-6177" fmla="*/ 8126 w 811235"/>
                <a:gd name="connsiteY1-6178" fmla="*/ 382493 h 1478085"/>
                <a:gd name="connsiteX2-6179" fmla="*/ 227201 w 811235"/>
                <a:gd name="connsiteY2-6180" fmla="*/ 1493 h 1478085"/>
                <a:gd name="connsiteX3-6181" fmla="*/ 789176 w 811235"/>
                <a:gd name="connsiteY3-6182" fmla="*/ 6256 h 1478085"/>
                <a:gd name="connsiteX4-6183" fmla="*/ 689164 w 811235"/>
                <a:gd name="connsiteY4-6184" fmla="*/ 25306 h 1478085"/>
                <a:gd name="connsiteX5-6185" fmla="*/ 622489 w 811235"/>
                <a:gd name="connsiteY5-6186" fmla="*/ 163418 h 1478085"/>
                <a:gd name="connsiteX6-6187" fmla="*/ 627251 w 811235"/>
                <a:gd name="connsiteY6-6188" fmla="*/ 320581 h 1478085"/>
                <a:gd name="connsiteX7-6189" fmla="*/ 762983 w 811235"/>
                <a:gd name="connsiteY7-6190" fmla="*/ 503937 h 1478085"/>
                <a:gd name="connsiteX8-6191" fmla="*/ 808226 w 811235"/>
                <a:gd name="connsiteY8-6192" fmla="*/ 620618 h 1478085"/>
                <a:gd name="connsiteX9-6193" fmla="*/ 679639 w 811235"/>
                <a:gd name="connsiteY9-6194" fmla="*/ 715868 h 1478085"/>
                <a:gd name="connsiteX10-6195" fmla="*/ 674876 w 811235"/>
                <a:gd name="connsiteY10-6196" fmla="*/ 1351662 h 1478085"/>
                <a:gd name="connsiteX11-6197" fmla="*/ 601058 w 811235"/>
                <a:gd name="connsiteY11-6198" fmla="*/ 1477868 h 1478085"/>
                <a:gd name="connsiteX12-6199" fmla="*/ 532001 w 811235"/>
                <a:gd name="connsiteY12-6200" fmla="*/ 1351663 h 1478085"/>
                <a:gd name="connsiteX13-6201" fmla="*/ 532001 w 811235"/>
                <a:gd name="connsiteY13-6202" fmla="*/ 982568 h 1478085"/>
                <a:gd name="connsiteX14-6203" fmla="*/ 498664 w 811235"/>
                <a:gd name="connsiteY14-6204" fmla="*/ 982568 h 1478085"/>
                <a:gd name="connsiteX15-6205" fmla="*/ 417702 w 811235"/>
                <a:gd name="connsiteY15-6206" fmla="*/ 1196881 h 1478085"/>
                <a:gd name="connsiteX16-6207" fmla="*/ 355789 w 811235"/>
                <a:gd name="connsiteY16-6208" fmla="*/ 982568 h 1478085"/>
                <a:gd name="connsiteX17-6209" fmla="*/ 322451 w 811235"/>
                <a:gd name="connsiteY17-6210" fmla="*/ 982568 h 1478085"/>
                <a:gd name="connsiteX18-6211" fmla="*/ 251014 w 811235"/>
                <a:gd name="connsiteY18-6212" fmla="*/ 1149256 h 1478085"/>
                <a:gd name="connsiteX19-6213" fmla="*/ 179576 w 811235"/>
                <a:gd name="connsiteY19-6214" fmla="*/ 982568 h 1478085"/>
                <a:gd name="connsiteX20-6215" fmla="*/ 151001 w 811235"/>
                <a:gd name="connsiteY20-6216" fmla="*/ 982568 h 1478085"/>
                <a:gd name="connsiteX21-6217" fmla="*/ 74801 w 811235"/>
                <a:gd name="connsiteY21-6218" fmla="*/ 1132588 h 1478085"/>
                <a:gd name="connsiteX22-6219" fmla="*/ 8126 w 811235"/>
                <a:gd name="connsiteY22-6220" fmla="*/ 992093 h 1478085"/>
                <a:gd name="connsiteX0-6221" fmla="*/ 8126 w 811235"/>
                <a:gd name="connsiteY0-6222" fmla="*/ 992093 h 1478085"/>
                <a:gd name="connsiteX1-6223" fmla="*/ 8126 w 811235"/>
                <a:gd name="connsiteY1-6224" fmla="*/ 382493 h 1478085"/>
                <a:gd name="connsiteX2-6225" fmla="*/ 227201 w 811235"/>
                <a:gd name="connsiteY2-6226" fmla="*/ 1493 h 1478085"/>
                <a:gd name="connsiteX3-6227" fmla="*/ 789176 w 811235"/>
                <a:gd name="connsiteY3-6228" fmla="*/ 6256 h 1478085"/>
                <a:gd name="connsiteX4-6229" fmla="*/ 689164 w 811235"/>
                <a:gd name="connsiteY4-6230" fmla="*/ 25306 h 1478085"/>
                <a:gd name="connsiteX5-6231" fmla="*/ 622489 w 811235"/>
                <a:gd name="connsiteY5-6232" fmla="*/ 163418 h 1478085"/>
                <a:gd name="connsiteX6-6233" fmla="*/ 627251 w 811235"/>
                <a:gd name="connsiteY6-6234" fmla="*/ 320581 h 1478085"/>
                <a:gd name="connsiteX7-6235" fmla="*/ 762983 w 811235"/>
                <a:gd name="connsiteY7-6236" fmla="*/ 503937 h 1478085"/>
                <a:gd name="connsiteX8-6237" fmla="*/ 808226 w 811235"/>
                <a:gd name="connsiteY8-6238" fmla="*/ 620618 h 1478085"/>
                <a:gd name="connsiteX9-6239" fmla="*/ 679639 w 811235"/>
                <a:gd name="connsiteY9-6240" fmla="*/ 715868 h 1478085"/>
                <a:gd name="connsiteX10-6241" fmla="*/ 674876 w 811235"/>
                <a:gd name="connsiteY10-6242" fmla="*/ 1351662 h 1478085"/>
                <a:gd name="connsiteX11-6243" fmla="*/ 601058 w 811235"/>
                <a:gd name="connsiteY11-6244" fmla="*/ 1477868 h 1478085"/>
                <a:gd name="connsiteX12-6245" fmla="*/ 532001 w 811235"/>
                <a:gd name="connsiteY12-6246" fmla="*/ 1351663 h 1478085"/>
                <a:gd name="connsiteX13-6247" fmla="*/ 532001 w 811235"/>
                <a:gd name="connsiteY13-6248" fmla="*/ 982568 h 1478085"/>
                <a:gd name="connsiteX14-6249" fmla="*/ 498664 w 811235"/>
                <a:gd name="connsiteY14-6250" fmla="*/ 982568 h 1478085"/>
                <a:gd name="connsiteX15-6251" fmla="*/ 417702 w 811235"/>
                <a:gd name="connsiteY15-6252" fmla="*/ 1196881 h 1478085"/>
                <a:gd name="connsiteX16-6253" fmla="*/ 355789 w 811235"/>
                <a:gd name="connsiteY16-6254" fmla="*/ 982568 h 1478085"/>
                <a:gd name="connsiteX17-6255" fmla="*/ 322451 w 811235"/>
                <a:gd name="connsiteY17-6256" fmla="*/ 982568 h 1478085"/>
                <a:gd name="connsiteX18-6257" fmla="*/ 251014 w 811235"/>
                <a:gd name="connsiteY18-6258" fmla="*/ 1149256 h 1478085"/>
                <a:gd name="connsiteX19-6259" fmla="*/ 179576 w 811235"/>
                <a:gd name="connsiteY19-6260" fmla="*/ 982568 h 1478085"/>
                <a:gd name="connsiteX20-6261" fmla="*/ 151001 w 811235"/>
                <a:gd name="connsiteY20-6262" fmla="*/ 982568 h 1478085"/>
                <a:gd name="connsiteX21-6263" fmla="*/ 74801 w 811235"/>
                <a:gd name="connsiteY21-6264" fmla="*/ 1132588 h 1478085"/>
                <a:gd name="connsiteX22-6265" fmla="*/ 8126 w 811235"/>
                <a:gd name="connsiteY22-6266" fmla="*/ 992093 h 1478085"/>
                <a:gd name="connsiteX0-6267" fmla="*/ 8126 w 811235"/>
                <a:gd name="connsiteY0-6268" fmla="*/ 992093 h 1478085"/>
                <a:gd name="connsiteX1-6269" fmla="*/ 8126 w 811235"/>
                <a:gd name="connsiteY1-6270" fmla="*/ 382493 h 1478085"/>
                <a:gd name="connsiteX2-6271" fmla="*/ 227201 w 811235"/>
                <a:gd name="connsiteY2-6272" fmla="*/ 1493 h 1478085"/>
                <a:gd name="connsiteX3-6273" fmla="*/ 789176 w 811235"/>
                <a:gd name="connsiteY3-6274" fmla="*/ 6256 h 1478085"/>
                <a:gd name="connsiteX4-6275" fmla="*/ 689164 w 811235"/>
                <a:gd name="connsiteY4-6276" fmla="*/ 25306 h 1478085"/>
                <a:gd name="connsiteX5-6277" fmla="*/ 622489 w 811235"/>
                <a:gd name="connsiteY5-6278" fmla="*/ 163418 h 1478085"/>
                <a:gd name="connsiteX6-6279" fmla="*/ 627251 w 811235"/>
                <a:gd name="connsiteY6-6280" fmla="*/ 320581 h 1478085"/>
                <a:gd name="connsiteX7-6281" fmla="*/ 762983 w 811235"/>
                <a:gd name="connsiteY7-6282" fmla="*/ 503937 h 1478085"/>
                <a:gd name="connsiteX8-6283" fmla="*/ 808226 w 811235"/>
                <a:gd name="connsiteY8-6284" fmla="*/ 620618 h 1478085"/>
                <a:gd name="connsiteX9-6285" fmla="*/ 679639 w 811235"/>
                <a:gd name="connsiteY9-6286" fmla="*/ 715868 h 1478085"/>
                <a:gd name="connsiteX10-6287" fmla="*/ 674876 w 811235"/>
                <a:gd name="connsiteY10-6288" fmla="*/ 1351662 h 1478085"/>
                <a:gd name="connsiteX11-6289" fmla="*/ 601058 w 811235"/>
                <a:gd name="connsiteY11-6290" fmla="*/ 1477868 h 1478085"/>
                <a:gd name="connsiteX12-6291" fmla="*/ 532001 w 811235"/>
                <a:gd name="connsiteY12-6292" fmla="*/ 1351663 h 1478085"/>
                <a:gd name="connsiteX13-6293" fmla="*/ 532001 w 811235"/>
                <a:gd name="connsiteY13-6294" fmla="*/ 982568 h 1478085"/>
                <a:gd name="connsiteX14-6295" fmla="*/ 498664 w 811235"/>
                <a:gd name="connsiteY14-6296" fmla="*/ 982568 h 1478085"/>
                <a:gd name="connsiteX15-6297" fmla="*/ 424846 w 811235"/>
                <a:gd name="connsiteY15-6298" fmla="*/ 1199262 h 1478085"/>
                <a:gd name="connsiteX16-6299" fmla="*/ 355789 w 811235"/>
                <a:gd name="connsiteY16-6300" fmla="*/ 982568 h 1478085"/>
                <a:gd name="connsiteX17-6301" fmla="*/ 322451 w 811235"/>
                <a:gd name="connsiteY17-6302" fmla="*/ 982568 h 1478085"/>
                <a:gd name="connsiteX18-6303" fmla="*/ 251014 w 811235"/>
                <a:gd name="connsiteY18-6304" fmla="*/ 1149256 h 1478085"/>
                <a:gd name="connsiteX19-6305" fmla="*/ 179576 w 811235"/>
                <a:gd name="connsiteY19-6306" fmla="*/ 982568 h 1478085"/>
                <a:gd name="connsiteX20-6307" fmla="*/ 151001 w 811235"/>
                <a:gd name="connsiteY20-6308" fmla="*/ 982568 h 1478085"/>
                <a:gd name="connsiteX21-6309" fmla="*/ 74801 w 811235"/>
                <a:gd name="connsiteY21-6310" fmla="*/ 1132588 h 1478085"/>
                <a:gd name="connsiteX22-6311" fmla="*/ 8126 w 811235"/>
                <a:gd name="connsiteY22-6312" fmla="*/ 992093 h 1478085"/>
                <a:gd name="connsiteX0-6313" fmla="*/ 8126 w 811235"/>
                <a:gd name="connsiteY0-6314" fmla="*/ 992093 h 1478085"/>
                <a:gd name="connsiteX1-6315" fmla="*/ 8126 w 811235"/>
                <a:gd name="connsiteY1-6316" fmla="*/ 382493 h 1478085"/>
                <a:gd name="connsiteX2-6317" fmla="*/ 227201 w 811235"/>
                <a:gd name="connsiteY2-6318" fmla="*/ 1493 h 1478085"/>
                <a:gd name="connsiteX3-6319" fmla="*/ 789176 w 811235"/>
                <a:gd name="connsiteY3-6320" fmla="*/ 6256 h 1478085"/>
                <a:gd name="connsiteX4-6321" fmla="*/ 689164 w 811235"/>
                <a:gd name="connsiteY4-6322" fmla="*/ 25306 h 1478085"/>
                <a:gd name="connsiteX5-6323" fmla="*/ 622489 w 811235"/>
                <a:gd name="connsiteY5-6324" fmla="*/ 163418 h 1478085"/>
                <a:gd name="connsiteX6-6325" fmla="*/ 627251 w 811235"/>
                <a:gd name="connsiteY6-6326" fmla="*/ 320581 h 1478085"/>
                <a:gd name="connsiteX7-6327" fmla="*/ 762983 w 811235"/>
                <a:gd name="connsiteY7-6328" fmla="*/ 503937 h 1478085"/>
                <a:gd name="connsiteX8-6329" fmla="*/ 808226 w 811235"/>
                <a:gd name="connsiteY8-6330" fmla="*/ 620618 h 1478085"/>
                <a:gd name="connsiteX9-6331" fmla="*/ 679639 w 811235"/>
                <a:gd name="connsiteY9-6332" fmla="*/ 715868 h 1478085"/>
                <a:gd name="connsiteX10-6333" fmla="*/ 674876 w 811235"/>
                <a:gd name="connsiteY10-6334" fmla="*/ 1351662 h 1478085"/>
                <a:gd name="connsiteX11-6335" fmla="*/ 601058 w 811235"/>
                <a:gd name="connsiteY11-6336" fmla="*/ 1477868 h 1478085"/>
                <a:gd name="connsiteX12-6337" fmla="*/ 532001 w 811235"/>
                <a:gd name="connsiteY12-6338" fmla="*/ 1351663 h 1478085"/>
                <a:gd name="connsiteX13-6339" fmla="*/ 532001 w 811235"/>
                <a:gd name="connsiteY13-6340" fmla="*/ 982568 h 1478085"/>
                <a:gd name="connsiteX14-6341" fmla="*/ 498664 w 811235"/>
                <a:gd name="connsiteY14-6342" fmla="*/ 982568 h 1478085"/>
                <a:gd name="connsiteX15-6343" fmla="*/ 424846 w 811235"/>
                <a:gd name="connsiteY15-6344" fmla="*/ 1199262 h 1478085"/>
                <a:gd name="connsiteX16-6345" fmla="*/ 355789 w 811235"/>
                <a:gd name="connsiteY16-6346" fmla="*/ 982568 h 1478085"/>
                <a:gd name="connsiteX17-6347" fmla="*/ 322451 w 811235"/>
                <a:gd name="connsiteY17-6348" fmla="*/ 982568 h 1478085"/>
                <a:gd name="connsiteX18-6349" fmla="*/ 251014 w 811235"/>
                <a:gd name="connsiteY18-6350" fmla="*/ 1149256 h 1478085"/>
                <a:gd name="connsiteX19-6351" fmla="*/ 179576 w 811235"/>
                <a:gd name="connsiteY19-6352" fmla="*/ 982568 h 1478085"/>
                <a:gd name="connsiteX20-6353" fmla="*/ 151001 w 811235"/>
                <a:gd name="connsiteY20-6354" fmla="*/ 982568 h 1478085"/>
                <a:gd name="connsiteX21-6355" fmla="*/ 74801 w 811235"/>
                <a:gd name="connsiteY21-6356" fmla="*/ 1132588 h 1478085"/>
                <a:gd name="connsiteX22-6357" fmla="*/ 8126 w 811235"/>
                <a:gd name="connsiteY22-6358" fmla="*/ 992093 h 1478085"/>
                <a:gd name="connsiteX0-6359" fmla="*/ 8126 w 811235"/>
                <a:gd name="connsiteY0-6360" fmla="*/ 992093 h 1478085"/>
                <a:gd name="connsiteX1-6361" fmla="*/ 8126 w 811235"/>
                <a:gd name="connsiteY1-6362" fmla="*/ 382493 h 1478085"/>
                <a:gd name="connsiteX2-6363" fmla="*/ 227201 w 811235"/>
                <a:gd name="connsiteY2-6364" fmla="*/ 1493 h 1478085"/>
                <a:gd name="connsiteX3-6365" fmla="*/ 789176 w 811235"/>
                <a:gd name="connsiteY3-6366" fmla="*/ 6256 h 1478085"/>
                <a:gd name="connsiteX4-6367" fmla="*/ 689164 w 811235"/>
                <a:gd name="connsiteY4-6368" fmla="*/ 25306 h 1478085"/>
                <a:gd name="connsiteX5-6369" fmla="*/ 622489 w 811235"/>
                <a:gd name="connsiteY5-6370" fmla="*/ 163418 h 1478085"/>
                <a:gd name="connsiteX6-6371" fmla="*/ 627251 w 811235"/>
                <a:gd name="connsiteY6-6372" fmla="*/ 320581 h 1478085"/>
                <a:gd name="connsiteX7-6373" fmla="*/ 762983 w 811235"/>
                <a:gd name="connsiteY7-6374" fmla="*/ 503937 h 1478085"/>
                <a:gd name="connsiteX8-6375" fmla="*/ 808226 w 811235"/>
                <a:gd name="connsiteY8-6376" fmla="*/ 620618 h 1478085"/>
                <a:gd name="connsiteX9-6377" fmla="*/ 679639 w 811235"/>
                <a:gd name="connsiteY9-6378" fmla="*/ 715868 h 1478085"/>
                <a:gd name="connsiteX10-6379" fmla="*/ 674876 w 811235"/>
                <a:gd name="connsiteY10-6380" fmla="*/ 1351662 h 1478085"/>
                <a:gd name="connsiteX11-6381" fmla="*/ 601058 w 811235"/>
                <a:gd name="connsiteY11-6382" fmla="*/ 1477868 h 1478085"/>
                <a:gd name="connsiteX12-6383" fmla="*/ 532001 w 811235"/>
                <a:gd name="connsiteY12-6384" fmla="*/ 1351663 h 1478085"/>
                <a:gd name="connsiteX13-6385" fmla="*/ 532001 w 811235"/>
                <a:gd name="connsiteY13-6386" fmla="*/ 982568 h 1478085"/>
                <a:gd name="connsiteX14-6387" fmla="*/ 498664 w 811235"/>
                <a:gd name="connsiteY14-6388" fmla="*/ 982568 h 1478085"/>
                <a:gd name="connsiteX15-6389" fmla="*/ 424846 w 811235"/>
                <a:gd name="connsiteY15-6390" fmla="*/ 1199262 h 1478085"/>
                <a:gd name="connsiteX16-6391" fmla="*/ 355789 w 811235"/>
                <a:gd name="connsiteY16-6392" fmla="*/ 982568 h 1478085"/>
                <a:gd name="connsiteX17-6393" fmla="*/ 322451 w 811235"/>
                <a:gd name="connsiteY17-6394" fmla="*/ 982568 h 1478085"/>
                <a:gd name="connsiteX18-6395" fmla="*/ 251014 w 811235"/>
                <a:gd name="connsiteY18-6396" fmla="*/ 1149256 h 1478085"/>
                <a:gd name="connsiteX19-6397" fmla="*/ 179576 w 811235"/>
                <a:gd name="connsiteY19-6398" fmla="*/ 982568 h 1478085"/>
                <a:gd name="connsiteX20-6399" fmla="*/ 151001 w 811235"/>
                <a:gd name="connsiteY20-6400" fmla="*/ 982568 h 1478085"/>
                <a:gd name="connsiteX21-6401" fmla="*/ 74801 w 811235"/>
                <a:gd name="connsiteY21-6402" fmla="*/ 1132588 h 1478085"/>
                <a:gd name="connsiteX22-6403" fmla="*/ 8126 w 811235"/>
                <a:gd name="connsiteY22-6404" fmla="*/ 992093 h 1478085"/>
                <a:gd name="connsiteX0-6405" fmla="*/ 8126 w 811235"/>
                <a:gd name="connsiteY0-6406" fmla="*/ 992093 h 1478085"/>
                <a:gd name="connsiteX1-6407" fmla="*/ 8126 w 811235"/>
                <a:gd name="connsiteY1-6408" fmla="*/ 382493 h 1478085"/>
                <a:gd name="connsiteX2-6409" fmla="*/ 227201 w 811235"/>
                <a:gd name="connsiteY2-6410" fmla="*/ 1493 h 1478085"/>
                <a:gd name="connsiteX3-6411" fmla="*/ 789176 w 811235"/>
                <a:gd name="connsiteY3-6412" fmla="*/ 6256 h 1478085"/>
                <a:gd name="connsiteX4-6413" fmla="*/ 689164 w 811235"/>
                <a:gd name="connsiteY4-6414" fmla="*/ 25306 h 1478085"/>
                <a:gd name="connsiteX5-6415" fmla="*/ 622489 w 811235"/>
                <a:gd name="connsiteY5-6416" fmla="*/ 163418 h 1478085"/>
                <a:gd name="connsiteX6-6417" fmla="*/ 627251 w 811235"/>
                <a:gd name="connsiteY6-6418" fmla="*/ 320581 h 1478085"/>
                <a:gd name="connsiteX7-6419" fmla="*/ 762983 w 811235"/>
                <a:gd name="connsiteY7-6420" fmla="*/ 503937 h 1478085"/>
                <a:gd name="connsiteX8-6421" fmla="*/ 808226 w 811235"/>
                <a:gd name="connsiteY8-6422" fmla="*/ 620618 h 1478085"/>
                <a:gd name="connsiteX9-6423" fmla="*/ 679639 w 811235"/>
                <a:gd name="connsiteY9-6424" fmla="*/ 715868 h 1478085"/>
                <a:gd name="connsiteX10-6425" fmla="*/ 674876 w 811235"/>
                <a:gd name="connsiteY10-6426" fmla="*/ 1351662 h 1478085"/>
                <a:gd name="connsiteX11-6427" fmla="*/ 601058 w 811235"/>
                <a:gd name="connsiteY11-6428" fmla="*/ 1477868 h 1478085"/>
                <a:gd name="connsiteX12-6429" fmla="*/ 532001 w 811235"/>
                <a:gd name="connsiteY12-6430" fmla="*/ 1351663 h 1478085"/>
                <a:gd name="connsiteX13-6431" fmla="*/ 532001 w 811235"/>
                <a:gd name="connsiteY13-6432" fmla="*/ 982568 h 1478085"/>
                <a:gd name="connsiteX14-6433" fmla="*/ 498664 w 811235"/>
                <a:gd name="connsiteY14-6434" fmla="*/ 982568 h 1478085"/>
                <a:gd name="connsiteX15-6435" fmla="*/ 424846 w 811235"/>
                <a:gd name="connsiteY15-6436" fmla="*/ 1199262 h 1478085"/>
                <a:gd name="connsiteX16-6437" fmla="*/ 355789 w 811235"/>
                <a:gd name="connsiteY16-6438" fmla="*/ 982568 h 1478085"/>
                <a:gd name="connsiteX17-6439" fmla="*/ 322451 w 811235"/>
                <a:gd name="connsiteY17-6440" fmla="*/ 982568 h 1478085"/>
                <a:gd name="connsiteX18-6441" fmla="*/ 251014 w 811235"/>
                <a:gd name="connsiteY18-6442" fmla="*/ 1149256 h 1478085"/>
                <a:gd name="connsiteX19-6443" fmla="*/ 179576 w 811235"/>
                <a:gd name="connsiteY19-6444" fmla="*/ 982568 h 1478085"/>
                <a:gd name="connsiteX20-6445" fmla="*/ 151001 w 811235"/>
                <a:gd name="connsiteY20-6446" fmla="*/ 982568 h 1478085"/>
                <a:gd name="connsiteX21-6447" fmla="*/ 74801 w 811235"/>
                <a:gd name="connsiteY21-6448" fmla="*/ 1132588 h 1478085"/>
                <a:gd name="connsiteX22-6449" fmla="*/ 8126 w 811235"/>
                <a:gd name="connsiteY22-6450" fmla="*/ 992093 h 1478085"/>
                <a:gd name="connsiteX0-6451" fmla="*/ 8126 w 811235"/>
                <a:gd name="connsiteY0-6452" fmla="*/ 992093 h 1478085"/>
                <a:gd name="connsiteX1-6453" fmla="*/ 8126 w 811235"/>
                <a:gd name="connsiteY1-6454" fmla="*/ 382493 h 1478085"/>
                <a:gd name="connsiteX2-6455" fmla="*/ 227201 w 811235"/>
                <a:gd name="connsiteY2-6456" fmla="*/ 1493 h 1478085"/>
                <a:gd name="connsiteX3-6457" fmla="*/ 789176 w 811235"/>
                <a:gd name="connsiteY3-6458" fmla="*/ 6256 h 1478085"/>
                <a:gd name="connsiteX4-6459" fmla="*/ 689164 w 811235"/>
                <a:gd name="connsiteY4-6460" fmla="*/ 25306 h 1478085"/>
                <a:gd name="connsiteX5-6461" fmla="*/ 622489 w 811235"/>
                <a:gd name="connsiteY5-6462" fmla="*/ 163418 h 1478085"/>
                <a:gd name="connsiteX6-6463" fmla="*/ 627251 w 811235"/>
                <a:gd name="connsiteY6-6464" fmla="*/ 320581 h 1478085"/>
                <a:gd name="connsiteX7-6465" fmla="*/ 762983 w 811235"/>
                <a:gd name="connsiteY7-6466" fmla="*/ 503937 h 1478085"/>
                <a:gd name="connsiteX8-6467" fmla="*/ 808226 w 811235"/>
                <a:gd name="connsiteY8-6468" fmla="*/ 620618 h 1478085"/>
                <a:gd name="connsiteX9-6469" fmla="*/ 679639 w 811235"/>
                <a:gd name="connsiteY9-6470" fmla="*/ 715868 h 1478085"/>
                <a:gd name="connsiteX10-6471" fmla="*/ 674876 w 811235"/>
                <a:gd name="connsiteY10-6472" fmla="*/ 1351662 h 1478085"/>
                <a:gd name="connsiteX11-6473" fmla="*/ 601058 w 811235"/>
                <a:gd name="connsiteY11-6474" fmla="*/ 1477868 h 1478085"/>
                <a:gd name="connsiteX12-6475" fmla="*/ 532001 w 811235"/>
                <a:gd name="connsiteY12-6476" fmla="*/ 1351663 h 1478085"/>
                <a:gd name="connsiteX13-6477" fmla="*/ 532001 w 811235"/>
                <a:gd name="connsiteY13-6478" fmla="*/ 982568 h 1478085"/>
                <a:gd name="connsiteX14-6479" fmla="*/ 498664 w 811235"/>
                <a:gd name="connsiteY14-6480" fmla="*/ 982568 h 1478085"/>
                <a:gd name="connsiteX15-6481" fmla="*/ 424846 w 811235"/>
                <a:gd name="connsiteY15-6482" fmla="*/ 1199262 h 1478085"/>
                <a:gd name="connsiteX16-6483" fmla="*/ 355789 w 811235"/>
                <a:gd name="connsiteY16-6484" fmla="*/ 982568 h 1478085"/>
                <a:gd name="connsiteX17-6485" fmla="*/ 322451 w 811235"/>
                <a:gd name="connsiteY17-6486" fmla="*/ 982568 h 1478085"/>
                <a:gd name="connsiteX18-6487" fmla="*/ 251014 w 811235"/>
                <a:gd name="connsiteY18-6488" fmla="*/ 1149256 h 1478085"/>
                <a:gd name="connsiteX19-6489" fmla="*/ 179576 w 811235"/>
                <a:gd name="connsiteY19-6490" fmla="*/ 982568 h 1478085"/>
                <a:gd name="connsiteX20-6491" fmla="*/ 151001 w 811235"/>
                <a:gd name="connsiteY20-6492" fmla="*/ 982568 h 1478085"/>
                <a:gd name="connsiteX21-6493" fmla="*/ 74801 w 811235"/>
                <a:gd name="connsiteY21-6494" fmla="*/ 1132588 h 1478085"/>
                <a:gd name="connsiteX22-6495" fmla="*/ 8126 w 811235"/>
                <a:gd name="connsiteY22-6496" fmla="*/ 992093 h 1478085"/>
                <a:gd name="connsiteX0-6497" fmla="*/ 8126 w 811235"/>
                <a:gd name="connsiteY0-6498" fmla="*/ 992093 h 1478085"/>
                <a:gd name="connsiteX1-6499" fmla="*/ 8126 w 811235"/>
                <a:gd name="connsiteY1-6500" fmla="*/ 382493 h 1478085"/>
                <a:gd name="connsiteX2-6501" fmla="*/ 227201 w 811235"/>
                <a:gd name="connsiteY2-6502" fmla="*/ 1493 h 1478085"/>
                <a:gd name="connsiteX3-6503" fmla="*/ 789176 w 811235"/>
                <a:gd name="connsiteY3-6504" fmla="*/ 6256 h 1478085"/>
                <a:gd name="connsiteX4-6505" fmla="*/ 689164 w 811235"/>
                <a:gd name="connsiteY4-6506" fmla="*/ 25306 h 1478085"/>
                <a:gd name="connsiteX5-6507" fmla="*/ 622489 w 811235"/>
                <a:gd name="connsiteY5-6508" fmla="*/ 163418 h 1478085"/>
                <a:gd name="connsiteX6-6509" fmla="*/ 627251 w 811235"/>
                <a:gd name="connsiteY6-6510" fmla="*/ 320581 h 1478085"/>
                <a:gd name="connsiteX7-6511" fmla="*/ 762983 w 811235"/>
                <a:gd name="connsiteY7-6512" fmla="*/ 503937 h 1478085"/>
                <a:gd name="connsiteX8-6513" fmla="*/ 808226 w 811235"/>
                <a:gd name="connsiteY8-6514" fmla="*/ 620618 h 1478085"/>
                <a:gd name="connsiteX9-6515" fmla="*/ 679639 w 811235"/>
                <a:gd name="connsiteY9-6516" fmla="*/ 715868 h 1478085"/>
                <a:gd name="connsiteX10-6517" fmla="*/ 674876 w 811235"/>
                <a:gd name="connsiteY10-6518" fmla="*/ 1351662 h 1478085"/>
                <a:gd name="connsiteX11-6519" fmla="*/ 601058 w 811235"/>
                <a:gd name="connsiteY11-6520" fmla="*/ 1477868 h 1478085"/>
                <a:gd name="connsiteX12-6521" fmla="*/ 532001 w 811235"/>
                <a:gd name="connsiteY12-6522" fmla="*/ 1351663 h 1478085"/>
                <a:gd name="connsiteX13-6523" fmla="*/ 532001 w 811235"/>
                <a:gd name="connsiteY13-6524" fmla="*/ 982568 h 1478085"/>
                <a:gd name="connsiteX14-6525" fmla="*/ 498664 w 811235"/>
                <a:gd name="connsiteY14-6526" fmla="*/ 982568 h 1478085"/>
                <a:gd name="connsiteX15-6527" fmla="*/ 424846 w 811235"/>
                <a:gd name="connsiteY15-6528" fmla="*/ 1199262 h 1478085"/>
                <a:gd name="connsiteX16-6529" fmla="*/ 355789 w 811235"/>
                <a:gd name="connsiteY16-6530" fmla="*/ 982568 h 1478085"/>
                <a:gd name="connsiteX17-6531" fmla="*/ 322451 w 811235"/>
                <a:gd name="connsiteY17-6532" fmla="*/ 982568 h 1478085"/>
                <a:gd name="connsiteX18-6533" fmla="*/ 251014 w 811235"/>
                <a:gd name="connsiteY18-6534" fmla="*/ 1149256 h 1478085"/>
                <a:gd name="connsiteX19-6535" fmla="*/ 179576 w 811235"/>
                <a:gd name="connsiteY19-6536" fmla="*/ 982568 h 1478085"/>
                <a:gd name="connsiteX20-6537" fmla="*/ 151001 w 811235"/>
                <a:gd name="connsiteY20-6538" fmla="*/ 982568 h 1478085"/>
                <a:gd name="connsiteX21-6539" fmla="*/ 74801 w 811235"/>
                <a:gd name="connsiteY21-6540" fmla="*/ 1132588 h 1478085"/>
                <a:gd name="connsiteX22-6541" fmla="*/ 8126 w 811235"/>
                <a:gd name="connsiteY22-6542" fmla="*/ 992093 h 1478085"/>
                <a:gd name="connsiteX0-6543" fmla="*/ 8126 w 811235"/>
                <a:gd name="connsiteY0-6544" fmla="*/ 992093 h 1477957"/>
                <a:gd name="connsiteX1-6545" fmla="*/ 8126 w 811235"/>
                <a:gd name="connsiteY1-6546" fmla="*/ 382493 h 1477957"/>
                <a:gd name="connsiteX2-6547" fmla="*/ 227201 w 811235"/>
                <a:gd name="connsiteY2-6548" fmla="*/ 1493 h 1477957"/>
                <a:gd name="connsiteX3-6549" fmla="*/ 789176 w 811235"/>
                <a:gd name="connsiteY3-6550" fmla="*/ 6256 h 1477957"/>
                <a:gd name="connsiteX4-6551" fmla="*/ 689164 w 811235"/>
                <a:gd name="connsiteY4-6552" fmla="*/ 25306 h 1477957"/>
                <a:gd name="connsiteX5-6553" fmla="*/ 622489 w 811235"/>
                <a:gd name="connsiteY5-6554" fmla="*/ 163418 h 1477957"/>
                <a:gd name="connsiteX6-6555" fmla="*/ 627251 w 811235"/>
                <a:gd name="connsiteY6-6556" fmla="*/ 320581 h 1477957"/>
                <a:gd name="connsiteX7-6557" fmla="*/ 762983 w 811235"/>
                <a:gd name="connsiteY7-6558" fmla="*/ 503937 h 1477957"/>
                <a:gd name="connsiteX8-6559" fmla="*/ 808226 w 811235"/>
                <a:gd name="connsiteY8-6560" fmla="*/ 620618 h 1477957"/>
                <a:gd name="connsiteX9-6561" fmla="*/ 679639 w 811235"/>
                <a:gd name="connsiteY9-6562" fmla="*/ 715868 h 1477957"/>
                <a:gd name="connsiteX10-6563" fmla="*/ 674876 w 811235"/>
                <a:gd name="connsiteY10-6564" fmla="*/ 1351662 h 1477957"/>
                <a:gd name="connsiteX11-6565" fmla="*/ 601058 w 811235"/>
                <a:gd name="connsiteY11-6566" fmla="*/ 1477868 h 1477957"/>
                <a:gd name="connsiteX12-6567" fmla="*/ 532001 w 811235"/>
                <a:gd name="connsiteY12-6568" fmla="*/ 1351663 h 1477957"/>
                <a:gd name="connsiteX13-6569" fmla="*/ 532001 w 811235"/>
                <a:gd name="connsiteY13-6570" fmla="*/ 982568 h 1477957"/>
                <a:gd name="connsiteX14-6571" fmla="*/ 498664 w 811235"/>
                <a:gd name="connsiteY14-6572" fmla="*/ 982568 h 1477957"/>
                <a:gd name="connsiteX15-6573" fmla="*/ 424846 w 811235"/>
                <a:gd name="connsiteY15-6574" fmla="*/ 1199262 h 1477957"/>
                <a:gd name="connsiteX16-6575" fmla="*/ 355789 w 811235"/>
                <a:gd name="connsiteY16-6576" fmla="*/ 982568 h 1477957"/>
                <a:gd name="connsiteX17-6577" fmla="*/ 322451 w 811235"/>
                <a:gd name="connsiteY17-6578" fmla="*/ 982568 h 1477957"/>
                <a:gd name="connsiteX18-6579" fmla="*/ 251014 w 811235"/>
                <a:gd name="connsiteY18-6580" fmla="*/ 1149256 h 1477957"/>
                <a:gd name="connsiteX19-6581" fmla="*/ 179576 w 811235"/>
                <a:gd name="connsiteY19-6582" fmla="*/ 982568 h 1477957"/>
                <a:gd name="connsiteX20-6583" fmla="*/ 151001 w 811235"/>
                <a:gd name="connsiteY20-6584" fmla="*/ 982568 h 1477957"/>
                <a:gd name="connsiteX21-6585" fmla="*/ 74801 w 811235"/>
                <a:gd name="connsiteY21-6586" fmla="*/ 1132588 h 1477957"/>
                <a:gd name="connsiteX22-6587" fmla="*/ 8126 w 811235"/>
                <a:gd name="connsiteY22-6588" fmla="*/ 992093 h 1477957"/>
                <a:gd name="connsiteX0-6589" fmla="*/ 8126 w 811235"/>
                <a:gd name="connsiteY0-6590" fmla="*/ 992093 h 1477868"/>
                <a:gd name="connsiteX1-6591" fmla="*/ 8126 w 811235"/>
                <a:gd name="connsiteY1-6592" fmla="*/ 382493 h 1477868"/>
                <a:gd name="connsiteX2-6593" fmla="*/ 227201 w 811235"/>
                <a:gd name="connsiteY2-6594" fmla="*/ 1493 h 1477868"/>
                <a:gd name="connsiteX3-6595" fmla="*/ 789176 w 811235"/>
                <a:gd name="connsiteY3-6596" fmla="*/ 6256 h 1477868"/>
                <a:gd name="connsiteX4-6597" fmla="*/ 689164 w 811235"/>
                <a:gd name="connsiteY4-6598" fmla="*/ 25306 h 1477868"/>
                <a:gd name="connsiteX5-6599" fmla="*/ 622489 w 811235"/>
                <a:gd name="connsiteY5-6600" fmla="*/ 163418 h 1477868"/>
                <a:gd name="connsiteX6-6601" fmla="*/ 627251 w 811235"/>
                <a:gd name="connsiteY6-6602" fmla="*/ 320581 h 1477868"/>
                <a:gd name="connsiteX7-6603" fmla="*/ 762983 w 811235"/>
                <a:gd name="connsiteY7-6604" fmla="*/ 503937 h 1477868"/>
                <a:gd name="connsiteX8-6605" fmla="*/ 808226 w 811235"/>
                <a:gd name="connsiteY8-6606" fmla="*/ 620618 h 1477868"/>
                <a:gd name="connsiteX9-6607" fmla="*/ 679639 w 811235"/>
                <a:gd name="connsiteY9-6608" fmla="*/ 715868 h 1477868"/>
                <a:gd name="connsiteX10-6609" fmla="*/ 674876 w 811235"/>
                <a:gd name="connsiteY10-6610" fmla="*/ 1351662 h 1477868"/>
                <a:gd name="connsiteX11-6611" fmla="*/ 601058 w 811235"/>
                <a:gd name="connsiteY11-6612" fmla="*/ 1477868 h 1477868"/>
                <a:gd name="connsiteX12-6613" fmla="*/ 532001 w 811235"/>
                <a:gd name="connsiteY12-6614" fmla="*/ 1351663 h 1477868"/>
                <a:gd name="connsiteX13-6615" fmla="*/ 532001 w 811235"/>
                <a:gd name="connsiteY13-6616" fmla="*/ 982568 h 1477868"/>
                <a:gd name="connsiteX14-6617" fmla="*/ 498664 w 811235"/>
                <a:gd name="connsiteY14-6618" fmla="*/ 982568 h 1477868"/>
                <a:gd name="connsiteX15-6619" fmla="*/ 424846 w 811235"/>
                <a:gd name="connsiteY15-6620" fmla="*/ 1199262 h 1477868"/>
                <a:gd name="connsiteX16-6621" fmla="*/ 355789 w 811235"/>
                <a:gd name="connsiteY16-6622" fmla="*/ 982568 h 1477868"/>
                <a:gd name="connsiteX17-6623" fmla="*/ 322451 w 811235"/>
                <a:gd name="connsiteY17-6624" fmla="*/ 982568 h 1477868"/>
                <a:gd name="connsiteX18-6625" fmla="*/ 251014 w 811235"/>
                <a:gd name="connsiteY18-6626" fmla="*/ 1149256 h 1477868"/>
                <a:gd name="connsiteX19-6627" fmla="*/ 179576 w 811235"/>
                <a:gd name="connsiteY19-6628" fmla="*/ 982568 h 1477868"/>
                <a:gd name="connsiteX20-6629" fmla="*/ 151001 w 811235"/>
                <a:gd name="connsiteY20-6630" fmla="*/ 982568 h 1477868"/>
                <a:gd name="connsiteX21-6631" fmla="*/ 74801 w 811235"/>
                <a:gd name="connsiteY21-6632" fmla="*/ 1132588 h 1477868"/>
                <a:gd name="connsiteX22-6633" fmla="*/ 8126 w 811235"/>
                <a:gd name="connsiteY22-6634" fmla="*/ 992093 h 1477868"/>
                <a:gd name="connsiteX0-6635" fmla="*/ 8126 w 811235"/>
                <a:gd name="connsiteY0-6636" fmla="*/ 992093 h 1477868"/>
                <a:gd name="connsiteX1-6637" fmla="*/ 8126 w 811235"/>
                <a:gd name="connsiteY1-6638" fmla="*/ 382493 h 1477868"/>
                <a:gd name="connsiteX2-6639" fmla="*/ 227201 w 811235"/>
                <a:gd name="connsiteY2-6640" fmla="*/ 1493 h 1477868"/>
                <a:gd name="connsiteX3-6641" fmla="*/ 789176 w 811235"/>
                <a:gd name="connsiteY3-6642" fmla="*/ 6256 h 1477868"/>
                <a:gd name="connsiteX4-6643" fmla="*/ 689164 w 811235"/>
                <a:gd name="connsiteY4-6644" fmla="*/ 25306 h 1477868"/>
                <a:gd name="connsiteX5-6645" fmla="*/ 622489 w 811235"/>
                <a:gd name="connsiteY5-6646" fmla="*/ 163418 h 1477868"/>
                <a:gd name="connsiteX6-6647" fmla="*/ 627251 w 811235"/>
                <a:gd name="connsiteY6-6648" fmla="*/ 320581 h 1477868"/>
                <a:gd name="connsiteX7-6649" fmla="*/ 762983 w 811235"/>
                <a:gd name="connsiteY7-6650" fmla="*/ 503937 h 1477868"/>
                <a:gd name="connsiteX8-6651" fmla="*/ 808226 w 811235"/>
                <a:gd name="connsiteY8-6652" fmla="*/ 620618 h 1477868"/>
                <a:gd name="connsiteX9-6653" fmla="*/ 679639 w 811235"/>
                <a:gd name="connsiteY9-6654" fmla="*/ 715868 h 1477868"/>
                <a:gd name="connsiteX10-6655" fmla="*/ 674876 w 811235"/>
                <a:gd name="connsiteY10-6656" fmla="*/ 1351662 h 1477868"/>
                <a:gd name="connsiteX11-6657" fmla="*/ 601058 w 811235"/>
                <a:gd name="connsiteY11-6658" fmla="*/ 1477868 h 1477868"/>
                <a:gd name="connsiteX12-6659" fmla="*/ 532001 w 811235"/>
                <a:gd name="connsiteY12-6660" fmla="*/ 1351663 h 1477868"/>
                <a:gd name="connsiteX13-6661" fmla="*/ 532001 w 811235"/>
                <a:gd name="connsiteY13-6662" fmla="*/ 982568 h 1477868"/>
                <a:gd name="connsiteX14-6663" fmla="*/ 498664 w 811235"/>
                <a:gd name="connsiteY14-6664" fmla="*/ 982568 h 1477868"/>
                <a:gd name="connsiteX15-6665" fmla="*/ 424846 w 811235"/>
                <a:gd name="connsiteY15-6666" fmla="*/ 1199262 h 1477868"/>
                <a:gd name="connsiteX16-6667" fmla="*/ 355789 w 811235"/>
                <a:gd name="connsiteY16-6668" fmla="*/ 982568 h 1477868"/>
                <a:gd name="connsiteX17-6669" fmla="*/ 322451 w 811235"/>
                <a:gd name="connsiteY17-6670" fmla="*/ 982568 h 1477868"/>
                <a:gd name="connsiteX18-6671" fmla="*/ 251014 w 811235"/>
                <a:gd name="connsiteY18-6672" fmla="*/ 1149256 h 1477868"/>
                <a:gd name="connsiteX19-6673" fmla="*/ 179576 w 811235"/>
                <a:gd name="connsiteY19-6674" fmla="*/ 982568 h 1477868"/>
                <a:gd name="connsiteX20-6675" fmla="*/ 151001 w 811235"/>
                <a:gd name="connsiteY20-6676" fmla="*/ 982568 h 1477868"/>
                <a:gd name="connsiteX21-6677" fmla="*/ 74801 w 811235"/>
                <a:gd name="connsiteY21-6678" fmla="*/ 1132588 h 1477868"/>
                <a:gd name="connsiteX22-6679" fmla="*/ 8126 w 811235"/>
                <a:gd name="connsiteY22-6680" fmla="*/ 992093 h 1477868"/>
                <a:gd name="connsiteX0-6681" fmla="*/ 8126 w 811235"/>
                <a:gd name="connsiteY0-6682" fmla="*/ 992093 h 1477868"/>
                <a:gd name="connsiteX1-6683" fmla="*/ 8126 w 811235"/>
                <a:gd name="connsiteY1-6684" fmla="*/ 382493 h 1477868"/>
                <a:gd name="connsiteX2-6685" fmla="*/ 227201 w 811235"/>
                <a:gd name="connsiteY2-6686" fmla="*/ 1493 h 1477868"/>
                <a:gd name="connsiteX3-6687" fmla="*/ 789176 w 811235"/>
                <a:gd name="connsiteY3-6688" fmla="*/ 6256 h 1477868"/>
                <a:gd name="connsiteX4-6689" fmla="*/ 689164 w 811235"/>
                <a:gd name="connsiteY4-6690" fmla="*/ 25306 h 1477868"/>
                <a:gd name="connsiteX5-6691" fmla="*/ 622489 w 811235"/>
                <a:gd name="connsiteY5-6692" fmla="*/ 163418 h 1477868"/>
                <a:gd name="connsiteX6-6693" fmla="*/ 627251 w 811235"/>
                <a:gd name="connsiteY6-6694" fmla="*/ 320581 h 1477868"/>
                <a:gd name="connsiteX7-6695" fmla="*/ 762983 w 811235"/>
                <a:gd name="connsiteY7-6696" fmla="*/ 503937 h 1477868"/>
                <a:gd name="connsiteX8-6697" fmla="*/ 808226 w 811235"/>
                <a:gd name="connsiteY8-6698" fmla="*/ 620618 h 1477868"/>
                <a:gd name="connsiteX9-6699" fmla="*/ 679639 w 811235"/>
                <a:gd name="connsiteY9-6700" fmla="*/ 715868 h 1477868"/>
                <a:gd name="connsiteX10-6701" fmla="*/ 674876 w 811235"/>
                <a:gd name="connsiteY10-6702" fmla="*/ 1351662 h 1477868"/>
                <a:gd name="connsiteX11-6703" fmla="*/ 601058 w 811235"/>
                <a:gd name="connsiteY11-6704" fmla="*/ 1477868 h 1477868"/>
                <a:gd name="connsiteX12-6705" fmla="*/ 532001 w 811235"/>
                <a:gd name="connsiteY12-6706" fmla="*/ 1351663 h 1477868"/>
                <a:gd name="connsiteX13-6707" fmla="*/ 532001 w 811235"/>
                <a:gd name="connsiteY13-6708" fmla="*/ 982568 h 1477868"/>
                <a:gd name="connsiteX14-6709" fmla="*/ 498664 w 811235"/>
                <a:gd name="connsiteY14-6710" fmla="*/ 982568 h 1477868"/>
                <a:gd name="connsiteX15-6711" fmla="*/ 424846 w 811235"/>
                <a:gd name="connsiteY15-6712" fmla="*/ 1199262 h 1477868"/>
                <a:gd name="connsiteX16-6713" fmla="*/ 355789 w 811235"/>
                <a:gd name="connsiteY16-6714" fmla="*/ 982568 h 1477868"/>
                <a:gd name="connsiteX17-6715" fmla="*/ 322451 w 811235"/>
                <a:gd name="connsiteY17-6716" fmla="*/ 982568 h 1477868"/>
                <a:gd name="connsiteX18-6717" fmla="*/ 251014 w 811235"/>
                <a:gd name="connsiteY18-6718" fmla="*/ 1149256 h 1477868"/>
                <a:gd name="connsiteX19-6719" fmla="*/ 179576 w 811235"/>
                <a:gd name="connsiteY19-6720" fmla="*/ 982568 h 1477868"/>
                <a:gd name="connsiteX20-6721" fmla="*/ 151001 w 811235"/>
                <a:gd name="connsiteY20-6722" fmla="*/ 982568 h 1477868"/>
                <a:gd name="connsiteX21-6723" fmla="*/ 74801 w 811235"/>
                <a:gd name="connsiteY21-6724" fmla="*/ 1132588 h 1477868"/>
                <a:gd name="connsiteX22-6725" fmla="*/ 8126 w 811235"/>
                <a:gd name="connsiteY22-6726" fmla="*/ 992093 h 1477868"/>
                <a:gd name="connsiteX0-6727" fmla="*/ 8126 w 811235"/>
                <a:gd name="connsiteY0-6728" fmla="*/ 992093 h 1477868"/>
                <a:gd name="connsiteX1-6729" fmla="*/ 8126 w 811235"/>
                <a:gd name="connsiteY1-6730" fmla="*/ 382493 h 1477868"/>
                <a:gd name="connsiteX2-6731" fmla="*/ 227201 w 811235"/>
                <a:gd name="connsiteY2-6732" fmla="*/ 1493 h 1477868"/>
                <a:gd name="connsiteX3-6733" fmla="*/ 789176 w 811235"/>
                <a:gd name="connsiteY3-6734" fmla="*/ 6256 h 1477868"/>
                <a:gd name="connsiteX4-6735" fmla="*/ 689164 w 811235"/>
                <a:gd name="connsiteY4-6736" fmla="*/ 25306 h 1477868"/>
                <a:gd name="connsiteX5-6737" fmla="*/ 622489 w 811235"/>
                <a:gd name="connsiteY5-6738" fmla="*/ 163418 h 1477868"/>
                <a:gd name="connsiteX6-6739" fmla="*/ 627251 w 811235"/>
                <a:gd name="connsiteY6-6740" fmla="*/ 320581 h 1477868"/>
                <a:gd name="connsiteX7-6741" fmla="*/ 762983 w 811235"/>
                <a:gd name="connsiteY7-6742" fmla="*/ 503937 h 1477868"/>
                <a:gd name="connsiteX8-6743" fmla="*/ 808226 w 811235"/>
                <a:gd name="connsiteY8-6744" fmla="*/ 620618 h 1477868"/>
                <a:gd name="connsiteX9-6745" fmla="*/ 679639 w 811235"/>
                <a:gd name="connsiteY9-6746" fmla="*/ 715868 h 1477868"/>
                <a:gd name="connsiteX10-6747" fmla="*/ 674876 w 811235"/>
                <a:gd name="connsiteY10-6748" fmla="*/ 1351662 h 1477868"/>
                <a:gd name="connsiteX11-6749" fmla="*/ 601058 w 811235"/>
                <a:gd name="connsiteY11-6750" fmla="*/ 1477868 h 1477868"/>
                <a:gd name="connsiteX12-6751" fmla="*/ 532001 w 811235"/>
                <a:gd name="connsiteY12-6752" fmla="*/ 1351663 h 1477868"/>
                <a:gd name="connsiteX13-6753" fmla="*/ 532001 w 811235"/>
                <a:gd name="connsiteY13-6754" fmla="*/ 982568 h 1477868"/>
                <a:gd name="connsiteX14-6755" fmla="*/ 498664 w 811235"/>
                <a:gd name="connsiteY14-6756" fmla="*/ 982568 h 1477868"/>
                <a:gd name="connsiteX15-6757" fmla="*/ 424846 w 811235"/>
                <a:gd name="connsiteY15-6758" fmla="*/ 1199262 h 1477868"/>
                <a:gd name="connsiteX16-6759" fmla="*/ 355789 w 811235"/>
                <a:gd name="connsiteY16-6760" fmla="*/ 982568 h 1477868"/>
                <a:gd name="connsiteX17-6761" fmla="*/ 322451 w 811235"/>
                <a:gd name="connsiteY17-6762" fmla="*/ 982568 h 1477868"/>
                <a:gd name="connsiteX18-6763" fmla="*/ 251014 w 811235"/>
                <a:gd name="connsiteY18-6764" fmla="*/ 1149256 h 1477868"/>
                <a:gd name="connsiteX19-6765" fmla="*/ 179576 w 811235"/>
                <a:gd name="connsiteY19-6766" fmla="*/ 982568 h 1477868"/>
                <a:gd name="connsiteX20-6767" fmla="*/ 151001 w 811235"/>
                <a:gd name="connsiteY20-6768" fmla="*/ 982568 h 1477868"/>
                <a:gd name="connsiteX21-6769" fmla="*/ 74801 w 811235"/>
                <a:gd name="connsiteY21-6770" fmla="*/ 1132588 h 1477868"/>
                <a:gd name="connsiteX22-6771" fmla="*/ 8126 w 811235"/>
                <a:gd name="connsiteY22-6772" fmla="*/ 992093 h 1477868"/>
                <a:gd name="connsiteX0-6773" fmla="*/ 8126 w 811235"/>
                <a:gd name="connsiteY0-6774" fmla="*/ 992093 h 1477868"/>
                <a:gd name="connsiteX1-6775" fmla="*/ 8126 w 811235"/>
                <a:gd name="connsiteY1-6776" fmla="*/ 382493 h 1477868"/>
                <a:gd name="connsiteX2-6777" fmla="*/ 227201 w 811235"/>
                <a:gd name="connsiteY2-6778" fmla="*/ 1493 h 1477868"/>
                <a:gd name="connsiteX3-6779" fmla="*/ 789176 w 811235"/>
                <a:gd name="connsiteY3-6780" fmla="*/ 6256 h 1477868"/>
                <a:gd name="connsiteX4-6781" fmla="*/ 689164 w 811235"/>
                <a:gd name="connsiteY4-6782" fmla="*/ 25306 h 1477868"/>
                <a:gd name="connsiteX5-6783" fmla="*/ 622489 w 811235"/>
                <a:gd name="connsiteY5-6784" fmla="*/ 163418 h 1477868"/>
                <a:gd name="connsiteX6-6785" fmla="*/ 627251 w 811235"/>
                <a:gd name="connsiteY6-6786" fmla="*/ 320581 h 1477868"/>
                <a:gd name="connsiteX7-6787" fmla="*/ 762983 w 811235"/>
                <a:gd name="connsiteY7-6788" fmla="*/ 503937 h 1477868"/>
                <a:gd name="connsiteX8-6789" fmla="*/ 808226 w 811235"/>
                <a:gd name="connsiteY8-6790" fmla="*/ 620618 h 1477868"/>
                <a:gd name="connsiteX9-6791" fmla="*/ 679639 w 811235"/>
                <a:gd name="connsiteY9-6792" fmla="*/ 715868 h 1477868"/>
                <a:gd name="connsiteX10-6793" fmla="*/ 674876 w 811235"/>
                <a:gd name="connsiteY10-6794" fmla="*/ 1351662 h 1477868"/>
                <a:gd name="connsiteX11-6795" fmla="*/ 601058 w 811235"/>
                <a:gd name="connsiteY11-6796" fmla="*/ 1477868 h 1477868"/>
                <a:gd name="connsiteX12-6797" fmla="*/ 532001 w 811235"/>
                <a:gd name="connsiteY12-6798" fmla="*/ 1351663 h 1477868"/>
                <a:gd name="connsiteX13-6799" fmla="*/ 532001 w 811235"/>
                <a:gd name="connsiteY13-6800" fmla="*/ 982568 h 1477868"/>
                <a:gd name="connsiteX14-6801" fmla="*/ 498664 w 811235"/>
                <a:gd name="connsiteY14-6802" fmla="*/ 982568 h 1477868"/>
                <a:gd name="connsiteX15-6803" fmla="*/ 424846 w 811235"/>
                <a:gd name="connsiteY15-6804" fmla="*/ 1199262 h 1477868"/>
                <a:gd name="connsiteX16-6805" fmla="*/ 355789 w 811235"/>
                <a:gd name="connsiteY16-6806" fmla="*/ 982568 h 1477868"/>
                <a:gd name="connsiteX17-6807" fmla="*/ 322451 w 811235"/>
                <a:gd name="connsiteY17-6808" fmla="*/ 982568 h 1477868"/>
                <a:gd name="connsiteX18-6809" fmla="*/ 251014 w 811235"/>
                <a:gd name="connsiteY18-6810" fmla="*/ 1149256 h 1477868"/>
                <a:gd name="connsiteX19-6811" fmla="*/ 179576 w 811235"/>
                <a:gd name="connsiteY19-6812" fmla="*/ 982568 h 1477868"/>
                <a:gd name="connsiteX20-6813" fmla="*/ 151001 w 811235"/>
                <a:gd name="connsiteY20-6814" fmla="*/ 982568 h 1477868"/>
                <a:gd name="connsiteX21-6815" fmla="*/ 74801 w 811235"/>
                <a:gd name="connsiteY21-6816" fmla="*/ 1132588 h 1477868"/>
                <a:gd name="connsiteX22-6817" fmla="*/ 8126 w 811235"/>
                <a:gd name="connsiteY22-6818" fmla="*/ 992093 h 1477868"/>
                <a:gd name="connsiteX0-6819" fmla="*/ 8126 w 811235"/>
                <a:gd name="connsiteY0-6820" fmla="*/ 992093 h 1477890"/>
                <a:gd name="connsiteX1-6821" fmla="*/ 8126 w 811235"/>
                <a:gd name="connsiteY1-6822" fmla="*/ 382493 h 1477890"/>
                <a:gd name="connsiteX2-6823" fmla="*/ 227201 w 811235"/>
                <a:gd name="connsiteY2-6824" fmla="*/ 1493 h 1477890"/>
                <a:gd name="connsiteX3-6825" fmla="*/ 789176 w 811235"/>
                <a:gd name="connsiteY3-6826" fmla="*/ 6256 h 1477890"/>
                <a:gd name="connsiteX4-6827" fmla="*/ 689164 w 811235"/>
                <a:gd name="connsiteY4-6828" fmla="*/ 25306 h 1477890"/>
                <a:gd name="connsiteX5-6829" fmla="*/ 622489 w 811235"/>
                <a:gd name="connsiteY5-6830" fmla="*/ 163418 h 1477890"/>
                <a:gd name="connsiteX6-6831" fmla="*/ 627251 w 811235"/>
                <a:gd name="connsiteY6-6832" fmla="*/ 320581 h 1477890"/>
                <a:gd name="connsiteX7-6833" fmla="*/ 762983 w 811235"/>
                <a:gd name="connsiteY7-6834" fmla="*/ 503937 h 1477890"/>
                <a:gd name="connsiteX8-6835" fmla="*/ 808226 w 811235"/>
                <a:gd name="connsiteY8-6836" fmla="*/ 620618 h 1477890"/>
                <a:gd name="connsiteX9-6837" fmla="*/ 679639 w 811235"/>
                <a:gd name="connsiteY9-6838" fmla="*/ 715868 h 1477890"/>
                <a:gd name="connsiteX10-6839" fmla="*/ 674876 w 811235"/>
                <a:gd name="connsiteY10-6840" fmla="*/ 1351662 h 1477890"/>
                <a:gd name="connsiteX11-6841" fmla="*/ 603439 w 811235"/>
                <a:gd name="connsiteY11-6842" fmla="*/ 1477868 h 1477890"/>
                <a:gd name="connsiteX12-6843" fmla="*/ 532001 w 811235"/>
                <a:gd name="connsiteY12-6844" fmla="*/ 1351663 h 1477890"/>
                <a:gd name="connsiteX13-6845" fmla="*/ 532001 w 811235"/>
                <a:gd name="connsiteY13-6846" fmla="*/ 982568 h 1477890"/>
                <a:gd name="connsiteX14-6847" fmla="*/ 498664 w 811235"/>
                <a:gd name="connsiteY14-6848" fmla="*/ 982568 h 1477890"/>
                <a:gd name="connsiteX15-6849" fmla="*/ 424846 w 811235"/>
                <a:gd name="connsiteY15-6850" fmla="*/ 1199262 h 1477890"/>
                <a:gd name="connsiteX16-6851" fmla="*/ 355789 w 811235"/>
                <a:gd name="connsiteY16-6852" fmla="*/ 982568 h 1477890"/>
                <a:gd name="connsiteX17-6853" fmla="*/ 322451 w 811235"/>
                <a:gd name="connsiteY17-6854" fmla="*/ 982568 h 1477890"/>
                <a:gd name="connsiteX18-6855" fmla="*/ 251014 w 811235"/>
                <a:gd name="connsiteY18-6856" fmla="*/ 1149256 h 1477890"/>
                <a:gd name="connsiteX19-6857" fmla="*/ 179576 w 811235"/>
                <a:gd name="connsiteY19-6858" fmla="*/ 982568 h 1477890"/>
                <a:gd name="connsiteX20-6859" fmla="*/ 151001 w 811235"/>
                <a:gd name="connsiteY20-6860" fmla="*/ 982568 h 1477890"/>
                <a:gd name="connsiteX21-6861" fmla="*/ 74801 w 811235"/>
                <a:gd name="connsiteY21-6862" fmla="*/ 1132588 h 1477890"/>
                <a:gd name="connsiteX22-6863" fmla="*/ 8126 w 811235"/>
                <a:gd name="connsiteY22-6864" fmla="*/ 992093 h 1477890"/>
                <a:gd name="connsiteX0-6865" fmla="*/ 8126 w 811235"/>
                <a:gd name="connsiteY0-6866" fmla="*/ 992093 h 1477890"/>
                <a:gd name="connsiteX1-6867" fmla="*/ 8126 w 811235"/>
                <a:gd name="connsiteY1-6868" fmla="*/ 382493 h 1477890"/>
                <a:gd name="connsiteX2-6869" fmla="*/ 227201 w 811235"/>
                <a:gd name="connsiteY2-6870" fmla="*/ 1493 h 1477890"/>
                <a:gd name="connsiteX3-6871" fmla="*/ 789176 w 811235"/>
                <a:gd name="connsiteY3-6872" fmla="*/ 6256 h 1477890"/>
                <a:gd name="connsiteX4-6873" fmla="*/ 689164 w 811235"/>
                <a:gd name="connsiteY4-6874" fmla="*/ 25306 h 1477890"/>
                <a:gd name="connsiteX5-6875" fmla="*/ 622489 w 811235"/>
                <a:gd name="connsiteY5-6876" fmla="*/ 163418 h 1477890"/>
                <a:gd name="connsiteX6-6877" fmla="*/ 627251 w 811235"/>
                <a:gd name="connsiteY6-6878" fmla="*/ 320581 h 1477890"/>
                <a:gd name="connsiteX7-6879" fmla="*/ 762983 w 811235"/>
                <a:gd name="connsiteY7-6880" fmla="*/ 503937 h 1477890"/>
                <a:gd name="connsiteX8-6881" fmla="*/ 808226 w 811235"/>
                <a:gd name="connsiteY8-6882" fmla="*/ 620618 h 1477890"/>
                <a:gd name="connsiteX9-6883" fmla="*/ 679639 w 811235"/>
                <a:gd name="connsiteY9-6884" fmla="*/ 715868 h 1477890"/>
                <a:gd name="connsiteX10-6885" fmla="*/ 674876 w 811235"/>
                <a:gd name="connsiteY10-6886" fmla="*/ 1351662 h 1477890"/>
                <a:gd name="connsiteX11-6887" fmla="*/ 603439 w 811235"/>
                <a:gd name="connsiteY11-6888" fmla="*/ 1477868 h 1477890"/>
                <a:gd name="connsiteX12-6889" fmla="*/ 532001 w 811235"/>
                <a:gd name="connsiteY12-6890" fmla="*/ 1351663 h 1477890"/>
                <a:gd name="connsiteX13-6891" fmla="*/ 532001 w 811235"/>
                <a:gd name="connsiteY13-6892" fmla="*/ 982568 h 1477890"/>
                <a:gd name="connsiteX14-6893" fmla="*/ 498664 w 811235"/>
                <a:gd name="connsiteY14-6894" fmla="*/ 982568 h 1477890"/>
                <a:gd name="connsiteX15-6895" fmla="*/ 424846 w 811235"/>
                <a:gd name="connsiteY15-6896" fmla="*/ 1199262 h 1477890"/>
                <a:gd name="connsiteX16-6897" fmla="*/ 355789 w 811235"/>
                <a:gd name="connsiteY16-6898" fmla="*/ 982568 h 1477890"/>
                <a:gd name="connsiteX17-6899" fmla="*/ 322451 w 811235"/>
                <a:gd name="connsiteY17-6900" fmla="*/ 982568 h 1477890"/>
                <a:gd name="connsiteX18-6901" fmla="*/ 251014 w 811235"/>
                <a:gd name="connsiteY18-6902" fmla="*/ 1149256 h 1477890"/>
                <a:gd name="connsiteX19-6903" fmla="*/ 179576 w 811235"/>
                <a:gd name="connsiteY19-6904" fmla="*/ 982568 h 1477890"/>
                <a:gd name="connsiteX20-6905" fmla="*/ 151001 w 811235"/>
                <a:gd name="connsiteY20-6906" fmla="*/ 982568 h 1477890"/>
                <a:gd name="connsiteX21-6907" fmla="*/ 74801 w 811235"/>
                <a:gd name="connsiteY21-6908" fmla="*/ 1132588 h 1477890"/>
                <a:gd name="connsiteX22-6909" fmla="*/ 8126 w 811235"/>
                <a:gd name="connsiteY22-6910" fmla="*/ 992093 h 1477890"/>
                <a:gd name="connsiteX0-6911" fmla="*/ 8126 w 811235"/>
                <a:gd name="connsiteY0-6912" fmla="*/ 992093 h 1477890"/>
                <a:gd name="connsiteX1-6913" fmla="*/ 8126 w 811235"/>
                <a:gd name="connsiteY1-6914" fmla="*/ 382493 h 1477890"/>
                <a:gd name="connsiteX2-6915" fmla="*/ 227201 w 811235"/>
                <a:gd name="connsiteY2-6916" fmla="*/ 1493 h 1477890"/>
                <a:gd name="connsiteX3-6917" fmla="*/ 789176 w 811235"/>
                <a:gd name="connsiteY3-6918" fmla="*/ 6256 h 1477890"/>
                <a:gd name="connsiteX4-6919" fmla="*/ 689164 w 811235"/>
                <a:gd name="connsiteY4-6920" fmla="*/ 25306 h 1477890"/>
                <a:gd name="connsiteX5-6921" fmla="*/ 622489 w 811235"/>
                <a:gd name="connsiteY5-6922" fmla="*/ 163418 h 1477890"/>
                <a:gd name="connsiteX6-6923" fmla="*/ 627251 w 811235"/>
                <a:gd name="connsiteY6-6924" fmla="*/ 320581 h 1477890"/>
                <a:gd name="connsiteX7-6925" fmla="*/ 762983 w 811235"/>
                <a:gd name="connsiteY7-6926" fmla="*/ 503937 h 1477890"/>
                <a:gd name="connsiteX8-6927" fmla="*/ 808226 w 811235"/>
                <a:gd name="connsiteY8-6928" fmla="*/ 620618 h 1477890"/>
                <a:gd name="connsiteX9-6929" fmla="*/ 679639 w 811235"/>
                <a:gd name="connsiteY9-6930" fmla="*/ 715868 h 1477890"/>
                <a:gd name="connsiteX10-6931" fmla="*/ 674876 w 811235"/>
                <a:gd name="connsiteY10-6932" fmla="*/ 1351662 h 1477890"/>
                <a:gd name="connsiteX11-6933" fmla="*/ 603439 w 811235"/>
                <a:gd name="connsiteY11-6934" fmla="*/ 1477868 h 1477890"/>
                <a:gd name="connsiteX12-6935" fmla="*/ 532001 w 811235"/>
                <a:gd name="connsiteY12-6936" fmla="*/ 1351663 h 1477890"/>
                <a:gd name="connsiteX13-6937" fmla="*/ 532001 w 811235"/>
                <a:gd name="connsiteY13-6938" fmla="*/ 982568 h 1477890"/>
                <a:gd name="connsiteX14-6939" fmla="*/ 498664 w 811235"/>
                <a:gd name="connsiteY14-6940" fmla="*/ 982568 h 1477890"/>
                <a:gd name="connsiteX15-6941" fmla="*/ 424846 w 811235"/>
                <a:gd name="connsiteY15-6942" fmla="*/ 1199262 h 1477890"/>
                <a:gd name="connsiteX16-6943" fmla="*/ 355789 w 811235"/>
                <a:gd name="connsiteY16-6944" fmla="*/ 982568 h 1477890"/>
                <a:gd name="connsiteX17-6945" fmla="*/ 322451 w 811235"/>
                <a:gd name="connsiteY17-6946" fmla="*/ 982568 h 1477890"/>
                <a:gd name="connsiteX18-6947" fmla="*/ 251014 w 811235"/>
                <a:gd name="connsiteY18-6948" fmla="*/ 1149256 h 1477890"/>
                <a:gd name="connsiteX19-6949" fmla="*/ 179576 w 811235"/>
                <a:gd name="connsiteY19-6950" fmla="*/ 982568 h 1477890"/>
                <a:gd name="connsiteX20-6951" fmla="*/ 151001 w 811235"/>
                <a:gd name="connsiteY20-6952" fmla="*/ 982568 h 1477890"/>
                <a:gd name="connsiteX21-6953" fmla="*/ 74801 w 811235"/>
                <a:gd name="connsiteY21-6954" fmla="*/ 1132588 h 1477890"/>
                <a:gd name="connsiteX22-6955" fmla="*/ 8126 w 811235"/>
                <a:gd name="connsiteY22-6956" fmla="*/ 992093 h 1477890"/>
                <a:gd name="connsiteX0-6957" fmla="*/ 8126 w 811235"/>
                <a:gd name="connsiteY0-6958" fmla="*/ 992093 h 1477890"/>
                <a:gd name="connsiteX1-6959" fmla="*/ 8126 w 811235"/>
                <a:gd name="connsiteY1-6960" fmla="*/ 382493 h 1477890"/>
                <a:gd name="connsiteX2-6961" fmla="*/ 227201 w 811235"/>
                <a:gd name="connsiteY2-6962" fmla="*/ 1493 h 1477890"/>
                <a:gd name="connsiteX3-6963" fmla="*/ 789176 w 811235"/>
                <a:gd name="connsiteY3-6964" fmla="*/ 6256 h 1477890"/>
                <a:gd name="connsiteX4-6965" fmla="*/ 689164 w 811235"/>
                <a:gd name="connsiteY4-6966" fmla="*/ 25306 h 1477890"/>
                <a:gd name="connsiteX5-6967" fmla="*/ 622489 w 811235"/>
                <a:gd name="connsiteY5-6968" fmla="*/ 163418 h 1477890"/>
                <a:gd name="connsiteX6-6969" fmla="*/ 627251 w 811235"/>
                <a:gd name="connsiteY6-6970" fmla="*/ 320581 h 1477890"/>
                <a:gd name="connsiteX7-6971" fmla="*/ 762983 w 811235"/>
                <a:gd name="connsiteY7-6972" fmla="*/ 503937 h 1477890"/>
                <a:gd name="connsiteX8-6973" fmla="*/ 808226 w 811235"/>
                <a:gd name="connsiteY8-6974" fmla="*/ 620618 h 1477890"/>
                <a:gd name="connsiteX9-6975" fmla="*/ 679639 w 811235"/>
                <a:gd name="connsiteY9-6976" fmla="*/ 715868 h 1477890"/>
                <a:gd name="connsiteX10-6977" fmla="*/ 674876 w 811235"/>
                <a:gd name="connsiteY10-6978" fmla="*/ 1351662 h 1477890"/>
                <a:gd name="connsiteX11-6979" fmla="*/ 603439 w 811235"/>
                <a:gd name="connsiteY11-6980" fmla="*/ 1477868 h 1477890"/>
                <a:gd name="connsiteX12-6981" fmla="*/ 532001 w 811235"/>
                <a:gd name="connsiteY12-6982" fmla="*/ 1351663 h 1477890"/>
                <a:gd name="connsiteX13-6983" fmla="*/ 532001 w 811235"/>
                <a:gd name="connsiteY13-6984" fmla="*/ 982568 h 1477890"/>
                <a:gd name="connsiteX14-6985" fmla="*/ 498664 w 811235"/>
                <a:gd name="connsiteY14-6986" fmla="*/ 982568 h 1477890"/>
                <a:gd name="connsiteX15-6987" fmla="*/ 424846 w 811235"/>
                <a:gd name="connsiteY15-6988" fmla="*/ 1199262 h 1477890"/>
                <a:gd name="connsiteX16-6989" fmla="*/ 355789 w 811235"/>
                <a:gd name="connsiteY16-6990" fmla="*/ 982568 h 1477890"/>
                <a:gd name="connsiteX17-6991" fmla="*/ 322451 w 811235"/>
                <a:gd name="connsiteY17-6992" fmla="*/ 982568 h 1477890"/>
                <a:gd name="connsiteX18-6993" fmla="*/ 251014 w 811235"/>
                <a:gd name="connsiteY18-6994" fmla="*/ 1149256 h 1477890"/>
                <a:gd name="connsiteX19-6995" fmla="*/ 179576 w 811235"/>
                <a:gd name="connsiteY19-6996" fmla="*/ 982568 h 1477890"/>
                <a:gd name="connsiteX20-6997" fmla="*/ 151001 w 811235"/>
                <a:gd name="connsiteY20-6998" fmla="*/ 982568 h 1477890"/>
                <a:gd name="connsiteX21-6999" fmla="*/ 74801 w 811235"/>
                <a:gd name="connsiteY21-7000" fmla="*/ 1132588 h 1477890"/>
                <a:gd name="connsiteX22-7001" fmla="*/ 8126 w 811235"/>
                <a:gd name="connsiteY22-7002" fmla="*/ 992093 h 1477890"/>
                <a:gd name="connsiteX0-7003" fmla="*/ 8126 w 811235"/>
                <a:gd name="connsiteY0-7004" fmla="*/ 992093 h 1477890"/>
                <a:gd name="connsiteX1-7005" fmla="*/ 8126 w 811235"/>
                <a:gd name="connsiteY1-7006" fmla="*/ 382493 h 1477890"/>
                <a:gd name="connsiteX2-7007" fmla="*/ 227201 w 811235"/>
                <a:gd name="connsiteY2-7008" fmla="*/ 1493 h 1477890"/>
                <a:gd name="connsiteX3-7009" fmla="*/ 789176 w 811235"/>
                <a:gd name="connsiteY3-7010" fmla="*/ 6256 h 1477890"/>
                <a:gd name="connsiteX4-7011" fmla="*/ 689164 w 811235"/>
                <a:gd name="connsiteY4-7012" fmla="*/ 25306 h 1477890"/>
                <a:gd name="connsiteX5-7013" fmla="*/ 622489 w 811235"/>
                <a:gd name="connsiteY5-7014" fmla="*/ 163418 h 1477890"/>
                <a:gd name="connsiteX6-7015" fmla="*/ 627251 w 811235"/>
                <a:gd name="connsiteY6-7016" fmla="*/ 320581 h 1477890"/>
                <a:gd name="connsiteX7-7017" fmla="*/ 762983 w 811235"/>
                <a:gd name="connsiteY7-7018" fmla="*/ 503937 h 1477890"/>
                <a:gd name="connsiteX8-7019" fmla="*/ 808226 w 811235"/>
                <a:gd name="connsiteY8-7020" fmla="*/ 620618 h 1477890"/>
                <a:gd name="connsiteX9-7021" fmla="*/ 679639 w 811235"/>
                <a:gd name="connsiteY9-7022" fmla="*/ 715868 h 1477890"/>
                <a:gd name="connsiteX10-7023" fmla="*/ 674876 w 811235"/>
                <a:gd name="connsiteY10-7024" fmla="*/ 1351662 h 1477890"/>
                <a:gd name="connsiteX11-7025" fmla="*/ 603439 w 811235"/>
                <a:gd name="connsiteY11-7026" fmla="*/ 1477868 h 1477890"/>
                <a:gd name="connsiteX12-7027" fmla="*/ 532001 w 811235"/>
                <a:gd name="connsiteY12-7028" fmla="*/ 1351663 h 1477890"/>
                <a:gd name="connsiteX13-7029" fmla="*/ 532001 w 811235"/>
                <a:gd name="connsiteY13-7030" fmla="*/ 982568 h 1477890"/>
                <a:gd name="connsiteX14-7031" fmla="*/ 498664 w 811235"/>
                <a:gd name="connsiteY14-7032" fmla="*/ 982568 h 1477890"/>
                <a:gd name="connsiteX15-7033" fmla="*/ 424846 w 811235"/>
                <a:gd name="connsiteY15-7034" fmla="*/ 1199262 h 1477890"/>
                <a:gd name="connsiteX16-7035" fmla="*/ 355789 w 811235"/>
                <a:gd name="connsiteY16-7036" fmla="*/ 982568 h 1477890"/>
                <a:gd name="connsiteX17-7037" fmla="*/ 322451 w 811235"/>
                <a:gd name="connsiteY17-7038" fmla="*/ 982568 h 1477890"/>
                <a:gd name="connsiteX18-7039" fmla="*/ 251014 w 811235"/>
                <a:gd name="connsiteY18-7040" fmla="*/ 1149256 h 1477890"/>
                <a:gd name="connsiteX19-7041" fmla="*/ 179576 w 811235"/>
                <a:gd name="connsiteY19-7042" fmla="*/ 982568 h 1477890"/>
                <a:gd name="connsiteX20-7043" fmla="*/ 151001 w 811235"/>
                <a:gd name="connsiteY20-7044" fmla="*/ 982568 h 1477890"/>
                <a:gd name="connsiteX21-7045" fmla="*/ 74801 w 811235"/>
                <a:gd name="connsiteY21-7046" fmla="*/ 1132588 h 1477890"/>
                <a:gd name="connsiteX22-7047" fmla="*/ 8126 w 811235"/>
                <a:gd name="connsiteY22-7048" fmla="*/ 992093 h 1477890"/>
                <a:gd name="connsiteX0-7049" fmla="*/ 8126 w 811235"/>
                <a:gd name="connsiteY0-7050" fmla="*/ 992093 h 1477869"/>
                <a:gd name="connsiteX1-7051" fmla="*/ 8126 w 811235"/>
                <a:gd name="connsiteY1-7052" fmla="*/ 382493 h 1477869"/>
                <a:gd name="connsiteX2-7053" fmla="*/ 227201 w 811235"/>
                <a:gd name="connsiteY2-7054" fmla="*/ 1493 h 1477869"/>
                <a:gd name="connsiteX3-7055" fmla="*/ 789176 w 811235"/>
                <a:gd name="connsiteY3-7056" fmla="*/ 6256 h 1477869"/>
                <a:gd name="connsiteX4-7057" fmla="*/ 689164 w 811235"/>
                <a:gd name="connsiteY4-7058" fmla="*/ 25306 h 1477869"/>
                <a:gd name="connsiteX5-7059" fmla="*/ 622489 w 811235"/>
                <a:gd name="connsiteY5-7060" fmla="*/ 163418 h 1477869"/>
                <a:gd name="connsiteX6-7061" fmla="*/ 627251 w 811235"/>
                <a:gd name="connsiteY6-7062" fmla="*/ 320581 h 1477869"/>
                <a:gd name="connsiteX7-7063" fmla="*/ 762983 w 811235"/>
                <a:gd name="connsiteY7-7064" fmla="*/ 503937 h 1477869"/>
                <a:gd name="connsiteX8-7065" fmla="*/ 808226 w 811235"/>
                <a:gd name="connsiteY8-7066" fmla="*/ 620618 h 1477869"/>
                <a:gd name="connsiteX9-7067" fmla="*/ 679639 w 811235"/>
                <a:gd name="connsiteY9-7068" fmla="*/ 715868 h 1477869"/>
                <a:gd name="connsiteX10-7069" fmla="*/ 674876 w 811235"/>
                <a:gd name="connsiteY10-7070" fmla="*/ 1351662 h 1477869"/>
                <a:gd name="connsiteX11-7071" fmla="*/ 603439 w 811235"/>
                <a:gd name="connsiteY11-7072" fmla="*/ 1477868 h 1477869"/>
                <a:gd name="connsiteX12-7073" fmla="*/ 532001 w 811235"/>
                <a:gd name="connsiteY12-7074" fmla="*/ 1351663 h 1477869"/>
                <a:gd name="connsiteX13-7075" fmla="*/ 532001 w 811235"/>
                <a:gd name="connsiteY13-7076" fmla="*/ 982568 h 1477869"/>
                <a:gd name="connsiteX14-7077" fmla="*/ 498664 w 811235"/>
                <a:gd name="connsiteY14-7078" fmla="*/ 982568 h 1477869"/>
                <a:gd name="connsiteX15-7079" fmla="*/ 424846 w 811235"/>
                <a:gd name="connsiteY15-7080" fmla="*/ 1199262 h 1477869"/>
                <a:gd name="connsiteX16-7081" fmla="*/ 355789 w 811235"/>
                <a:gd name="connsiteY16-7082" fmla="*/ 982568 h 1477869"/>
                <a:gd name="connsiteX17-7083" fmla="*/ 322451 w 811235"/>
                <a:gd name="connsiteY17-7084" fmla="*/ 982568 h 1477869"/>
                <a:gd name="connsiteX18-7085" fmla="*/ 251014 w 811235"/>
                <a:gd name="connsiteY18-7086" fmla="*/ 1149256 h 1477869"/>
                <a:gd name="connsiteX19-7087" fmla="*/ 179576 w 811235"/>
                <a:gd name="connsiteY19-7088" fmla="*/ 982568 h 1477869"/>
                <a:gd name="connsiteX20-7089" fmla="*/ 151001 w 811235"/>
                <a:gd name="connsiteY20-7090" fmla="*/ 982568 h 1477869"/>
                <a:gd name="connsiteX21-7091" fmla="*/ 74801 w 811235"/>
                <a:gd name="connsiteY21-7092" fmla="*/ 1132588 h 1477869"/>
                <a:gd name="connsiteX22-7093" fmla="*/ 8126 w 811235"/>
                <a:gd name="connsiteY22-7094" fmla="*/ 992093 h 1477869"/>
                <a:gd name="connsiteX0-7095" fmla="*/ 8126 w 811235"/>
                <a:gd name="connsiteY0-7096" fmla="*/ 992093 h 1475526"/>
                <a:gd name="connsiteX1-7097" fmla="*/ 8126 w 811235"/>
                <a:gd name="connsiteY1-7098" fmla="*/ 382493 h 1475526"/>
                <a:gd name="connsiteX2-7099" fmla="*/ 227201 w 811235"/>
                <a:gd name="connsiteY2-7100" fmla="*/ 1493 h 1475526"/>
                <a:gd name="connsiteX3-7101" fmla="*/ 789176 w 811235"/>
                <a:gd name="connsiteY3-7102" fmla="*/ 6256 h 1475526"/>
                <a:gd name="connsiteX4-7103" fmla="*/ 689164 w 811235"/>
                <a:gd name="connsiteY4-7104" fmla="*/ 25306 h 1475526"/>
                <a:gd name="connsiteX5-7105" fmla="*/ 622489 w 811235"/>
                <a:gd name="connsiteY5-7106" fmla="*/ 163418 h 1475526"/>
                <a:gd name="connsiteX6-7107" fmla="*/ 627251 w 811235"/>
                <a:gd name="connsiteY6-7108" fmla="*/ 320581 h 1475526"/>
                <a:gd name="connsiteX7-7109" fmla="*/ 762983 w 811235"/>
                <a:gd name="connsiteY7-7110" fmla="*/ 503937 h 1475526"/>
                <a:gd name="connsiteX8-7111" fmla="*/ 808226 w 811235"/>
                <a:gd name="connsiteY8-7112" fmla="*/ 620618 h 1475526"/>
                <a:gd name="connsiteX9-7113" fmla="*/ 679639 w 811235"/>
                <a:gd name="connsiteY9-7114" fmla="*/ 715868 h 1475526"/>
                <a:gd name="connsiteX10-7115" fmla="*/ 674876 w 811235"/>
                <a:gd name="connsiteY10-7116" fmla="*/ 1351662 h 1475526"/>
                <a:gd name="connsiteX11-7117" fmla="*/ 605820 w 811235"/>
                <a:gd name="connsiteY11-7118" fmla="*/ 1475487 h 1475526"/>
                <a:gd name="connsiteX12-7119" fmla="*/ 532001 w 811235"/>
                <a:gd name="connsiteY12-7120" fmla="*/ 1351663 h 1475526"/>
                <a:gd name="connsiteX13-7121" fmla="*/ 532001 w 811235"/>
                <a:gd name="connsiteY13-7122" fmla="*/ 982568 h 1475526"/>
                <a:gd name="connsiteX14-7123" fmla="*/ 498664 w 811235"/>
                <a:gd name="connsiteY14-7124" fmla="*/ 982568 h 1475526"/>
                <a:gd name="connsiteX15-7125" fmla="*/ 424846 w 811235"/>
                <a:gd name="connsiteY15-7126" fmla="*/ 1199262 h 1475526"/>
                <a:gd name="connsiteX16-7127" fmla="*/ 355789 w 811235"/>
                <a:gd name="connsiteY16-7128" fmla="*/ 982568 h 1475526"/>
                <a:gd name="connsiteX17-7129" fmla="*/ 322451 w 811235"/>
                <a:gd name="connsiteY17-7130" fmla="*/ 982568 h 1475526"/>
                <a:gd name="connsiteX18-7131" fmla="*/ 251014 w 811235"/>
                <a:gd name="connsiteY18-7132" fmla="*/ 1149256 h 1475526"/>
                <a:gd name="connsiteX19-7133" fmla="*/ 179576 w 811235"/>
                <a:gd name="connsiteY19-7134" fmla="*/ 982568 h 1475526"/>
                <a:gd name="connsiteX20-7135" fmla="*/ 151001 w 811235"/>
                <a:gd name="connsiteY20-7136" fmla="*/ 982568 h 1475526"/>
                <a:gd name="connsiteX21-7137" fmla="*/ 74801 w 811235"/>
                <a:gd name="connsiteY21-7138" fmla="*/ 1132588 h 1475526"/>
                <a:gd name="connsiteX22-7139" fmla="*/ 8126 w 811235"/>
                <a:gd name="connsiteY22-7140" fmla="*/ 992093 h 1475526"/>
                <a:gd name="connsiteX0-7141" fmla="*/ 8126 w 811235"/>
                <a:gd name="connsiteY0-7142" fmla="*/ 992093 h 1475488"/>
                <a:gd name="connsiteX1-7143" fmla="*/ 8126 w 811235"/>
                <a:gd name="connsiteY1-7144" fmla="*/ 382493 h 1475488"/>
                <a:gd name="connsiteX2-7145" fmla="*/ 227201 w 811235"/>
                <a:gd name="connsiteY2-7146" fmla="*/ 1493 h 1475488"/>
                <a:gd name="connsiteX3-7147" fmla="*/ 789176 w 811235"/>
                <a:gd name="connsiteY3-7148" fmla="*/ 6256 h 1475488"/>
                <a:gd name="connsiteX4-7149" fmla="*/ 689164 w 811235"/>
                <a:gd name="connsiteY4-7150" fmla="*/ 25306 h 1475488"/>
                <a:gd name="connsiteX5-7151" fmla="*/ 622489 w 811235"/>
                <a:gd name="connsiteY5-7152" fmla="*/ 163418 h 1475488"/>
                <a:gd name="connsiteX6-7153" fmla="*/ 627251 w 811235"/>
                <a:gd name="connsiteY6-7154" fmla="*/ 320581 h 1475488"/>
                <a:gd name="connsiteX7-7155" fmla="*/ 762983 w 811235"/>
                <a:gd name="connsiteY7-7156" fmla="*/ 503937 h 1475488"/>
                <a:gd name="connsiteX8-7157" fmla="*/ 808226 w 811235"/>
                <a:gd name="connsiteY8-7158" fmla="*/ 620618 h 1475488"/>
                <a:gd name="connsiteX9-7159" fmla="*/ 679639 w 811235"/>
                <a:gd name="connsiteY9-7160" fmla="*/ 715868 h 1475488"/>
                <a:gd name="connsiteX10-7161" fmla="*/ 674876 w 811235"/>
                <a:gd name="connsiteY10-7162" fmla="*/ 1351662 h 1475488"/>
                <a:gd name="connsiteX11-7163" fmla="*/ 605820 w 811235"/>
                <a:gd name="connsiteY11-7164" fmla="*/ 1475487 h 1475488"/>
                <a:gd name="connsiteX12-7165" fmla="*/ 532001 w 811235"/>
                <a:gd name="connsiteY12-7166" fmla="*/ 1351663 h 1475488"/>
                <a:gd name="connsiteX13-7167" fmla="*/ 532001 w 811235"/>
                <a:gd name="connsiteY13-7168" fmla="*/ 982568 h 1475488"/>
                <a:gd name="connsiteX14-7169" fmla="*/ 498664 w 811235"/>
                <a:gd name="connsiteY14-7170" fmla="*/ 982568 h 1475488"/>
                <a:gd name="connsiteX15-7171" fmla="*/ 424846 w 811235"/>
                <a:gd name="connsiteY15-7172" fmla="*/ 1199262 h 1475488"/>
                <a:gd name="connsiteX16-7173" fmla="*/ 355789 w 811235"/>
                <a:gd name="connsiteY16-7174" fmla="*/ 982568 h 1475488"/>
                <a:gd name="connsiteX17-7175" fmla="*/ 322451 w 811235"/>
                <a:gd name="connsiteY17-7176" fmla="*/ 982568 h 1475488"/>
                <a:gd name="connsiteX18-7177" fmla="*/ 251014 w 811235"/>
                <a:gd name="connsiteY18-7178" fmla="*/ 1149256 h 1475488"/>
                <a:gd name="connsiteX19-7179" fmla="*/ 179576 w 811235"/>
                <a:gd name="connsiteY19-7180" fmla="*/ 982568 h 1475488"/>
                <a:gd name="connsiteX20-7181" fmla="*/ 151001 w 811235"/>
                <a:gd name="connsiteY20-7182" fmla="*/ 982568 h 1475488"/>
                <a:gd name="connsiteX21-7183" fmla="*/ 74801 w 811235"/>
                <a:gd name="connsiteY21-7184" fmla="*/ 1132588 h 1475488"/>
                <a:gd name="connsiteX22-7185" fmla="*/ 8126 w 811235"/>
                <a:gd name="connsiteY22-7186" fmla="*/ 992093 h 1475488"/>
                <a:gd name="connsiteX0-7187" fmla="*/ 8126 w 811235"/>
                <a:gd name="connsiteY0-7188" fmla="*/ 992093 h 1475488"/>
                <a:gd name="connsiteX1-7189" fmla="*/ 8126 w 811235"/>
                <a:gd name="connsiteY1-7190" fmla="*/ 382493 h 1475488"/>
                <a:gd name="connsiteX2-7191" fmla="*/ 227201 w 811235"/>
                <a:gd name="connsiteY2-7192" fmla="*/ 1493 h 1475488"/>
                <a:gd name="connsiteX3-7193" fmla="*/ 789176 w 811235"/>
                <a:gd name="connsiteY3-7194" fmla="*/ 6256 h 1475488"/>
                <a:gd name="connsiteX4-7195" fmla="*/ 689164 w 811235"/>
                <a:gd name="connsiteY4-7196" fmla="*/ 25306 h 1475488"/>
                <a:gd name="connsiteX5-7197" fmla="*/ 622489 w 811235"/>
                <a:gd name="connsiteY5-7198" fmla="*/ 163418 h 1475488"/>
                <a:gd name="connsiteX6-7199" fmla="*/ 627251 w 811235"/>
                <a:gd name="connsiteY6-7200" fmla="*/ 320581 h 1475488"/>
                <a:gd name="connsiteX7-7201" fmla="*/ 762983 w 811235"/>
                <a:gd name="connsiteY7-7202" fmla="*/ 503937 h 1475488"/>
                <a:gd name="connsiteX8-7203" fmla="*/ 808226 w 811235"/>
                <a:gd name="connsiteY8-7204" fmla="*/ 620618 h 1475488"/>
                <a:gd name="connsiteX9-7205" fmla="*/ 679639 w 811235"/>
                <a:gd name="connsiteY9-7206" fmla="*/ 715868 h 1475488"/>
                <a:gd name="connsiteX10-7207" fmla="*/ 674876 w 811235"/>
                <a:gd name="connsiteY10-7208" fmla="*/ 1351662 h 1475488"/>
                <a:gd name="connsiteX11-7209" fmla="*/ 605820 w 811235"/>
                <a:gd name="connsiteY11-7210" fmla="*/ 1475487 h 1475488"/>
                <a:gd name="connsiteX12-7211" fmla="*/ 532001 w 811235"/>
                <a:gd name="connsiteY12-7212" fmla="*/ 1351663 h 1475488"/>
                <a:gd name="connsiteX13-7213" fmla="*/ 532001 w 811235"/>
                <a:gd name="connsiteY13-7214" fmla="*/ 982568 h 1475488"/>
                <a:gd name="connsiteX14-7215" fmla="*/ 498664 w 811235"/>
                <a:gd name="connsiteY14-7216" fmla="*/ 982568 h 1475488"/>
                <a:gd name="connsiteX15-7217" fmla="*/ 424846 w 811235"/>
                <a:gd name="connsiteY15-7218" fmla="*/ 1199262 h 1475488"/>
                <a:gd name="connsiteX16-7219" fmla="*/ 355789 w 811235"/>
                <a:gd name="connsiteY16-7220" fmla="*/ 982568 h 1475488"/>
                <a:gd name="connsiteX17-7221" fmla="*/ 322451 w 811235"/>
                <a:gd name="connsiteY17-7222" fmla="*/ 982568 h 1475488"/>
                <a:gd name="connsiteX18-7223" fmla="*/ 251014 w 811235"/>
                <a:gd name="connsiteY18-7224" fmla="*/ 1149256 h 1475488"/>
                <a:gd name="connsiteX19-7225" fmla="*/ 179576 w 811235"/>
                <a:gd name="connsiteY19-7226" fmla="*/ 982568 h 1475488"/>
                <a:gd name="connsiteX20-7227" fmla="*/ 151001 w 811235"/>
                <a:gd name="connsiteY20-7228" fmla="*/ 982568 h 1475488"/>
                <a:gd name="connsiteX21-7229" fmla="*/ 74801 w 811235"/>
                <a:gd name="connsiteY21-7230" fmla="*/ 1132588 h 1475488"/>
                <a:gd name="connsiteX22-7231" fmla="*/ 8126 w 811235"/>
                <a:gd name="connsiteY22-7232" fmla="*/ 992093 h 1475488"/>
                <a:gd name="connsiteX0-7233" fmla="*/ 8126 w 811235"/>
                <a:gd name="connsiteY0-7234" fmla="*/ 992093 h 1475487"/>
                <a:gd name="connsiteX1-7235" fmla="*/ 8126 w 811235"/>
                <a:gd name="connsiteY1-7236" fmla="*/ 382493 h 1475487"/>
                <a:gd name="connsiteX2-7237" fmla="*/ 227201 w 811235"/>
                <a:gd name="connsiteY2-7238" fmla="*/ 1493 h 1475487"/>
                <a:gd name="connsiteX3-7239" fmla="*/ 789176 w 811235"/>
                <a:gd name="connsiteY3-7240" fmla="*/ 6256 h 1475487"/>
                <a:gd name="connsiteX4-7241" fmla="*/ 689164 w 811235"/>
                <a:gd name="connsiteY4-7242" fmla="*/ 25306 h 1475487"/>
                <a:gd name="connsiteX5-7243" fmla="*/ 622489 w 811235"/>
                <a:gd name="connsiteY5-7244" fmla="*/ 163418 h 1475487"/>
                <a:gd name="connsiteX6-7245" fmla="*/ 627251 w 811235"/>
                <a:gd name="connsiteY6-7246" fmla="*/ 320581 h 1475487"/>
                <a:gd name="connsiteX7-7247" fmla="*/ 762983 w 811235"/>
                <a:gd name="connsiteY7-7248" fmla="*/ 503937 h 1475487"/>
                <a:gd name="connsiteX8-7249" fmla="*/ 808226 w 811235"/>
                <a:gd name="connsiteY8-7250" fmla="*/ 620618 h 1475487"/>
                <a:gd name="connsiteX9-7251" fmla="*/ 679639 w 811235"/>
                <a:gd name="connsiteY9-7252" fmla="*/ 715868 h 1475487"/>
                <a:gd name="connsiteX10-7253" fmla="*/ 674876 w 811235"/>
                <a:gd name="connsiteY10-7254" fmla="*/ 1351662 h 1475487"/>
                <a:gd name="connsiteX11-7255" fmla="*/ 605820 w 811235"/>
                <a:gd name="connsiteY11-7256" fmla="*/ 1475487 h 1475487"/>
                <a:gd name="connsiteX12-7257" fmla="*/ 539145 w 811235"/>
                <a:gd name="connsiteY12-7258" fmla="*/ 1351663 h 1475487"/>
                <a:gd name="connsiteX13-7259" fmla="*/ 532001 w 811235"/>
                <a:gd name="connsiteY13-7260" fmla="*/ 982568 h 1475487"/>
                <a:gd name="connsiteX14-7261" fmla="*/ 498664 w 811235"/>
                <a:gd name="connsiteY14-7262" fmla="*/ 982568 h 1475487"/>
                <a:gd name="connsiteX15-7263" fmla="*/ 424846 w 811235"/>
                <a:gd name="connsiteY15-7264" fmla="*/ 1199262 h 1475487"/>
                <a:gd name="connsiteX16-7265" fmla="*/ 355789 w 811235"/>
                <a:gd name="connsiteY16-7266" fmla="*/ 982568 h 1475487"/>
                <a:gd name="connsiteX17-7267" fmla="*/ 322451 w 811235"/>
                <a:gd name="connsiteY17-7268" fmla="*/ 982568 h 1475487"/>
                <a:gd name="connsiteX18-7269" fmla="*/ 251014 w 811235"/>
                <a:gd name="connsiteY18-7270" fmla="*/ 1149256 h 1475487"/>
                <a:gd name="connsiteX19-7271" fmla="*/ 179576 w 811235"/>
                <a:gd name="connsiteY19-7272" fmla="*/ 982568 h 1475487"/>
                <a:gd name="connsiteX20-7273" fmla="*/ 151001 w 811235"/>
                <a:gd name="connsiteY20-7274" fmla="*/ 982568 h 1475487"/>
                <a:gd name="connsiteX21-7275" fmla="*/ 74801 w 811235"/>
                <a:gd name="connsiteY21-7276" fmla="*/ 1132588 h 1475487"/>
                <a:gd name="connsiteX22-7277" fmla="*/ 8126 w 811235"/>
                <a:gd name="connsiteY22-7278" fmla="*/ 992093 h 1475487"/>
                <a:gd name="connsiteX0-7279" fmla="*/ 8126 w 811235"/>
                <a:gd name="connsiteY0-7280" fmla="*/ 992093 h 1475487"/>
                <a:gd name="connsiteX1-7281" fmla="*/ 8126 w 811235"/>
                <a:gd name="connsiteY1-7282" fmla="*/ 382493 h 1475487"/>
                <a:gd name="connsiteX2-7283" fmla="*/ 227201 w 811235"/>
                <a:gd name="connsiteY2-7284" fmla="*/ 1493 h 1475487"/>
                <a:gd name="connsiteX3-7285" fmla="*/ 789176 w 811235"/>
                <a:gd name="connsiteY3-7286" fmla="*/ 6256 h 1475487"/>
                <a:gd name="connsiteX4-7287" fmla="*/ 689164 w 811235"/>
                <a:gd name="connsiteY4-7288" fmla="*/ 25306 h 1475487"/>
                <a:gd name="connsiteX5-7289" fmla="*/ 622489 w 811235"/>
                <a:gd name="connsiteY5-7290" fmla="*/ 163418 h 1475487"/>
                <a:gd name="connsiteX6-7291" fmla="*/ 627251 w 811235"/>
                <a:gd name="connsiteY6-7292" fmla="*/ 320581 h 1475487"/>
                <a:gd name="connsiteX7-7293" fmla="*/ 762983 w 811235"/>
                <a:gd name="connsiteY7-7294" fmla="*/ 503937 h 1475487"/>
                <a:gd name="connsiteX8-7295" fmla="*/ 808226 w 811235"/>
                <a:gd name="connsiteY8-7296" fmla="*/ 620618 h 1475487"/>
                <a:gd name="connsiteX9-7297" fmla="*/ 679639 w 811235"/>
                <a:gd name="connsiteY9-7298" fmla="*/ 715868 h 1475487"/>
                <a:gd name="connsiteX10-7299" fmla="*/ 674876 w 811235"/>
                <a:gd name="connsiteY10-7300" fmla="*/ 1351662 h 1475487"/>
                <a:gd name="connsiteX11-7301" fmla="*/ 605820 w 811235"/>
                <a:gd name="connsiteY11-7302" fmla="*/ 1475487 h 1475487"/>
                <a:gd name="connsiteX12-7303" fmla="*/ 539145 w 811235"/>
                <a:gd name="connsiteY12-7304" fmla="*/ 1351663 h 1475487"/>
                <a:gd name="connsiteX13-7305" fmla="*/ 532001 w 811235"/>
                <a:gd name="connsiteY13-7306" fmla="*/ 982568 h 1475487"/>
                <a:gd name="connsiteX14-7307" fmla="*/ 498664 w 811235"/>
                <a:gd name="connsiteY14-7308" fmla="*/ 982568 h 1475487"/>
                <a:gd name="connsiteX15-7309" fmla="*/ 424846 w 811235"/>
                <a:gd name="connsiteY15-7310" fmla="*/ 1199262 h 1475487"/>
                <a:gd name="connsiteX16-7311" fmla="*/ 355789 w 811235"/>
                <a:gd name="connsiteY16-7312" fmla="*/ 982568 h 1475487"/>
                <a:gd name="connsiteX17-7313" fmla="*/ 322451 w 811235"/>
                <a:gd name="connsiteY17-7314" fmla="*/ 982568 h 1475487"/>
                <a:gd name="connsiteX18-7315" fmla="*/ 251014 w 811235"/>
                <a:gd name="connsiteY18-7316" fmla="*/ 1149256 h 1475487"/>
                <a:gd name="connsiteX19-7317" fmla="*/ 179576 w 811235"/>
                <a:gd name="connsiteY19-7318" fmla="*/ 982568 h 1475487"/>
                <a:gd name="connsiteX20-7319" fmla="*/ 151001 w 811235"/>
                <a:gd name="connsiteY20-7320" fmla="*/ 982568 h 1475487"/>
                <a:gd name="connsiteX21-7321" fmla="*/ 74801 w 811235"/>
                <a:gd name="connsiteY21-7322" fmla="*/ 1132588 h 1475487"/>
                <a:gd name="connsiteX22-7323" fmla="*/ 8126 w 811235"/>
                <a:gd name="connsiteY22-7324" fmla="*/ 992093 h 1475487"/>
                <a:gd name="connsiteX0-7325" fmla="*/ 8126 w 811235"/>
                <a:gd name="connsiteY0-7326" fmla="*/ 992093 h 1475627"/>
                <a:gd name="connsiteX1-7327" fmla="*/ 8126 w 811235"/>
                <a:gd name="connsiteY1-7328" fmla="*/ 382493 h 1475627"/>
                <a:gd name="connsiteX2-7329" fmla="*/ 227201 w 811235"/>
                <a:gd name="connsiteY2-7330" fmla="*/ 1493 h 1475627"/>
                <a:gd name="connsiteX3-7331" fmla="*/ 789176 w 811235"/>
                <a:gd name="connsiteY3-7332" fmla="*/ 6256 h 1475627"/>
                <a:gd name="connsiteX4-7333" fmla="*/ 689164 w 811235"/>
                <a:gd name="connsiteY4-7334" fmla="*/ 25306 h 1475627"/>
                <a:gd name="connsiteX5-7335" fmla="*/ 622489 w 811235"/>
                <a:gd name="connsiteY5-7336" fmla="*/ 163418 h 1475627"/>
                <a:gd name="connsiteX6-7337" fmla="*/ 627251 w 811235"/>
                <a:gd name="connsiteY6-7338" fmla="*/ 320581 h 1475627"/>
                <a:gd name="connsiteX7-7339" fmla="*/ 762983 w 811235"/>
                <a:gd name="connsiteY7-7340" fmla="*/ 503937 h 1475627"/>
                <a:gd name="connsiteX8-7341" fmla="*/ 808226 w 811235"/>
                <a:gd name="connsiteY8-7342" fmla="*/ 620618 h 1475627"/>
                <a:gd name="connsiteX9-7343" fmla="*/ 679639 w 811235"/>
                <a:gd name="connsiteY9-7344" fmla="*/ 715868 h 1475627"/>
                <a:gd name="connsiteX10-7345" fmla="*/ 674876 w 811235"/>
                <a:gd name="connsiteY10-7346" fmla="*/ 1351662 h 1475627"/>
                <a:gd name="connsiteX11-7347" fmla="*/ 605820 w 811235"/>
                <a:gd name="connsiteY11-7348" fmla="*/ 1475487 h 1475627"/>
                <a:gd name="connsiteX12-7349" fmla="*/ 539145 w 811235"/>
                <a:gd name="connsiteY12-7350" fmla="*/ 1351663 h 1475627"/>
                <a:gd name="connsiteX13-7351" fmla="*/ 532001 w 811235"/>
                <a:gd name="connsiteY13-7352" fmla="*/ 982568 h 1475627"/>
                <a:gd name="connsiteX14-7353" fmla="*/ 498664 w 811235"/>
                <a:gd name="connsiteY14-7354" fmla="*/ 982568 h 1475627"/>
                <a:gd name="connsiteX15-7355" fmla="*/ 424846 w 811235"/>
                <a:gd name="connsiteY15-7356" fmla="*/ 1199262 h 1475627"/>
                <a:gd name="connsiteX16-7357" fmla="*/ 355789 w 811235"/>
                <a:gd name="connsiteY16-7358" fmla="*/ 982568 h 1475627"/>
                <a:gd name="connsiteX17-7359" fmla="*/ 322451 w 811235"/>
                <a:gd name="connsiteY17-7360" fmla="*/ 982568 h 1475627"/>
                <a:gd name="connsiteX18-7361" fmla="*/ 251014 w 811235"/>
                <a:gd name="connsiteY18-7362" fmla="*/ 1149256 h 1475627"/>
                <a:gd name="connsiteX19-7363" fmla="*/ 179576 w 811235"/>
                <a:gd name="connsiteY19-7364" fmla="*/ 982568 h 1475627"/>
                <a:gd name="connsiteX20-7365" fmla="*/ 151001 w 811235"/>
                <a:gd name="connsiteY20-7366" fmla="*/ 982568 h 1475627"/>
                <a:gd name="connsiteX21-7367" fmla="*/ 74801 w 811235"/>
                <a:gd name="connsiteY21-7368" fmla="*/ 1132588 h 1475627"/>
                <a:gd name="connsiteX22-7369" fmla="*/ 8126 w 811235"/>
                <a:gd name="connsiteY22-7370" fmla="*/ 992093 h 1475627"/>
                <a:gd name="connsiteX0-7371" fmla="*/ 8126 w 811235"/>
                <a:gd name="connsiteY0-7372" fmla="*/ 992093 h 1475627"/>
                <a:gd name="connsiteX1-7373" fmla="*/ 8126 w 811235"/>
                <a:gd name="connsiteY1-7374" fmla="*/ 382493 h 1475627"/>
                <a:gd name="connsiteX2-7375" fmla="*/ 227201 w 811235"/>
                <a:gd name="connsiteY2-7376" fmla="*/ 1493 h 1475627"/>
                <a:gd name="connsiteX3-7377" fmla="*/ 789176 w 811235"/>
                <a:gd name="connsiteY3-7378" fmla="*/ 6256 h 1475627"/>
                <a:gd name="connsiteX4-7379" fmla="*/ 689164 w 811235"/>
                <a:gd name="connsiteY4-7380" fmla="*/ 25306 h 1475627"/>
                <a:gd name="connsiteX5-7381" fmla="*/ 622489 w 811235"/>
                <a:gd name="connsiteY5-7382" fmla="*/ 163418 h 1475627"/>
                <a:gd name="connsiteX6-7383" fmla="*/ 627251 w 811235"/>
                <a:gd name="connsiteY6-7384" fmla="*/ 320581 h 1475627"/>
                <a:gd name="connsiteX7-7385" fmla="*/ 762983 w 811235"/>
                <a:gd name="connsiteY7-7386" fmla="*/ 503937 h 1475627"/>
                <a:gd name="connsiteX8-7387" fmla="*/ 808226 w 811235"/>
                <a:gd name="connsiteY8-7388" fmla="*/ 620618 h 1475627"/>
                <a:gd name="connsiteX9-7389" fmla="*/ 679639 w 811235"/>
                <a:gd name="connsiteY9-7390" fmla="*/ 715868 h 1475627"/>
                <a:gd name="connsiteX10-7391" fmla="*/ 674876 w 811235"/>
                <a:gd name="connsiteY10-7392" fmla="*/ 1351662 h 1475627"/>
                <a:gd name="connsiteX11-7393" fmla="*/ 605820 w 811235"/>
                <a:gd name="connsiteY11-7394" fmla="*/ 1475487 h 1475627"/>
                <a:gd name="connsiteX12-7395" fmla="*/ 539145 w 811235"/>
                <a:gd name="connsiteY12-7396" fmla="*/ 1351663 h 1475627"/>
                <a:gd name="connsiteX13-7397" fmla="*/ 532001 w 811235"/>
                <a:gd name="connsiteY13-7398" fmla="*/ 982568 h 1475627"/>
                <a:gd name="connsiteX14-7399" fmla="*/ 498664 w 811235"/>
                <a:gd name="connsiteY14-7400" fmla="*/ 982568 h 1475627"/>
                <a:gd name="connsiteX15-7401" fmla="*/ 424846 w 811235"/>
                <a:gd name="connsiteY15-7402" fmla="*/ 1199262 h 1475627"/>
                <a:gd name="connsiteX16-7403" fmla="*/ 355789 w 811235"/>
                <a:gd name="connsiteY16-7404" fmla="*/ 982568 h 1475627"/>
                <a:gd name="connsiteX17-7405" fmla="*/ 322451 w 811235"/>
                <a:gd name="connsiteY17-7406" fmla="*/ 982568 h 1475627"/>
                <a:gd name="connsiteX18-7407" fmla="*/ 251014 w 811235"/>
                <a:gd name="connsiteY18-7408" fmla="*/ 1149256 h 1475627"/>
                <a:gd name="connsiteX19-7409" fmla="*/ 179576 w 811235"/>
                <a:gd name="connsiteY19-7410" fmla="*/ 982568 h 1475627"/>
                <a:gd name="connsiteX20-7411" fmla="*/ 151001 w 811235"/>
                <a:gd name="connsiteY20-7412" fmla="*/ 982568 h 1475627"/>
                <a:gd name="connsiteX21-7413" fmla="*/ 74801 w 811235"/>
                <a:gd name="connsiteY21-7414" fmla="*/ 1132588 h 1475627"/>
                <a:gd name="connsiteX22-7415" fmla="*/ 8126 w 811235"/>
                <a:gd name="connsiteY22-7416" fmla="*/ 992093 h 1475627"/>
                <a:gd name="connsiteX0-7417" fmla="*/ 8126 w 811235"/>
                <a:gd name="connsiteY0-7418" fmla="*/ 992093 h 1475487"/>
                <a:gd name="connsiteX1-7419" fmla="*/ 8126 w 811235"/>
                <a:gd name="connsiteY1-7420" fmla="*/ 382493 h 1475487"/>
                <a:gd name="connsiteX2-7421" fmla="*/ 227201 w 811235"/>
                <a:gd name="connsiteY2-7422" fmla="*/ 1493 h 1475487"/>
                <a:gd name="connsiteX3-7423" fmla="*/ 789176 w 811235"/>
                <a:gd name="connsiteY3-7424" fmla="*/ 6256 h 1475487"/>
                <a:gd name="connsiteX4-7425" fmla="*/ 689164 w 811235"/>
                <a:gd name="connsiteY4-7426" fmla="*/ 25306 h 1475487"/>
                <a:gd name="connsiteX5-7427" fmla="*/ 622489 w 811235"/>
                <a:gd name="connsiteY5-7428" fmla="*/ 163418 h 1475487"/>
                <a:gd name="connsiteX6-7429" fmla="*/ 627251 w 811235"/>
                <a:gd name="connsiteY6-7430" fmla="*/ 320581 h 1475487"/>
                <a:gd name="connsiteX7-7431" fmla="*/ 762983 w 811235"/>
                <a:gd name="connsiteY7-7432" fmla="*/ 503937 h 1475487"/>
                <a:gd name="connsiteX8-7433" fmla="*/ 808226 w 811235"/>
                <a:gd name="connsiteY8-7434" fmla="*/ 620618 h 1475487"/>
                <a:gd name="connsiteX9-7435" fmla="*/ 679639 w 811235"/>
                <a:gd name="connsiteY9-7436" fmla="*/ 715868 h 1475487"/>
                <a:gd name="connsiteX10-7437" fmla="*/ 674876 w 811235"/>
                <a:gd name="connsiteY10-7438" fmla="*/ 1351662 h 1475487"/>
                <a:gd name="connsiteX11-7439" fmla="*/ 605820 w 811235"/>
                <a:gd name="connsiteY11-7440" fmla="*/ 1475487 h 1475487"/>
                <a:gd name="connsiteX12-7441" fmla="*/ 539145 w 811235"/>
                <a:gd name="connsiteY12-7442" fmla="*/ 1351663 h 1475487"/>
                <a:gd name="connsiteX13-7443" fmla="*/ 532001 w 811235"/>
                <a:gd name="connsiteY13-7444" fmla="*/ 982568 h 1475487"/>
                <a:gd name="connsiteX14-7445" fmla="*/ 498664 w 811235"/>
                <a:gd name="connsiteY14-7446" fmla="*/ 982568 h 1475487"/>
                <a:gd name="connsiteX15-7447" fmla="*/ 424846 w 811235"/>
                <a:gd name="connsiteY15-7448" fmla="*/ 1199262 h 1475487"/>
                <a:gd name="connsiteX16-7449" fmla="*/ 355789 w 811235"/>
                <a:gd name="connsiteY16-7450" fmla="*/ 982568 h 1475487"/>
                <a:gd name="connsiteX17-7451" fmla="*/ 322451 w 811235"/>
                <a:gd name="connsiteY17-7452" fmla="*/ 982568 h 1475487"/>
                <a:gd name="connsiteX18-7453" fmla="*/ 251014 w 811235"/>
                <a:gd name="connsiteY18-7454" fmla="*/ 1149256 h 1475487"/>
                <a:gd name="connsiteX19-7455" fmla="*/ 179576 w 811235"/>
                <a:gd name="connsiteY19-7456" fmla="*/ 982568 h 1475487"/>
                <a:gd name="connsiteX20-7457" fmla="*/ 151001 w 811235"/>
                <a:gd name="connsiteY20-7458" fmla="*/ 982568 h 1475487"/>
                <a:gd name="connsiteX21-7459" fmla="*/ 74801 w 811235"/>
                <a:gd name="connsiteY21-7460" fmla="*/ 1132588 h 1475487"/>
                <a:gd name="connsiteX22-7461" fmla="*/ 8126 w 811235"/>
                <a:gd name="connsiteY22-7462" fmla="*/ 992093 h 1475487"/>
                <a:gd name="connsiteX0-7463" fmla="*/ 8126 w 811235"/>
                <a:gd name="connsiteY0-7464" fmla="*/ 992093 h 1475487"/>
                <a:gd name="connsiteX1-7465" fmla="*/ 8126 w 811235"/>
                <a:gd name="connsiteY1-7466" fmla="*/ 382493 h 1475487"/>
                <a:gd name="connsiteX2-7467" fmla="*/ 227201 w 811235"/>
                <a:gd name="connsiteY2-7468" fmla="*/ 1493 h 1475487"/>
                <a:gd name="connsiteX3-7469" fmla="*/ 789176 w 811235"/>
                <a:gd name="connsiteY3-7470" fmla="*/ 6256 h 1475487"/>
                <a:gd name="connsiteX4-7471" fmla="*/ 689164 w 811235"/>
                <a:gd name="connsiteY4-7472" fmla="*/ 25306 h 1475487"/>
                <a:gd name="connsiteX5-7473" fmla="*/ 622489 w 811235"/>
                <a:gd name="connsiteY5-7474" fmla="*/ 163418 h 1475487"/>
                <a:gd name="connsiteX6-7475" fmla="*/ 627251 w 811235"/>
                <a:gd name="connsiteY6-7476" fmla="*/ 320581 h 1475487"/>
                <a:gd name="connsiteX7-7477" fmla="*/ 762983 w 811235"/>
                <a:gd name="connsiteY7-7478" fmla="*/ 503937 h 1475487"/>
                <a:gd name="connsiteX8-7479" fmla="*/ 808226 w 811235"/>
                <a:gd name="connsiteY8-7480" fmla="*/ 620618 h 1475487"/>
                <a:gd name="connsiteX9-7481" fmla="*/ 679639 w 811235"/>
                <a:gd name="connsiteY9-7482" fmla="*/ 715868 h 1475487"/>
                <a:gd name="connsiteX10-7483" fmla="*/ 674876 w 811235"/>
                <a:gd name="connsiteY10-7484" fmla="*/ 1351662 h 1475487"/>
                <a:gd name="connsiteX11-7485" fmla="*/ 605820 w 811235"/>
                <a:gd name="connsiteY11-7486" fmla="*/ 1475487 h 1475487"/>
                <a:gd name="connsiteX12-7487" fmla="*/ 539145 w 811235"/>
                <a:gd name="connsiteY12-7488" fmla="*/ 1351663 h 1475487"/>
                <a:gd name="connsiteX13-7489" fmla="*/ 532001 w 811235"/>
                <a:gd name="connsiteY13-7490" fmla="*/ 982568 h 1475487"/>
                <a:gd name="connsiteX14-7491" fmla="*/ 498664 w 811235"/>
                <a:gd name="connsiteY14-7492" fmla="*/ 982568 h 1475487"/>
                <a:gd name="connsiteX15-7493" fmla="*/ 424846 w 811235"/>
                <a:gd name="connsiteY15-7494" fmla="*/ 1199262 h 1475487"/>
                <a:gd name="connsiteX16-7495" fmla="*/ 355789 w 811235"/>
                <a:gd name="connsiteY16-7496" fmla="*/ 982568 h 1475487"/>
                <a:gd name="connsiteX17-7497" fmla="*/ 322451 w 811235"/>
                <a:gd name="connsiteY17-7498" fmla="*/ 982568 h 1475487"/>
                <a:gd name="connsiteX18-7499" fmla="*/ 251014 w 811235"/>
                <a:gd name="connsiteY18-7500" fmla="*/ 1149256 h 1475487"/>
                <a:gd name="connsiteX19-7501" fmla="*/ 179576 w 811235"/>
                <a:gd name="connsiteY19-7502" fmla="*/ 982568 h 1475487"/>
                <a:gd name="connsiteX20-7503" fmla="*/ 151001 w 811235"/>
                <a:gd name="connsiteY20-7504" fmla="*/ 982568 h 1475487"/>
                <a:gd name="connsiteX21-7505" fmla="*/ 74801 w 811235"/>
                <a:gd name="connsiteY21-7506" fmla="*/ 1132588 h 1475487"/>
                <a:gd name="connsiteX22-7507" fmla="*/ 8126 w 811235"/>
                <a:gd name="connsiteY22-7508" fmla="*/ 992093 h 1475487"/>
                <a:gd name="connsiteX0-7509" fmla="*/ 8126 w 811235"/>
                <a:gd name="connsiteY0-7510" fmla="*/ 992093 h 1475487"/>
                <a:gd name="connsiteX1-7511" fmla="*/ 8126 w 811235"/>
                <a:gd name="connsiteY1-7512" fmla="*/ 382493 h 1475487"/>
                <a:gd name="connsiteX2-7513" fmla="*/ 227201 w 811235"/>
                <a:gd name="connsiteY2-7514" fmla="*/ 1493 h 1475487"/>
                <a:gd name="connsiteX3-7515" fmla="*/ 789176 w 811235"/>
                <a:gd name="connsiteY3-7516" fmla="*/ 6256 h 1475487"/>
                <a:gd name="connsiteX4-7517" fmla="*/ 689164 w 811235"/>
                <a:gd name="connsiteY4-7518" fmla="*/ 25306 h 1475487"/>
                <a:gd name="connsiteX5-7519" fmla="*/ 622489 w 811235"/>
                <a:gd name="connsiteY5-7520" fmla="*/ 163418 h 1475487"/>
                <a:gd name="connsiteX6-7521" fmla="*/ 627251 w 811235"/>
                <a:gd name="connsiteY6-7522" fmla="*/ 320581 h 1475487"/>
                <a:gd name="connsiteX7-7523" fmla="*/ 762983 w 811235"/>
                <a:gd name="connsiteY7-7524" fmla="*/ 503937 h 1475487"/>
                <a:gd name="connsiteX8-7525" fmla="*/ 808226 w 811235"/>
                <a:gd name="connsiteY8-7526" fmla="*/ 620618 h 1475487"/>
                <a:gd name="connsiteX9-7527" fmla="*/ 679639 w 811235"/>
                <a:gd name="connsiteY9-7528" fmla="*/ 715868 h 1475487"/>
                <a:gd name="connsiteX10-7529" fmla="*/ 674876 w 811235"/>
                <a:gd name="connsiteY10-7530" fmla="*/ 1351662 h 1475487"/>
                <a:gd name="connsiteX11-7531" fmla="*/ 605820 w 811235"/>
                <a:gd name="connsiteY11-7532" fmla="*/ 1475487 h 1475487"/>
                <a:gd name="connsiteX12-7533" fmla="*/ 539145 w 811235"/>
                <a:gd name="connsiteY12-7534" fmla="*/ 1351663 h 1475487"/>
                <a:gd name="connsiteX13-7535" fmla="*/ 532001 w 811235"/>
                <a:gd name="connsiteY13-7536" fmla="*/ 982568 h 1475487"/>
                <a:gd name="connsiteX14-7537" fmla="*/ 498664 w 811235"/>
                <a:gd name="connsiteY14-7538" fmla="*/ 982568 h 1475487"/>
                <a:gd name="connsiteX15-7539" fmla="*/ 424846 w 811235"/>
                <a:gd name="connsiteY15-7540" fmla="*/ 1199262 h 1475487"/>
                <a:gd name="connsiteX16-7541" fmla="*/ 355789 w 811235"/>
                <a:gd name="connsiteY16-7542" fmla="*/ 982568 h 1475487"/>
                <a:gd name="connsiteX17-7543" fmla="*/ 322451 w 811235"/>
                <a:gd name="connsiteY17-7544" fmla="*/ 982568 h 1475487"/>
                <a:gd name="connsiteX18-7545" fmla="*/ 251014 w 811235"/>
                <a:gd name="connsiteY18-7546" fmla="*/ 1149256 h 1475487"/>
                <a:gd name="connsiteX19-7547" fmla="*/ 179576 w 811235"/>
                <a:gd name="connsiteY19-7548" fmla="*/ 982568 h 1475487"/>
                <a:gd name="connsiteX20-7549" fmla="*/ 151001 w 811235"/>
                <a:gd name="connsiteY20-7550" fmla="*/ 982568 h 1475487"/>
                <a:gd name="connsiteX21-7551" fmla="*/ 74801 w 811235"/>
                <a:gd name="connsiteY21-7552" fmla="*/ 1132588 h 1475487"/>
                <a:gd name="connsiteX22-7553" fmla="*/ 8126 w 811235"/>
                <a:gd name="connsiteY22-7554" fmla="*/ 992093 h 1475487"/>
                <a:gd name="connsiteX0-7555" fmla="*/ 8126 w 811235"/>
                <a:gd name="connsiteY0-7556" fmla="*/ 992093 h 1475487"/>
                <a:gd name="connsiteX1-7557" fmla="*/ 8126 w 811235"/>
                <a:gd name="connsiteY1-7558" fmla="*/ 382493 h 1475487"/>
                <a:gd name="connsiteX2-7559" fmla="*/ 227201 w 811235"/>
                <a:gd name="connsiteY2-7560" fmla="*/ 1493 h 1475487"/>
                <a:gd name="connsiteX3-7561" fmla="*/ 789176 w 811235"/>
                <a:gd name="connsiteY3-7562" fmla="*/ 6256 h 1475487"/>
                <a:gd name="connsiteX4-7563" fmla="*/ 689164 w 811235"/>
                <a:gd name="connsiteY4-7564" fmla="*/ 25306 h 1475487"/>
                <a:gd name="connsiteX5-7565" fmla="*/ 622489 w 811235"/>
                <a:gd name="connsiteY5-7566" fmla="*/ 163418 h 1475487"/>
                <a:gd name="connsiteX6-7567" fmla="*/ 627251 w 811235"/>
                <a:gd name="connsiteY6-7568" fmla="*/ 320581 h 1475487"/>
                <a:gd name="connsiteX7-7569" fmla="*/ 762983 w 811235"/>
                <a:gd name="connsiteY7-7570" fmla="*/ 503937 h 1475487"/>
                <a:gd name="connsiteX8-7571" fmla="*/ 808226 w 811235"/>
                <a:gd name="connsiteY8-7572" fmla="*/ 620618 h 1475487"/>
                <a:gd name="connsiteX9-7573" fmla="*/ 679639 w 811235"/>
                <a:gd name="connsiteY9-7574" fmla="*/ 715868 h 1475487"/>
                <a:gd name="connsiteX10-7575" fmla="*/ 674876 w 811235"/>
                <a:gd name="connsiteY10-7576" fmla="*/ 1351662 h 1475487"/>
                <a:gd name="connsiteX11-7577" fmla="*/ 605820 w 811235"/>
                <a:gd name="connsiteY11-7578" fmla="*/ 1475487 h 1475487"/>
                <a:gd name="connsiteX12-7579" fmla="*/ 539145 w 811235"/>
                <a:gd name="connsiteY12-7580" fmla="*/ 1351663 h 1475487"/>
                <a:gd name="connsiteX13-7581" fmla="*/ 532001 w 811235"/>
                <a:gd name="connsiteY13-7582" fmla="*/ 982568 h 1475487"/>
                <a:gd name="connsiteX14-7583" fmla="*/ 498664 w 811235"/>
                <a:gd name="connsiteY14-7584" fmla="*/ 982568 h 1475487"/>
                <a:gd name="connsiteX15-7585" fmla="*/ 424846 w 811235"/>
                <a:gd name="connsiteY15-7586" fmla="*/ 1199262 h 1475487"/>
                <a:gd name="connsiteX16-7587" fmla="*/ 355789 w 811235"/>
                <a:gd name="connsiteY16-7588" fmla="*/ 982568 h 1475487"/>
                <a:gd name="connsiteX17-7589" fmla="*/ 322451 w 811235"/>
                <a:gd name="connsiteY17-7590" fmla="*/ 982568 h 1475487"/>
                <a:gd name="connsiteX18-7591" fmla="*/ 251014 w 811235"/>
                <a:gd name="connsiteY18-7592" fmla="*/ 1149256 h 1475487"/>
                <a:gd name="connsiteX19-7593" fmla="*/ 179576 w 811235"/>
                <a:gd name="connsiteY19-7594" fmla="*/ 982568 h 1475487"/>
                <a:gd name="connsiteX20-7595" fmla="*/ 151001 w 811235"/>
                <a:gd name="connsiteY20-7596" fmla="*/ 982568 h 1475487"/>
                <a:gd name="connsiteX21-7597" fmla="*/ 74801 w 811235"/>
                <a:gd name="connsiteY21-7598" fmla="*/ 1132588 h 1475487"/>
                <a:gd name="connsiteX22-7599" fmla="*/ 8126 w 811235"/>
                <a:gd name="connsiteY22-7600" fmla="*/ 992093 h 1475487"/>
                <a:gd name="connsiteX0-7601" fmla="*/ 8126 w 811235"/>
                <a:gd name="connsiteY0-7602" fmla="*/ 992093 h 1475487"/>
                <a:gd name="connsiteX1-7603" fmla="*/ 8126 w 811235"/>
                <a:gd name="connsiteY1-7604" fmla="*/ 382493 h 1475487"/>
                <a:gd name="connsiteX2-7605" fmla="*/ 227201 w 811235"/>
                <a:gd name="connsiteY2-7606" fmla="*/ 1493 h 1475487"/>
                <a:gd name="connsiteX3-7607" fmla="*/ 789176 w 811235"/>
                <a:gd name="connsiteY3-7608" fmla="*/ 6256 h 1475487"/>
                <a:gd name="connsiteX4-7609" fmla="*/ 689164 w 811235"/>
                <a:gd name="connsiteY4-7610" fmla="*/ 25306 h 1475487"/>
                <a:gd name="connsiteX5-7611" fmla="*/ 622489 w 811235"/>
                <a:gd name="connsiteY5-7612" fmla="*/ 163418 h 1475487"/>
                <a:gd name="connsiteX6-7613" fmla="*/ 627251 w 811235"/>
                <a:gd name="connsiteY6-7614" fmla="*/ 320581 h 1475487"/>
                <a:gd name="connsiteX7-7615" fmla="*/ 762983 w 811235"/>
                <a:gd name="connsiteY7-7616" fmla="*/ 503937 h 1475487"/>
                <a:gd name="connsiteX8-7617" fmla="*/ 808226 w 811235"/>
                <a:gd name="connsiteY8-7618" fmla="*/ 620618 h 1475487"/>
                <a:gd name="connsiteX9-7619" fmla="*/ 679639 w 811235"/>
                <a:gd name="connsiteY9-7620" fmla="*/ 715868 h 1475487"/>
                <a:gd name="connsiteX10-7621" fmla="*/ 674876 w 811235"/>
                <a:gd name="connsiteY10-7622" fmla="*/ 1351662 h 1475487"/>
                <a:gd name="connsiteX11-7623" fmla="*/ 605820 w 811235"/>
                <a:gd name="connsiteY11-7624" fmla="*/ 1475487 h 1475487"/>
                <a:gd name="connsiteX12-7625" fmla="*/ 539145 w 811235"/>
                <a:gd name="connsiteY12-7626" fmla="*/ 1351663 h 1475487"/>
                <a:gd name="connsiteX13-7627" fmla="*/ 532001 w 811235"/>
                <a:gd name="connsiteY13-7628" fmla="*/ 982568 h 1475487"/>
                <a:gd name="connsiteX14-7629" fmla="*/ 498664 w 811235"/>
                <a:gd name="connsiteY14-7630" fmla="*/ 982568 h 1475487"/>
                <a:gd name="connsiteX15-7631" fmla="*/ 424846 w 811235"/>
                <a:gd name="connsiteY15-7632" fmla="*/ 1199262 h 1475487"/>
                <a:gd name="connsiteX16-7633" fmla="*/ 355789 w 811235"/>
                <a:gd name="connsiteY16-7634" fmla="*/ 982568 h 1475487"/>
                <a:gd name="connsiteX17-7635" fmla="*/ 322451 w 811235"/>
                <a:gd name="connsiteY17-7636" fmla="*/ 982568 h 1475487"/>
                <a:gd name="connsiteX18-7637" fmla="*/ 251014 w 811235"/>
                <a:gd name="connsiteY18-7638" fmla="*/ 1149256 h 1475487"/>
                <a:gd name="connsiteX19-7639" fmla="*/ 179576 w 811235"/>
                <a:gd name="connsiteY19-7640" fmla="*/ 982568 h 1475487"/>
                <a:gd name="connsiteX20-7641" fmla="*/ 151001 w 811235"/>
                <a:gd name="connsiteY20-7642" fmla="*/ 982568 h 1475487"/>
                <a:gd name="connsiteX21-7643" fmla="*/ 74801 w 811235"/>
                <a:gd name="connsiteY21-7644" fmla="*/ 1132588 h 1475487"/>
                <a:gd name="connsiteX22-7645" fmla="*/ 8126 w 811235"/>
                <a:gd name="connsiteY22-7646" fmla="*/ 992093 h 1475487"/>
                <a:gd name="connsiteX0-7647" fmla="*/ 8126 w 811235"/>
                <a:gd name="connsiteY0-7648" fmla="*/ 992093 h 1475487"/>
                <a:gd name="connsiteX1-7649" fmla="*/ 8126 w 811235"/>
                <a:gd name="connsiteY1-7650" fmla="*/ 382493 h 1475487"/>
                <a:gd name="connsiteX2-7651" fmla="*/ 227201 w 811235"/>
                <a:gd name="connsiteY2-7652" fmla="*/ 1493 h 1475487"/>
                <a:gd name="connsiteX3-7653" fmla="*/ 789176 w 811235"/>
                <a:gd name="connsiteY3-7654" fmla="*/ 6256 h 1475487"/>
                <a:gd name="connsiteX4-7655" fmla="*/ 689164 w 811235"/>
                <a:gd name="connsiteY4-7656" fmla="*/ 25306 h 1475487"/>
                <a:gd name="connsiteX5-7657" fmla="*/ 622489 w 811235"/>
                <a:gd name="connsiteY5-7658" fmla="*/ 163418 h 1475487"/>
                <a:gd name="connsiteX6-7659" fmla="*/ 627251 w 811235"/>
                <a:gd name="connsiteY6-7660" fmla="*/ 320581 h 1475487"/>
                <a:gd name="connsiteX7-7661" fmla="*/ 762983 w 811235"/>
                <a:gd name="connsiteY7-7662" fmla="*/ 503937 h 1475487"/>
                <a:gd name="connsiteX8-7663" fmla="*/ 808226 w 811235"/>
                <a:gd name="connsiteY8-7664" fmla="*/ 620618 h 1475487"/>
                <a:gd name="connsiteX9-7665" fmla="*/ 679639 w 811235"/>
                <a:gd name="connsiteY9-7666" fmla="*/ 715868 h 1475487"/>
                <a:gd name="connsiteX10-7667" fmla="*/ 674876 w 811235"/>
                <a:gd name="connsiteY10-7668" fmla="*/ 1351662 h 1475487"/>
                <a:gd name="connsiteX11-7669" fmla="*/ 605820 w 811235"/>
                <a:gd name="connsiteY11-7670" fmla="*/ 1475487 h 1475487"/>
                <a:gd name="connsiteX12-7671" fmla="*/ 539145 w 811235"/>
                <a:gd name="connsiteY12-7672" fmla="*/ 1351663 h 1475487"/>
                <a:gd name="connsiteX13-7673" fmla="*/ 532001 w 811235"/>
                <a:gd name="connsiteY13-7674" fmla="*/ 982568 h 1475487"/>
                <a:gd name="connsiteX14-7675" fmla="*/ 498664 w 811235"/>
                <a:gd name="connsiteY14-7676" fmla="*/ 982568 h 1475487"/>
                <a:gd name="connsiteX15-7677" fmla="*/ 424846 w 811235"/>
                <a:gd name="connsiteY15-7678" fmla="*/ 1199262 h 1475487"/>
                <a:gd name="connsiteX16-7679" fmla="*/ 355789 w 811235"/>
                <a:gd name="connsiteY16-7680" fmla="*/ 982568 h 1475487"/>
                <a:gd name="connsiteX17-7681" fmla="*/ 322451 w 811235"/>
                <a:gd name="connsiteY17-7682" fmla="*/ 982568 h 1475487"/>
                <a:gd name="connsiteX18-7683" fmla="*/ 251014 w 811235"/>
                <a:gd name="connsiteY18-7684" fmla="*/ 1149256 h 1475487"/>
                <a:gd name="connsiteX19-7685" fmla="*/ 179576 w 811235"/>
                <a:gd name="connsiteY19-7686" fmla="*/ 982568 h 1475487"/>
                <a:gd name="connsiteX20-7687" fmla="*/ 151001 w 811235"/>
                <a:gd name="connsiteY20-7688" fmla="*/ 982568 h 1475487"/>
                <a:gd name="connsiteX21-7689" fmla="*/ 74801 w 811235"/>
                <a:gd name="connsiteY21-7690" fmla="*/ 1132588 h 1475487"/>
                <a:gd name="connsiteX22-7691" fmla="*/ 8126 w 811235"/>
                <a:gd name="connsiteY22-7692" fmla="*/ 992093 h 1475487"/>
                <a:gd name="connsiteX0-7693" fmla="*/ 8126 w 811235"/>
                <a:gd name="connsiteY0-7694" fmla="*/ 992093 h 1475487"/>
                <a:gd name="connsiteX1-7695" fmla="*/ 8126 w 811235"/>
                <a:gd name="connsiteY1-7696" fmla="*/ 382493 h 1475487"/>
                <a:gd name="connsiteX2-7697" fmla="*/ 227201 w 811235"/>
                <a:gd name="connsiteY2-7698" fmla="*/ 1493 h 1475487"/>
                <a:gd name="connsiteX3-7699" fmla="*/ 789176 w 811235"/>
                <a:gd name="connsiteY3-7700" fmla="*/ 6256 h 1475487"/>
                <a:gd name="connsiteX4-7701" fmla="*/ 689164 w 811235"/>
                <a:gd name="connsiteY4-7702" fmla="*/ 25306 h 1475487"/>
                <a:gd name="connsiteX5-7703" fmla="*/ 622489 w 811235"/>
                <a:gd name="connsiteY5-7704" fmla="*/ 163418 h 1475487"/>
                <a:gd name="connsiteX6-7705" fmla="*/ 627251 w 811235"/>
                <a:gd name="connsiteY6-7706" fmla="*/ 320581 h 1475487"/>
                <a:gd name="connsiteX7-7707" fmla="*/ 762983 w 811235"/>
                <a:gd name="connsiteY7-7708" fmla="*/ 503937 h 1475487"/>
                <a:gd name="connsiteX8-7709" fmla="*/ 808226 w 811235"/>
                <a:gd name="connsiteY8-7710" fmla="*/ 620618 h 1475487"/>
                <a:gd name="connsiteX9-7711" fmla="*/ 679639 w 811235"/>
                <a:gd name="connsiteY9-7712" fmla="*/ 715868 h 1475487"/>
                <a:gd name="connsiteX10-7713" fmla="*/ 674876 w 811235"/>
                <a:gd name="connsiteY10-7714" fmla="*/ 1351662 h 1475487"/>
                <a:gd name="connsiteX11-7715" fmla="*/ 605820 w 811235"/>
                <a:gd name="connsiteY11-7716" fmla="*/ 1475487 h 1475487"/>
                <a:gd name="connsiteX12-7717" fmla="*/ 539145 w 811235"/>
                <a:gd name="connsiteY12-7718" fmla="*/ 1351663 h 1475487"/>
                <a:gd name="connsiteX13-7719" fmla="*/ 532001 w 811235"/>
                <a:gd name="connsiteY13-7720" fmla="*/ 982568 h 1475487"/>
                <a:gd name="connsiteX14-7721" fmla="*/ 498664 w 811235"/>
                <a:gd name="connsiteY14-7722" fmla="*/ 982568 h 1475487"/>
                <a:gd name="connsiteX15-7723" fmla="*/ 424846 w 811235"/>
                <a:gd name="connsiteY15-7724" fmla="*/ 1199262 h 1475487"/>
                <a:gd name="connsiteX16-7725" fmla="*/ 355789 w 811235"/>
                <a:gd name="connsiteY16-7726" fmla="*/ 982568 h 1475487"/>
                <a:gd name="connsiteX17-7727" fmla="*/ 322451 w 811235"/>
                <a:gd name="connsiteY17-7728" fmla="*/ 982568 h 1475487"/>
                <a:gd name="connsiteX18-7729" fmla="*/ 251014 w 811235"/>
                <a:gd name="connsiteY18-7730" fmla="*/ 1149256 h 1475487"/>
                <a:gd name="connsiteX19-7731" fmla="*/ 179576 w 811235"/>
                <a:gd name="connsiteY19-7732" fmla="*/ 982568 h 1475487"/>
                <a:gd name="connsiteX20-7733" fmla="*/ 151001 w 811235"/>
                <a:gd name="connsiteY20-7734" fmla="*/ 982568 h 1475487"/>
                <a:gd name="connsiteX21-7735" fmla="*/ 74801 w 811235"/>
                <a:gd name="connsiteY21-7736" fmla="*/ 1132588 h 1475487"/>
                <a:gd name="connsiteX22-7737" fmla="*/ 8126 w 811235"/>
                <a:gd name="connsiteY22-7738" fmla="*/ 992093 h 1475487"/>
                <a:gd name="connsiteX0-7739" fmla="*/ 8126 w 811235"/>
                <a:gd name="connsiteY0-7740" fmla="*/ 992093 h 1475487"/>
                <a:gd name="connsiteX1-7741" fmla="*/ 8126 w 811235"/>
                <a:gd name="connsiteY1-7742" fmla="*/ 382493 h 1475487"/>
                <a:gd name="connsiteX2-7743" fmla="*/ 227201 w 811235"/>
                <a:gd name="connsiteY2-7744" fmla="*/ 1493 h 1475487"/>
                <a:gd name="connsiteX3-7745" fmla="*/ 789176 w 811235"/>
                <a:gd name="connsiteY3-7746" fmla="*/ 6256 h 1475487"/>
                <a:gd name="connsiteX4-7747" fmla="*/ 689164 w 811235"/>
                <a:gd name="connsiteY4-7748" fmla="*/ 25306 h 1475487"/>
                <a:gd name="connsiteX5-7749" fmla="*/ 622489 w 811235"/>
                <a:gd name="connsiteY5-7750" fmla="*/ 163418 h 1475487"/>
                <a:gd name="connsiteX6-7751" fmla="*/ 627251 w 811235"/>
                <a:gd name="connsiteY6-7752" fmla="*/ 320581 h 1475487"/>
                <a:gd name="connsiteX7-7753" fmla="*/ 762983 w 811235"/>
                <a:gd name="connsiteY7-7754" fmla="*/ 503937 h 1475487"/>
                <a:gd name="connsiteX8-7755" fmla="*/ 808226 w 811235"/>
                <a:gd name="connsiteY8-7756" fmla="*/ 620618 h 1475487"/>
                <a:gd name="connsiteX9-7757" fmla="*/ 679639 w 811235"/>
                <a:gd name="connsiteY9-7758" fmla="*/ 715868 h 1475487"/>
                <a:gd name="connsiteX10-7759" fmla="*/ 674876 w 811235"/>
                <a:gd name="connsiteY10-7760" fmla="*/ 1351662 h 1475487"/>
                <a:gd name="connsiteX11-7761" fmla="*/ 605820 w 811235"/>
                <a:gd name="connsiteY11-7762" fmla="*/ 1475487 h 1475487"/>
                <a:gd name="connsiteX12-7763" fmla="*/ 539145 w 811235"/>
                <a:gd name="connsiteY12-7764" fmla="*/ 1351663 h 1475487"/>
                <a:gd name="connsiteX13-7765" fmla="*/ 532001 w 811235"/>
                <a:gd name="connsiteY13-7766" fmla="*/ 982568 h 1475487"/>
                <a:gd name="connsiteX14-7767" fmla="*/ 498664 w 811235"/>
                <a:gd name="connsiteY14-7768" fmla="*/ 982568 h 1475487"/>
                <a:gd name="connsiteX15-7769" fmla="*/ 424846 w 811235"/>
                <a:gd name="connsiteY15-7770" fmla="*/ 1199262 h 1475487"/>
                <a:gd name="connsiteX16-7771" fmla="*/ 355789 w 811235"/>
                <a:gd name="connsiteY16-7772" fmla="*/ 982568 h 1475487"/>
                <a:gd name="connsiteX17-7773" fmla="*/ 322451 w 811235"/>
                <a:gd name="connsiteY17-7774" fmla="*/ 982568 h 1475487"/>
                <a:gd name="connsiteX18-7775" fmla="*/ 251014 w 811235"/>
                <a:gd name="connsiteY18-7776" fmla="*/ 1149256 h 1475487"/>
                <a:gd name="connsiteX19-7777" fmla="*/ 179576 w 811235"/>
                <a:gd name="connsiteY19-7778" fmla="*/ 982568 h 1475487"/>
                <a:gd name="connsiteX20-7779" fmla="*/ 151001 w 811235"/>
                <a:gd name="connsiteY20-7780" fmla="*/ 982568 h 1475487"/>
                <a:gd name="connsiteX21-7781" fmla="*/ 74801 w 811235"/>
                <a:gd name="connsiteY21-7782" fmla="*/ 1132588 h 1475487"/>
                <a:gd name="connsiteX22-7783" fmla="*/ 8126 w 811235"/>
                <a:gd name="connsiteY22-7784" fmla="*/ 992093 h 1475487"/>
                <a:gd name="connsiteX0-7785" fmla="*/ 8126 w 811235"/>
                <a:gd name="connsiteY0-7786" fmla="*/ 992093 h 1475491"/>
                <a:gd name="connsiteX1-7787" fmla="*/ 8126 w 811235"/>
                <a:gd name="connsiteY1-7788" fmla="*/ 382493 h 1475491"/>
                <a:gd name="connsiteX2-7789" fmla="*/ 227201 w 811235"/>
                <a:gd name="connsiteY2-7790" fmla="*/ 1493 h 1475491"/>
                <a:gd name="connsiteX3-7791" fmla="*/ 789176 w 811235"/>
                <a:gd name="connsiteY3-7792" fmla="*/ 6256 h 1475491"/>
                <a:gd name="connsiteX4-7793" fmla="*/ 689164 w 811235"/>
                <a:gd name="connsiteY4-7794" fmla="*/ 25306 h 1475491"/>
                <a:gd name="connsiteX5-7795" fmla="*/ 622489 w 811235"/>
                <a:gd name="connsiteY5-7796" fmla="*/ 163418 h 1475491"/>
                <a:gd name="connsiteX6-7797" fmla="*/ 627251 w 811235"/>
                <a:gd name="connsiteY6-7798" fmla="*/ 320581 h 1475491"/>
                <a:gd name="connsiteX7-7799" fmla="*/ 762983 w 811235"/>
                <a:gd name="connsiteY7-7800" fmla="*/ 503937 h 1475491"/>
                <a:gd name="connsiteX8-7801" fmla="*/ 808226 w 811235"/>
                <a:gd name="connsiteY8-7802" fmla="*/ 620618 h 1475491"/>
                <a:gd name="connsiteX9-7803" fmla="*/ 679639 w 811235"/>
                <a:gd name="connsiteY9-7804" fmla="*/ 715868 h 1475491"/>
                <a:gd name="connsiteX10-7805" fmla="*/ 674876 w 811235"/>
                <a:gd name="connsiteY10-7806" fmla="*/ 1351662 h 1475491"/>
                <a:gd name="connsiteX11-7807" fmla="*/ 610583 w 811235"/>
                <a:gd name="connsiteY11-7808" fmla="*/ 1475487 h 1475491"/>
                <a:gd name="connsiteX12-7809" fmla="*/ 539145 w 811235"/>
                <a:gd name="connsiteY12-7810" fmla="*/ 1351663 h 1475491"/>
                <a:gd name="connsiteX13-7811" fmla="*/ 532001 w 811235"/>
                <a:gd name="connsiteY13-7812" fmla="*/ 982568 h 1475491"/>
                <a:gd name="connsiteX14-7813" fmla="*/ 498664 w 811235"/>
                <a:gd name="connsiteY14-7814" fmla="*/ 982568 h 1475491"/>
                <a:gd name="connsiteX15-7815" fmla="*/ 424846 w 811235"/>
                <a:gd name="connsiteY15-7816" fmla="*/ 1199262 h 1475491"/>
                <a:gd name="connsiteX16-7817" fmla="*/ 355789 w 811235"/>
                <a:gd name="connsiteY16-7818" fmla="*/ 982568 h 1475491"/>
                <a:gd name="connsiteX17-7819" fmla="*/ 322451 w 811235"/>
                <a:gd name="connsiteY17-7820" fmla="*/ 982568 h 1475491"/>
                <a:gd name="connsiteX18-7821" fmla="*/ 251014 w 811235"/>
                <a:gd name="connsiteY18-7822" fmla="*/ 1149256 h 1475491"/>
                <a:gd name="connsiteX19-7823" fmla="*/ 179576 w 811235"/>
                <a:gd name="connsiteY19-7824" fmla="*/ 982568 h 1475491"/>
                <a:gd name="connsiteX20-7825" fmla="*/ 151001 w 811235"/>
                <a:gd name="connsiteY20-7826" fmla="*/ 982568 h 1475491"/>
                <a:gd name="connsiteX21-7827" fmla="*/ 74801 w 811235"/>
                <a:gd name="connsiteY21-7828" fmla="*/ 1132588 h 1475491"/>
                <a:gd name="connsiteX22-7829" fmla="*/ 8126 w 811235"/>
                <a:gd name="connsiteY22-7830" fmla="*/ 992093 h 1475491"/>
                <a:gd name="connsiteX0-7831" fmla="*/ 8126 w 811235"/>
                <a:gd name="connsiteY0-7832" fmla="*/ 992093 h 1475491"/>
                <a:gd name="connsiteX1-7833" fmla="*/ 8126 w 811235"/>
                <a:gd name="connsiteY1-7834" fmla="*/ 382493 h 1475491"/>
                <a:gd name="connsiteX2-7835" fmla="*/ 227201 w 811235"/>
                <a:gd name="connsiteY2-7836" fmla="*/ 1493 h 1475491"/>
                <a:gd name="connsiteX3-7837" fmla="*/ 789176 w 811235"/>
                <a:gd name="connsiteY3-7838" fmla="*/ 6256 h 1475491"/>
                <a:gd name="connsiteX4-7839" fmla="*/ 689164 w 811235"/>
                <a:gd name="connsiteY4-7840" fmla="*/ 25306 h 1475491"/>
                <a:gd name="connsiteX5-7841" fmla="*/ 622489 w 811235"/>
                <a:gd name="connsiteY5-7842" fmla="*/ 163418 h 1475491"/>
                <a:gd name="connsiteX6-7843" fmla="*/ 627251 w 811235"/>
                <a:gd name="connsiteY6-7844" fmla="*/ 320581 h 1475491"/>
                <a:gd name="connsiteX7-7845" fmla="*/ 762983 w 811235"/>
                <a:gd name="connsiteY7-7846" fmla="*/ 503937 h 1475491"/>
                <a:gd name="connsiteX8-7847" fmla="*/ 808226 w 811235"/>
                <a:gd name="connsiteY8-7848" fmla="*/ 620618 h 1475491"/>
                <a:gd name="connsiteX9-7849" fmla="*/ 679639 w 811235"/>
                <a:gd name="connsiteY9-7850" fmla="*/ 715868 h 1475491"/>
                <a:gd name="connsiteX10-7851" fmla="*/ 674876 w 811235"/>
                <a:gd name="connsiteY10-7852" fmla="*/ 1351662 h 1475491"/>
                <a:gd name="connsiteX11-7853" fmla="*/ 610583 w 811235"/>
                <a:gd name="connsiteY11-7854" fmla="*/ 1475487 h 1475491"/>
                <a:gd name="connsiteX12-7855" fmla="*/ 539145 w 811235"/>
                <a:gd name="connsiteY12-7856" fmla="*/ 1351663 h 1475491"/>
                <a:gd name="connsiteX13-7857" fmla="*/ 532001 w 811235"/>
                <a:gd name="connsiteY13-7858" fmla="*/ 982568 h 1475491"/>
                <a:gd name="connsiteX14-7859" fmla="*/ 498664 w 811235"/>
                <a:gd name="connsiteY14-7860" fmla="*/ 982568 h 1475491"/>
                <a:gd name="connsiteX15-7861" fmla="*/ 424846 w 811235"/>
                <a:gd name="connsiteY15-7862" fmla="*/ 1199262 h 1475491"/>
                <a:gd name="connsiteX16-7863" fmla="*/ 355789 w 811235"/>
                <a:gd name="connsiteY16-7864" fmla="*/ 982568 h 1475491"/>
                <a:gd name="connsiteX17-7865" fmla="*/ 322451 w 811235"/>
                <a:gd name="connsiteY17-7866" fmla="*/ 982568 h 1475491"/>
                <a:gd name="connsiteX18-7867" fmla="*/ 251014 w 811235"/>
                <a:gd name="connsiteY18-7868" fmla="*/ 1149256 h 1475491"/>
                <a:gd name="connsiteX19-7869" fmla="*/ 179576 w 811235"/>
                <a:gd name="connsiteY19-7870" fmla="*/ 982568 h 1475491"/>
                <a:gd name="connsiteX20-7871" fmla="*/ 151001 w 811235"/>
                <a:gd name="connsiteY20-7872" fmla="*/ 982568 h 1475491"/>
                <a:gd name="connsiteX21-7873" fmla="*/ 74801 w 811235"/>
                <a:gd name="connsiteY21-7874" fmla="*/ 1132588 h 1475491"/>
                <a:gd name="connsiteX22-7875" fmla="*/ 8126 w 811235"/>
                <a:gd name="connsiteY22-7876" fmla="*/ 992093 h 1475491"/>
                <a:gd name="connsiteX0-7877" fmla="*/ 8126 w 811235"/>
                <a:gd name="connsiteY0-7878" fmla="*/ 992093 h 1475487"/>
                <a:gd name="connsiteX1-7879" fmla="*/ 8126 w 811235"/>
                <a:gd name="connsiteY1-7880" fmla="*/ 382493 h 1475487"/>
                <a:gd name="connsiteX2-7881" fmla="*/ 227201 w 811235"/>
                <a:gd name="connsiteY2-7882" fmla="*/ 1493 h 1475487"/>
                <a:gd name="connsiteX3-7883" fmla="*/ 789176 w 811235"/>
                <a:gd name="connsiteY3-7884" fmla="*/ 6256 h 1475487"/>
                <a:gd name="connsiteX4-7885" fmla="*/ 689164 w 811235"/>
                <a:gd name="connsiteY4-7886" fmla="*/ 25306 h 1475487"/>
                <a:gd name="connsiteX5-7887" fmla="*/ 622489 w 811235"/>
                <a:gd name="connsiteY5-7888" fmla="*/ 163418 h 1475487"/>
                <a:gd name="connsiteX6-7889" fmla="*/ 627251 w 811235"/>
                <a:gd name="connsiteY6-7890" fmla="*/ 320581 h 1475487"/>
                <a:gd name="connsiteX7-7891" fmla="*/ 762983 w 811235"/>
                <a:gd name="connsiteY7-7892" fmla="*/ 503937 h 1475487"/>
                <a:gd name="connsiteX8-7893" fmla="*/ 808226 w 811235"/>
                <a:gd name="connsiteY8-7894" fmla="*/ 620618 h 1475487"/>
                <a:gd name="connsiteX9-7895" fmla="*/ 679639 w 811235"/>
                <a:gd name="connsiteY9-7896" fmla="*/ 715868 h 1475487"/>
                <a:gd name="connsiteX10-7897" fmla="*/ 674876 w 811235"/>
                <a:gd name="connsiteY10-7898" fmla="*/ 1351662 h 1475487"/>
                <a:gd name="connsiteX11-7899" fmla="*/ 610583 w 811235"/>
                <a:gd name="connsiteY11-7900" fmla="*/ 1475487 h 1475487"/>
                <a:gd name="connsiteX12-7901" fmla="*/ 539145 w 811235"/>
                <a:gd name="connsiteY12-7902" fmla="*/ 1351663 h 1475487"/>
                <a:gd name="connsiteX13-7903" fmla="*/ 532001 w 811235"/>
                <a:gd name="connsiteY13-7904" fmla="*/ 982568 h 1475487"/>
                <a:gd name="connsiteX14-7905" fmla="*/ 498664 w 811235"/>
                <a:gd name="connsiteY14-7906" fmla="*/ 982568 h 1475487"/>
                <a:gd name="connsiteX15-7907" fmla="*/ 424846 w 811235"/>
                <a:gd name="connsiteY15-7908" fmla="*/ 1199262 h 1475487"/>
                <a:gd name="connsiteX16-7909" fmla="*/ 355789 w 811235"/>
                <a:gd name="connsiteY16-7910" fmla="*/ 982568 h 1475487"/>
                <a:gd name="connsiteX17-7911" fmla="*/ 322451 w 811235"/>
                <a:gd name="connsiteY17-7912" fmla="*/ 982568 h 1475487"/>
                <a:gd name="connsiteX18-7913" fmla="*/ 251014 w 811235"/>
                <a:gd name="connsiteY18-7914" fmla="*/ 1149256 h 1475487"/>
                <a:gd name="connsiteX19-7915" fmla="*/ 179576 w 811235"/>
                <a:gd name="connsiteY19-7916" fmla="*/ 982568 h 1475487"/>
                <a:gd name="connsiteX20-7917" fmla="*/ 151001 w 811235"/>
                <a:gd name="connsiteY20-7918" fmla="*/ 982568 h 1475487"/>
                <a:gd name="connsiteX21-7919" fmla="*/ 74801 w 811235"/>
                <a:gd name="connsiteY21-7920" fmla="*/ 1132588 h 1475487"/>
                <a:gd name="connsiteX22-7921" fmla="*/ 8126 w 811235"/>
                <a:gd name="connsiteY22-7922" fmla="*/ 992093 h 1475487"/>
                <a:gd name="connsiteX0-7923" fmla="*/ 8126 w 811235"/>
                <a:gd name="connsiteY0-7924" fmla="*/ 992093 h 1475487"/>
                <a:gd name="connsiteX1-7925" fmla="*/ 8126 w 811235"/>
                <a:gd name="connsiteY1-7926" fmla="*/ 382493 h 1475487"/>
                <a:gd name="connsiteX2-7927" fmla="*/ 227201 w 811235"/>
                <a:gd name="connsiteY2-7928" fmla="*/ 1493 h 1475487"/>
                <a:gd name="connsiteX3-7929" fmla="*/ 789176 w 811235"/>
                <a:gd name="connsiteY3-7930" fmla="*/ 6256 h 1475487"/>
                <a:gd name="connsiteX4-7931" fmla="*/ 689164 w 811235"/>
                <a:gd name="connsiteY4-7932" fmla="*/ 25306 h 1475487"/>
                <a:gd name="connsiteX5-7933" fmla="*/ 622489 w 811235"/>
                <a:gd name="connsiteY5-7934" fmla="*/ 163418 h 1475487"/>
                <a:gd name="connsiteX6-7935" fmla="*/ 627251 w 811235"/>
                <a:gd name="connsiteY6-7936" fmla="*/ 320581 h 1475487"/>
                <a:gd name="connsiteX7-7937" fmla="*/ 762983 w 811235"/>
                <a:gd name="connsiteY7-7938" fmla="*/ 503937 h 1475487"/>
                <a:gd name="connsiteX8-7939" fmla="*/ 808226 w 811235"/>
                <a:gd name="connsiteY8-7940" fmla="*/ 620618 h 1475487"/>
                <a:gd name="connsiteX9-7941" fmla="*/ 679639 w 811235"/>
                <a:gd name="connsiteY9-7942" fmla="*/ 715868 h 1475487"/>
                <a:gd name="connsiteX10-7943" fmla="*/ 674876 w 811235"/>
                <a:gd name="connsiteY10-7944" fmla="*/ 1351662 h 1475487"/>
                <a:gd name="connsiteX11-7945" fmla="*/ 610583 w 811235"/>
                <a:gd name="connsiteY11-7946" fmla="*/ 1475487 h 1475487"/>
                <a:gd name="connsiteX12-7947" fmla="*/ 539145 w 811235"/>
                <a:gd name="connsiteY12-7948" fmla="*/ 1351663 h 1475487"/>
                <a:gd name="connsiteX13-7949" fmla="*/ 532001 w 811235"/>
                <a:gd name="connsiteY13-7950" fmla="*/ 982568 h 1475487"/>
                <a:gd name="connsiteX14-7951" fmla="*/ 498664 w 811235"/>
                <a:gd name="connsiteY14-7952" fmla="*/ 982568 h 1475487"/>
                <a:gd name="connsiteX15-7953" fmla="*/ 424846 w 811235"/>
                <a:gd name="connsiteY15-7954" fmla="*/ 1199262 h 1475487"/>
                <a:gd name="connsiteX16-7955" fmla="*/ 355789 w 811235"/>
                <a:gd name="connsiteY16-7956" fmla="*/ 982568 h 1475487"/>
                <a:gd name="connsiteX17-7957" fmla="*/ 322451 w 811235"/>
                <a:gd name="connsiteY17-7958" fmla="*/ 982568 h 1475487"/>
                <a:gd name="connsiteX18-7959" fmla="*/ 251014 w 811235"/>
                <a:gd name="connsiteY18-7960" fmla="*/ 1149256 h 1475487"/>
                <a:gd name="connsiteX19-7961" fmla="*/ 179576 w 811235"/>
                <a:gd name="connsiteY19-7962" fmla="*/ 982568 h 1475487"/>
                <a:gd name="connsiteX20-7963" fmla="*/ 151001 w 811235"/>
                <a:gd name="connsiteY20-7964" fmla="*/ 982568 h 1475487"/>
                <a:gd name="connsiteX21-7965" fmla="*/ 74801 w 811235"/>
                <a:gd name="connsiteY21-7966" fmla="*/ 1132588 h 1475487"/>
                <a:gd name="connsiteX22-7967" fmla="*/ 8126 w 811235"/>
                <a:gd name="connsiteY22-7968" fmla="*/ 992093 h 1475487"/>
                <a:gd name="connsiteX0-7969" fmla="*/ 8126 w 811235"/>
                <a:gd name="connsiteY0-7970" fmla="*/ 992093 h 1475487"/>
                <a:gd name="connsiteX1-7971" fmla="*/ 8126 w 811235"/>
                <a:gd name="connsiteY1-7972" fmla="*/ 382493 h 1475487"/>
                <a:gd name="connsiteX2-7973" fmla="*/ 227201 w 811235"/>
                <a:gd name="connsiteY2-7974" fmla="*/ 1493 h 1475487"/>
                <a:gd name="connsiteX3-7975" fmla="*/ 789176 w 811235"/>
                <a:gd name="connsiteY3-7976" fmla="*/ 6256 h 1475487"/>
                <a:gd name="connsiteX4-7977" fmla="*/ 689164 w 811235"/>
                <a:gd name="connsiteY4-7978" fmla="*/ 25306 h 1475487"/>
                <a:gd name="connsiteX5-7979" fmla="*/ 622489 w 811235"/>
                <a:gd name="connsiteY5-7980" fmla="*/ 163418 h 1475487"/>
                <a:gd name="connsiteX6-7981" fmla="*/ 627251 w 811235"/>
                <a:gd name="connsiteY6-7982" fmla="*/ 320581 h 1475487"/>
                <a:gd name="connsiteX7-7983" fmla="*/ 762983 w 811235"/>
                <a:gd name="connsiteY7-7984" fmla="*/ 503937 h 1475487"/>
                <a:gd name="connsiteX8-7985" fmla="*/ 808226 w 811235"/>
                <a:gd name="connsiteY8-7986" fmla="*/ 620618 h 1475487"/>
                <a:gd name="connsiteX9-7987" fmla="*/ 679639 w 811235"/>
                <a:gd name="connsiteY9-7988" fmla="*/ 715868 h 1475487"/>
                <a:gd name="connsiteX10-7989" fmla="*/ 674876 w 811235"/>
                <a:gd name="connsiteY10-7990" fmla="*/ 1351662 h 1475487"/>
                <a:gd name="connsiteX11-7991" fmla="*/ 610583 w 811235"/>
                <a:gd name="connsiteY11-7992" fmla="*/ 1475487 h 1475487"/>
                <a:gd name="connsiteX12-7993" fmla="*/ 539145 w 811235"/>
                <a:gd name="connsiteY12-7994" fmla="*/ 1351663 h 1475487"/>
                <a:gd name="connsiteX13-7995" fmla="*/ 532001 w 811235"/>
                <a:gd name="connsiteY13-7996" fmla="*/ 982568 h 1475487"/>
                <a:gd name="connsiteX14-7997" fmla="*/ 498664 w 811235"/>
                <a:gd name="connsiteY14-7998" fmla="*/ 982568 h 1475487"/>
                <a:gd name="connsiteX15-7999" fmla="*/ 424846 w 811235"/>
                <a:gd name="connsiteY15-8000" fmla="*/ 1199262 h 1475487"/>
                <a:gd name="connsiteX16-8001" fmla="*/ 355789 w 811235"/>
                <a:gd name="connsiteY16-8002" fmla="*/ 982568 h 1475487"/>
                <a:gd name="connsiteX17-8003" fmla="*/ 322451 w 811235"/>
                <a:gd name="connsiteY17-8004" fmla="*/ 982568 h 1475487"/>
                <a:gd name="connsiteX18-8005" fmla="*/ 251014 w 811235"/>
                <a:gd name="connsiteY18-8006" fmla="*/ 1149256 h 1475487"/>
                <a:gd name="connsiteX19-8007" fmla="*/ 179576 w 811235"/>
                <a:gd name="connsiteY19-8008" fmla="*/ 982568 h 1475487"/>
                <a:gd name="connsiteX20-8009" fmla="*/ 151001 w 811235"/>
                <a:gd name="connsiteY20-8010" fmla="*/ 982568 h 1475487"/>
                <a:gd name="connsiteX21-8011" fmla="*/ 74801 w 811235"/>
                <a:gd name="connsiteY21-8012" fmla="*/ 1132588 h 1475487"/>
                <a:gd name="connsiteX22-8013" fmla="*/ 8126 w 811235"/>
                <a:gd name="connsiteY22-8014" fmla="*/ 992093 h 1475487"/>
              </a:gdLst>
              <a:ahLst/>
              <a:cxnLst>
                <a:cxn ang="0">
                  <a:pos x="connsiteX0-7969" y="connsiteY0-7970"/>
                </a:cxn>
                <a:cxn ang="0">
                  <a:pos x="connsiteX1-7971" y="connsiteY1-7972"/>
                </a:cxn>
                <a:cxn ang="0">
                  <a:pos x="connsiteX2-7973" y="connsiteY2-7974"/>
                </a:cxn>
                <a:cxn ang="0">
                  <a:pos x="connsiteX3-7975" y="connsiteY3-7976"/>
                </a:cxn>
                <a:cxn ang="0">
                  <a:pos x="connsiteX4-7977" y="connsiteY4-7978"/>
                </a:cxn>
                <a:cxn ang="0">
                  <a:pos x="connsiteX5-7979" y="connsiteY5-7980"/>
                </a:cxn>
                <a:cxn ang="0">
                  <a:pos x="connsiteX6-7981" y="connsiteY6-7982"/>
                </a:cxn>
                <a:cxn ang="0">
                  <a:pos x="connsiteX7-7983" y="connsiteY7-7984"/>
                </a:cxn>
                <a:cxn ang="0">
                  <a:pos x="connsiteX8-7985" y="connsiteY8-7986"/>
                </a:cxn>
                <a:cxn ang="0">
                  <a:pos x="connsiteX9-7987" y="connsiteY9-7988"/>
                </a:cxn>
                <a:cxn ang="0">
                  <a:pos x="connsiteX10-7989" y="connsiteY10-7990"/>
                </a:cxn>
                <a:cxn ang="0">
                  <a:pos x="connsiteX11-7991" y="connsiteY11-7992"/>
                </a:cxn>
                <a:cxn ang="0">
                  <a:pos x="connsiteX12-7993" y="connsiteY12-7994"/>
                </a:cxn>
                <a:cxn ang="0">
                  <a:pos x="connsiteX13-7995" y="connsiteY13-7996"/>
                </a:cxn>
                <a:cxn ang="0">
                  <a:pos x="connsiteX14-7997" y="connsiteY14-7998"/>
                </a:cxn>
                <a:cxn ang="0">
                  <a:pos x="connsiteX15-7999" y="connsiteY15-8000"/>
                </a:cxn>
                <a:cxn ang="0">
                  <a:pos x="connsiteX16-8001" y="connsiteY16-8002"/>
                </a:cxn>
                <a:cxn ang="0">
                  <a:pos x="connsiteX17-8003" y="connsiteY17-8004"/>
                </a:cxn>
                <a:cxn ang="0">
                  <a:pos x="connsiteX18-8005" y="connsiteY18-8006"/>
                </a:cxn>
                <a:cxn ang="0">
                  <a:pos x="connsiteX19-8007" y="connsiteY19-8008"/>
                </a:cxn>
                <a:cxn ang="0">
                  <a:pos x="connsiteX20-8009" y="connsiteY20-8010"/>
                </a:cxn>
                <a:cxn ang="0">
                  <a:pos x="connsiteX21-8011" y="connsiteY21-8012"/>
                </a:cxn>
                <a:cxn ang="0">
                  <a:pos x="connsiteX22-8013" y="connsiteY22-8014"/>
                </a:cxn>
              </a:cxnLst>
              <a:rect l="l" t="t" r="r" b="b"/>
              <a:pathLst>
                <a:path w="811235" h="1475487">
                  <a:moveTo>
                    <a:pt x="8126" y="992093"/>
                  </a:moveTo>
                  <a:cubicBezTo>
                    <a:pt x="6539" y="919463"/>
                    <a:pt x="-9336" y="561880"/>
                    <a:pt x="8126" y="382493"/>
                  </a:cubicBezTo>
                  <a:cubicBezTo>
                    <a:pt x="25588" y="203106"/>
                    <a:pt x="163701" y="5461"/>
                    <a:pt x="227201" y="1493"/>
                  </a:cubicBezTo>
                  <a:cubicBezTo>
                    <a:pt x="290701" y="-2475"/>
                    <a:pt x="709801" y="2287"/>
                    <a:pt x="789176" y="6256"/>
                  </a:cubicBezTo>
                  <a:cubicBezTo>
                    <a:pt x="828070" y="3081"/>
                    <a:pt x="726470" y="6255"/>
                    <a:pt x="689164" y="25306"/>
                  </a:cubicBezTo>
                  <a:cubicBezTo>
                    <a:pt x="651858" y="44357"/>
                    <a:pt x="632808" y="114206"/>
                    <a:pt x="622489" y="163418"/>
                  </a:cubicBezTo>
                  <a:cubicBezTo>
                    <a:pt x="612170" y="212630"/>
                    <a:pt x="603835" y="263828"/>
                    <a:pt x="627251" y="320581"/>
                  </a:cubicBezTo>
                  <a:cubicBezTo>
                    <a:pt x="650667" y="377334"/>
                    <a:pt x="720915" y="456313"/>
                    <a:pt x="762983" y="503937"/>
                  </a:cubicBezTo>
                  <a:cubicBezTo>
                    <a:pt x="805051" y="551561"/>
                    <a:pt x="817789" y="583023"/>
                    <a:pt x="808226" y="620618"/>
                  </a:cubicBezTo>
                  <a:cubicBezTo>
                    <a:pt x="788419" y="698488"/>
                    <a:pt x="701864" y="594027"/>
                    <a:pt x="679639" y="715868"/>
                  </a:cubicBezTo>
                  <a:cubicBezTo>
                    <a:pt x="657414" y="837709"/>
                    <a:pt x="672097" y="1248872"/>
                    <a:pt x="674876" y="1351662"/>
                  </a:cubicBezTo>
                  <a:cubicBezTo>
                    <a:pt x="677655" y="1454452"/>
                    <a:pt x="649873" y="1475487"/>
                    <a:pt x="610583" y="1475487"/>
                  </a:cubicBezTo>
                  <a:cubicBezTo>
                    <a:pt x="568911" y="1475487"/>
                    <a:pt x="545099" y="1443341"/>
                    <a:pt x="539145" y="1351663"/>
                  </a:cubicBezTo>
                  <a:cubicBezTo>
                    <a:pt x="533191" y="1259985"/>
                    <a:pt x="530414" y="1133381"/>
                    <a:pt x="532001" y="982568"/>
                  </a:cubicBezTo>
                  <a:lnTo>
                    <a:pt x="498664" y="982568"/>
                  </a:lnTo>
                  <a:cubicBezTo>
                    <a:pt x="493902" y="1167513"/>
                    <a:pt x="489138" y="1199262"/>
                    <a:pt x="424846" y="1199262"/>
                  </a:cubicBezTo>
                  <a:cubicBezTo>
                    <a:pt x="360554" y="1199262"/>
                    <a:pt x="357376" y="1127030"/>
                    <a:pt x="355789" y="982568"/>
                  </a:cubicBezTo>
                  <a:lnTo>
                    <a:pt x="322451" y="982568"/>
                  </a:lnTo>
                  <a:cubicBezTo>
                    <a:pt x="324039" y="1127031"/>
                    <a:pt x="303401" y="1149257"/>
                    <a:pt x="251014" y="1149256"/>
                  </a:cubicBezTo>
                  <a:cubicBezTo>
                    <a:pt x="198627" y="1149255"/>
                    <a:pt x="177195" y="1119887"/>
                    <a:pt x="179576" y="982568"/>
                  </a:cubicBezTo>
                  <a:lnTo>
                    <a:pt x="151001" y="982568"/>
                  </a:lnTo>
                  <a:cubicBezTo>
                    <a:pt x="148222" y="1098455"/>
                    <a:pt x="134334" y="1133381"/>
                    <a:pt x="74801" y="1132588"/>
                  </a:cubicBezTo>
                  <a:cubicBezTo>
                    <a:pt x="15268" y="1131795"/>
                    <a:pt x="9713" y="1064723"/>
                    <a:pt x="8126" y="992093"/>
                  </a:cubicBezTo>
                  <a:close/>
                </a:path>
              </a:pathLst>
            </a:custGeom>
            <a:solidFill>
              <a:srgbClr val="28A9D6"/>
            </a:solidFill>
            <a:ln w="12700">
              <a:solidFill>
                <a:schemeClr val="bg1"/>
              </a:soli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39" name="TextBox 31"/>
            <p:cNvSpPr txBox="1"/>
            <p:nvPr/>
          </p:nvSpPr>
          <p:spPr>
            <a:xfrm>
              <a:off x="6238893" y="3851289"/>
              <a:ext cx="1301750" cy="922338"/>
            </a:xfrm>
            <a:prstGeom prst="rect">
              <a:avLst/>
            </a:prstGeom>
            <a:noFill/>
          </p:spPr>
          <p:txBody>
            <a:bodyPr>
              <a:spAutoFit/>
              <a:scene3d>
                <a:camera prst="orthographicFront"/>
                <a:lightRig rig="threePt" dir="t"/>
              </a:scene3d>
            </a:bodyPr>
            <a:lstStyle/>
            <a:p>
              <a:pPr marR="0" algn="ctr" defTabSz="914400" fontAlgn="auto">
                <a:spcBef>
                  <a:spcPts val="0"/>
                </a:spcBef>
                <a:spcAft>
                  <a:spcPts val="0"/>
                </a:spcAft>
                <a:buClrTx/>
                <a:buSzTx/>
                <a:buFontTx/>
                <a:defRPr/>
              </a:pPr>
              <a:r>
                <a:rPr kumimoji="0" lang="en-US" altLang="zh-CN" sz="1600" b="0"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STEPS</a:t>
              </a:r>
              <a:r>
                <a:rPr kumimoji="0" lang="en-US" altLang="zh-CN" sz="3200" b="1"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2</a:t>
              </a:r>
              <a:r>
                <a:rPr kumimoji="0" lang="en-US" altLang="zh-CN" sz="5400" b="1"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  </a:t>
              </a:r>
            </a:p>
          </p:txBody>
        </p:sp>
        <p:sp>
          <p:nvSpPr>
            <p:cNvPr id="40" name="矩形 39"/>
            <p:cNvSpPr/>
            <p:nvPr/>
          </p:nvSpPr>
          <p:spPr>
            <a:xfrm>
              <a:off x="6145231" y="4627577"/>
              <a:ext cx="1590675" cy="360362"/>
            </a:xfrm>
            <a:prstGeom prst="rect">
              <a:avLst/>
            </a:prstGeom>
            <a:solidFill>
              <a:srgbClr val="28A9D6"/>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技能提升</a:t>
              </a:r>
            </a:p>
          </p:txBody>
        </p:sp>
        <p:sp>
          <p:nvSpPr>
            <p:cNvPr id="17436" name="Freeform 16"/>
            <p:cNvSpPr>
              <a:spLocks noEditPoints="1"/>
            </p:cNvSpPr>
            <p:nvPr/>
          </p:nvSpPr>
          <p:spPr>
            <a:xfrm>
              <a:off x="6669106" y="2994039"/>
              <a:ext cx="357187" cy="276225"/>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67" h="52">
                  <a:moveTo>
                    <a:pt x="22" y="52"/>
                  </a:moveTo>
                  <a:cubicBezTo>
                    <a:pt x="25" y="52"/>
                    <a:pt x="28" y="52"/>
                    <a:pt x="30" y="52"/>
                  </a:cubicBezTo>
                  <a:cubicBezTo>
                    <a:pt x="31" y="52"/>
                    <a:pt x="32" y="52"/>
                    <a:pt x="32" y="51"/>
                  </a:cubicBezTo>
                  <a:cubicBezTo>
                    <a:pt x="32" y="34"/>
                    <a:pt x="32" y="34"/>
                    <a:pt x="32" y="34"/>
                  </a:cubicBezTo>
                  <a:cubicBezTo>
                    <a:pt x="27" y="31"/>
                    <a:pt x="27" y="31"/>
                    <a:pt x="27" y="31"/>
                  </a:cubicBezTo>
                  <a:cubicBezTo>
                    <a:pt x="20" y="35"/>
                    <a:pt x="20" y="35"/>
                    <a:pt x="20" y="35"/>
                  </a:cubicBezTo>
                  <a:cubicBezTo>
                    <a:pt x="20" y="51"/>
                    <a:pt x="20" y="51"/>
                    <a:pt x="20" y="51"/>
                  </a:cubicBezTo>
                  <a:cubicBezTo>
                    <a:pt x="20" y="52"/>
                    <a:pt x="21" y="52"/>
                    <a:pt x="22" y="52"/>
                  </a:cubicBezTo>
                  <a:close/>
                  <a:moveTo>
                    <a:pt x="0" y="34"/>
                  </a:moveTo>
                  <a:cubicBezTo>
                    <a:pt x="25" y="19"/>
                    <a:pt x="25" y="19"/>
                    <a:pt x="25" y="19"/>
                  </a:cubicBezTo>
                  <a:cubicBezTo>
                    <a:pt x="27" y="18"/>
                    <a:pt x="27" y="18"/>
                    <a:pt x="27" y="18"/>
                  </a:cubicBezTo>
                  <a:cubicBezTo>
                    <a:pt x="28" y="19"/>
                    <a:pt x="28" y="19"/>
                    <a:pt x="28" y="19"/>
                  </a:cubicBezTo>
                  <a:cubicBezTo>
                    <a:pt x="36" y="23"/>
                    <a:pt x="36" y="23"/>
                    <a:pt x="36" y="23"/>
                  </a:cubicBezTo>
                  <a:cubicBezTo>
                    <a:pt x="56" y="6"/>
                    <a:pt x="56" y="6"/>
                    <a:pt x="56" y="6"/>
                  </a:cubicBezTo>
                  <a:cubicBezTo>
                    <a:pt x="53" y="3"/>
                    <a:pt x="53" y="3"/>
                    <a:pt x="53" y="3"/>
                  </a:cubicBezTo>
                  <a:cubicBezTo>
                    <a:pt x="60" y="1"/>
                    <a:pt x="60" y="1"/>
                    <a:pt x="60" y="1"/>
                  </a:cubicBezTo>
                  <a:cubicBezTo>
                    <a:pt x="67" y="0"/>
                    <a:pt x="67" y="0"/>
                    <a:pt x="67" y="0"/>
                  </a:cubicBezTo>
                  <a:cubicBezTo>
                    <a:pt x="65" y="7"/>
                    <a:pt x="65" y="7"/>
                    <a:pt x="65" y="7"/>
                  </a:cubicBezTo>
                  <a:cubicBezTo>
                    <a:pt x="63" y="14"/>
                    <a:pt x="63" y="14"/>
                    <a:pt x="63" y="14"/>
                  </a:cubicBezTo>
                  <a:cubicBezTo>
                    <a:pt x="60" y="10"/>
                    <a:pt x="60" y="10"/>
                    <a:pt x="60" y="10"/>
                  </a:cubicBezTo>
                  <a:cubicBezTo>
                    <a:pt x="38" y="29"/>
                    <a:pt x="38" y="29"/>
                    <a:pt x="38" y="29"/>
                  </a:cubicBezTo>
                  <a:cubicBezTo>
                    <a:pt x="36" y="31"/>
                    <a:pt x="36" y="31"/>
                    <a:pt x="36" y="31"/>
                  </a:cubicBezTo>
                  <a:cubicBezTo>
                    <a:pt x="35" y="30"/>
                    <a:pt x="35" y="30"/>
                    <a:pt x="35" y="30"/>
                  </a:cubicBezTo>
                  <a:cubicBezTo>
                    <a:pt x="27" y="25"/>
                    <a:pt x="27" y="25"/>
                    <a:pt x="27" y="25"/>
                  </a:cubicBezTo>
                  <a:cubicBezTo>
                    <a:pt x="3" y="39"/>
                    <a:pt x="3" y="39"/>
                    <a:pt x="3" y="39"/>
                  </a:cubicBezTo>
                  <a:cubicBezTo>
                    <a:pt x="0" y="34"/>
                    <a:pt x="0" y="34"/>
                    <a:pt x="0" y="34"/>
                  </a:cubicBezTo>
                  <a:close/>
                  <a:moveTo>
                    <a:pt x="6" y="52"/>
                  </a:moveTo>
                  <a:cubicBezTo>
                    <a:pt x="14" y="52"/>
                    <a:pt x="14" y="52"/>
                    <a:pt x="14" y="52"/>
                  </a:cubicBezTo>
                  <a:cubicBezTo>
                    <a:pt x="15" y="52"/>
                    <a:pt x="16" y="52"/>
                    <a:pt x="16" y="51"/>
                  </a:cubicBezTo>
                  <a:cubicBezTo>
                    <a:pt x="16" y="38"/>
                    <a:pt x="16" y="38"/>
                    <a:pt x="16" y="38"/>
                  </a:cubicBezTo>
                  <a:cubicBezTo>
                    <a:pt x="4" y="44"/>
                    <a:pt x="4" y="44"/>
                    <a:pt x="4" y="44"/>
                  </a:cubicBezTo>
                  <a:cubicBezTo>
                    <a:pt x="4" y="51"/>
                    <a:pt x="4" y="51"/>
                    <a:pt x="4" y="51"/>
                  </a:cubicBezTo>
                  <a:cubicBezTo>
                    <a:pt x="4" y="52"/>
                    <a:pt x="5" y="52"/>
                    <a:pt x="6" y="52"/>
                  </a:cubicBezTo>
                  <a:close/>
                  <a:moveTo>
                    <a:pt x="38" y="52"/>
                  </a:moveTo>
                  <a:cubicBezTo>
                    <a:pt x="41" y="52"/>
                    <a:pt x="44" y="52"/>
                    <a:pt x="46" y="52"/>
                  </a:cubicBezTo>
                  <a:cubicBezTo>
                    <a:pt x="47" y="52"/>
                    <a:pt x="48" y="52"/>
                    <a:pt x="48" y="51"/>
                  </a:cubicBezTo>
                  <a:cubicBezTo>
                    <a:pt x="48" y="43"/>
                    <a:pt x="48" y="35"/>
                    <a:pt x="48" y="27"/>
                  </a:cubicBezTo>
                  <a:cubicBezTo>
                    <a:pt x="48" y="27"/>
                    <a:pt x="48" y="27"/>
                    <a:pt x="48" y="27"/>
                  </a:cubicBezTo>
                  <a:cubicBezTo>
                    <a:pt x="37" y="37"/>
                    <a:pt x="37" y="37"/>
                    <a:pt x="37" y="37"/>
                  </a:cubicBezTo>
                  <a:cubicBezTo>
                    <a:pt x="37" y="36"/>
                    <a:pt x="37" y="36"/>
                    <a:pt x="37" y="36"/>
                  </a:cubicBezTo>
                  <a:cubicBezTo>
                    <a:pt x="37" y="51"/>
                    <a:pt x="37" y="51"/>
                    <a:pt x="37" y="51"/>
                  </a:cubicBezTo>
                  <a:cubicBezTo>
                    <a:pt x="37" y="52"/>
                    <a:pt x="37" y="52"/>
                    <a:pt x="38" y="52"/>
                  </a:cubicBezTo>
                  <a:close/>
                  <a:moveTo>
                    <a:pt x="55" y="52"/>
                  </a:moveTo>
                  <a:cubicBezTo>
                    <a:pt x="62" y="52"/>
                    <a:pt x="62" y="52"/>
                    <a:pt x="62" y="52"/>
                  </a:cubicBezTo>
                  <a:cubicBezTo>
                    <a:pt x="63" y="52"/>
                    <a:pt x="64" y="52"/>
                    <a:pt x="64" y="51"/>
                  </a:cubicBezTo>
                  <a:cubicBezTo>
                    <a:pt x="64" y="22"/>
                    <a:pt x="64" y="22"/>
                    <a:pt x="64" y="22"/>
                  </a:cubicBezTo>
                  <a:cubicBezTo>
                    <a:pt x="60" y="17"/>
                    <a:pt x="60" y="17"/>
                    <a:pt x="60" y="17"/>
                  </a:cubicBezTo>
                  <a:cubicBezTo>
                    <a:pt x="53" y="23"/>
                    <a:pt x="53" y="23"/>
                    <a:pt x="53" y="23"/>
                  </a:cubicBezTo>
                  <a:cubicBezTo>
                    <a:pt x="53" y="51"/>
                    <a:pt x="53" y="51"/>
                    <a:pt x="53" y="51"/>
                  </a:cubicBezTo>
                  <a:cubicBezTo>
                    <a:pt x="53" y="52"/>
                    <a:pt x="54" y="52"/>
                    <a:pt x="55" y="52"/>
                  </a:cubicBezTo>
                  <a:close/>
                </a:path>
              </a:pathLst>
            </a:custGeom>
            <a:solidFill>
              <a:schemeClr val="bg1"/>
            </a:solidFill>
            <a:ln w="9525">
              <a:noFill/>
            </a:ln>
          </p:spPr>
          <p:txBody>
            <a:bodyPr/>
            <a:lstStyle/>
            <a:p>
              <a:endParaRPr lang="zh-CN" altLang="en-US">
                <a:solidFill>
                  <a:schemeClr val="bg1"/>
                </a:solidFill>
              </a:endParaRPr>
            </a:p>
          </p:txBody>
        </p:sp>
      </p:grpSp>
      <p:grpSp>
        <p:nvGrpSpPr>
          <p:cNvPr id="52" name="组合 52"/>
          <p:cNvGrpSpPr/>
          <p:nvPr/>
        </p:nvGrpSpPr>
        <p:grpSpPr>
          <a:xfrm>
            <a:off x="9262110" y="2559050"/>
            <a:ext cx="1980015" cy="2880021"/>
            <a:chOff x="4556143" y="2552714"/>
            <a:chExt cx="1589088" cy="2435225"/>
          </a:xfrm>
        </p:grpSpPr>
        <p:sp>
          <p:nvSpPr>
            <p:cNvPr id="53" name="任意多边形 52"/>
            <p:cNvSpPr/>
            <p:nvPr/>
          </p:nvSpPr>
          <p:spPr>
            <a:xfrm>
              <a:off x="5114943" y="2552714"/>
              <a:ext cx="692150" cy="863600"/>
            </a:xfrm>
            <a:custGeom>
              <a:avLst/>
              <a:gdLst>
                <a:gd name="connsiteX0" fmla="*/ 0 w 700088"/>
                <a:gd name="connsiteY0" fmla="*/ 0 h 876300"/>
                <a:gd name="connsiteX1" fmla="*/ 4763 w 700088"/>
                <a:gd name="connsiteY1" fmla="*/ 871537 h 876300"/>
                <a:gd name="connsiteX2" fmla="*/ 690563 w 700088"/>
                <a:gd name="connsiteY2" fmla="*/ 876300 h 876300"/>
                <a:gd name="connsiteX3" fmla="*/ 700088 w 700088"/>
                <a:gd name="connsiteY3" fmla="*/ 304800 h 876300"/>
                <a:gd name="connsiteX4" fmla="*/ 685800 w 700088"/>
                <a:gd name="connsiteY4" fmla="*/ 157162 h 876300"/>
                <a:gd name="connsiteX5" fmla="*/ 652463 w 700088"/>
                <a:gd name="connsiteY5" fmla="*/ 61912 h 876300"/>
                <a:gd name="connsiteX6" fmla="*/ 576263 w 700088"/>
                <a:gd name="connsiteY6" fmla="*/ 9525 h 876300"/>
                <a:gd name="connsiteX7" fmla="*/ 0 w 700088"/>
                <a:gd name="connsiteY7" fmla="*/ 0 h 876300"/>
                <a:gd name="connsiteX0-1" fmla="*/ 0 w 690563"/>
                <a:gd name="connsiteY0-2" fmla="*/ 0 h 876300"/>
                <a:gd name="connsiteX1-3" fmla="*/ 4763 w 690563"/>
                <a:gd name="connsiteY1-4" fmla="*/ 871537 h 876300"/>
                <a:gd name="connsiteX2-5" fmla="*/ 690563 w 690563"/>
                <a:gd name="connsiteY2-6" fmla="*/ 876300 h 876300"/>
                <a:gd name="connsiteX3-7" fmla="*/ 685800 w 690563"/>
                <a:gd name="connsiteY3-8" fmla="*/ 157162 h 876300"/>
                <a:gd name="connsiteX4-9" fmla="*/ 652463 w 690563"/>
                <a:gd name="connsiteY4-10" fmla="*/ 61912 h 876300"/>
                <a:gd name="connsiteX5-11" fmla="*/ 576263 w 690563"/>
                <a:gd name="connsiteY5-12" fmla="*/ 9525 h 876300"/>
                <a:gd name="connsiteX6-13" fmla="*/ 0 w 690563"/>
                <a:gd name="connsiteY6-14" fmla="*/ 0 h 876300"/>
                <a:gd name="connsiteX0-15" fmla="*/ 0 w 742261"/>
                <a:gd name="connsiteY0-16" fmla="*/ 0 h 876300"/>
                <a:gd name="connsiteX1-17" fmla="*/ 4763 w 742261"/>
                <a:gd name="connsiteY1-18" fmla="*/ 871537 h 876300"/>
                <a:gd name="connsiteX2-19" fmla="*/ 690563 w 742261"/>
                <a:gd name="connsiteY2-20" fmla="*/ 876300 h 876300"/>
                <a:gd name="connsiteX3-21" fmla="*/ 685800 w 742261"/>
                <a:gd name="connsiteY3-22" fmla="*/ 157162 h 876300"/>
                <a:gd name="connsiteX4-23" fmla="*/ 652463 w 742261"/>
                <a:gd name="connsiteY4-24" fmla="*/ 61912 h 876300"/>
                <a:gd name="connsiteX5-25" fmla="*/ 576263 w 742261"/>
                <a:gd name="connsiteY5-26" fmla="*/ 9525 h 876300"/>
                <a:gd name="connsiteX6-27" fmla="*/ 0 w 742261"/>
                <a:gd name="connsiteY6-28" fmla="*/ 0 h 876300"/>
                <a:gd name="connsiteX0-29" fmla="*/ 0 w 694853"/>
                <a:gd name="connsiteY0-30" fmla="*/ 0 h 876300"/>
                <a:gd name="connsiteX1-31" fmla="*/ 4763 w 694853"/>
                <a:gd name="connsiteY1-32" fmla="*/ 871537 h 876300"/>
                <a:gd name="connsiteX2-33" fmla="*/ 690563 w 694853"/>
                <a:gd name="connsiteY2-34" fmla="*/ 876300 h 876300"/>
                <a:gd name="connsiteX3-35" fmla="*/ 685800 w 694853"/>
                <a:gd name="connsiteY3-36" fmla="*/ 157162 h 876300"/>
                <a:gd name="connsiteX4-37" fmla="*/ 652463 w 694853"/>
                <a:gd name="connsiteY4-38" fmla="*/ 61912 h 876300"/>
                <a:gd name="connsiteX5-39" fmla="*/ 576263 w 694853"/>
                <a:gd name="connsiteY5-40" fmla="*/ 9525 h 876300"/>
                <a:gd name="connsiteX6-41" fmla="*/ 0 w 694853"/>
                <a:gd name="connsiteY6-42" fmla="*/ 0 h 876300"/>
                <a:gd name="connsiteX0-43" fmla="*/ 0 w 694853"/>
                <a:gd name="connsiteY0-44" fmla="*/ 0 h 876300"/>
                <a:gd name="connsiteX1-45" fmla="*/ 4763 w 694853"/>
                <a:gd name="connsiteY1-46" fmla="*/ 871537 h 876300"/>
                <a:gd name="connsiteX2-47" fmla="*/ 690563 w 694853"/>
                <a:gd name="connsiteY2-48" fmla="*/ 876300 h 876300"/>
                <a:gd name="connsiteX3-49" fmla="*/ 685800 w 694853"/>
                <a:gd name="connsiteY3-50" fmla="*/ 157162 h 876300"/>
                <a:gd name="connsiteX4-51" fmla="*/ 652463 w 694853"/>
                <a:gd name="connsiteY4-52" fmla="*/ 61912 h 876300"/>
                <a:gd name="connsiteX5-53" fmla="*/ 576263 w 694853"/>
                <a:gd name="connsiteY5-54" fmla="*/ 9525 h 876300"/>
                <a:gd name="connsiteX6-55" fmla="*/ 0 w 694853"/>
                <a:gd name="connsiteY6-56" fmla="*/ 0 h 876300"/>
                <a:gd name="connsiteX0-57" fmla="*/ 0 w 694853"/>
                <a:gd name="connsiteY0-58" fmla="*/ 0 h 876300"/>
                <a:gd name="connsiteX1-59" fmla="*/ 4763 w 694853"/>
                <a:gd name="connsiteY1-60" fmla="*/ 871537 h 876300"/>
                <a:gd name="connsiteX2-61" fmla="*/ 690563 w 694853"/>
                <a:gd name="connsiteY2-62" fmla="*/ 876300 h 876300"/>
                <a:gd name="connsiteX3-63" fmla="*/ 685800 w 694853"/>
                <a:gd name="connsiteY3-64" fmla="*/ 157162 h 876300"/>
                <a:gd name="connsiteX4-65" fmla="*/ 652463 w 694853"/>
                <a:gd name="connsiteY4-66" fmla="*/ 61912 h 876300"/>
                <a:gd name="connsiteX5-67" fmla="*/ 576263 w 694853"/>
                <a:gd name="connsiteY5-68" fmla="*/ 9525 h 876300"/>
                <a:gd name="connsiteX6-69" fmla="*/ 0 w 694853"/>
                <a:gd name="connsiteY6-70" fmla="*/ 0 h 876300"/>
                <a:gd name="connsiteX0-71" fmla="*/ 0 w 694853"/>
                <a:gd name="connsiteY0-72" fmla="*/ 0 h 876300"/>
                <a:gd name="connsiteX1-73" fmla="*/ 4763 w 694853"/>
                <a:gd name="connsiteY1-74" fmla="*/ 871537 h 876300"/>
                <a:gd name="connsiteX2-75" fmla="*/ 690563 w 694853"/>
                <a:gd name="connsiteY2-76" fmla="*/ 876300 h 876300"/>
                <a:gd name="connsiteX3-77" fmla="*/ 685800 w 694853"/>
                <a:gd name="connsiteY3-78" fmla="*/ 157162 h 876300"/>
                <a:gd name="connsiteX4-79" fmla="*/ 652463 w 694853"/>
                <a:gd name="connsiteY4-80" fmla="*/ 61912 h 876300"/>
                <a:gd name="connsiteX5-81" fmla="*/ 569119 w 694853"/>
                <a:gd name="connsiteY5-82" fmla="*/ 9525 h 876300"/>
                <a:gd name="connsiteX6-83" fmla="*/ 0 w 694853"/>
                <a:gd name="connsiteY6-84" fmla="*/ 0 h 876300"/>
                <a:gd name="connsiteX0-85" fmla="*/ 0 w 694853"/>
                <a:gd name="connsiteY0-86" fmla="*/ 0 h 876300"/>
                <a:gd name="connsiteX1-87" fmla="*/ 4763 w 694853"/>
                <a:gd name="connsiteY1-88" fmla="*/ 871537 h 876300"/>
                <a:gd name="connsiteX2-89" fmla="*/ 690563 w 694853"/>
                <a:gd name="connsiteY2-90" fmla="*/ 876300 h 876300"/>
                <a:gd name="connsiteX3-91" fmla="*/ 685800 w 694853"/>
                <a:gd name="connsiteY3-92" fmla="*/ 157162 h 876300"/>
                <a:gd name="connsiteX4-93" fmla="*/ 652463 w 694853"/>
                <a:gd name="connsiteY4-94" fmla="*/ 61912 h 876300"/>
                <a:gd name="connsiteX5-95" fmla="*/ 590550 w 694853"/>
                <a:gd name="connsiteY5-96" fmla="*/ 4693 h 876300"/>
                <a:gd name="connsiteX6-97" fmla="*/ 0 w 694853"/>
                <a:gd name="connsiteY6-98" fmla="*/ 0 h 876300"/>
                <a:gd name="connsiteX0-99" fmla="*/ 0 w 694853"/>
                <a:gd name="connsiteY0-100" fmla="*/ 0 h 876300"/>
                <a:gd name="connsiteX1-101" fmla="*/ 4763 w 694853"/>
                <a:gd name="connsiteY1-102" fmla="*/ 871537 h 876300"/>
                <a:gd name="connsiteX2-103" fmla="*/ 690563 w 694853"/>
                <a:gd name="connsiteY2-104" fmla="*/ 876300 h 876300"/>
                <a:gd name="connsiteX3-105" fmla="*/ 685800 w 694853"/>
                <a:gd name="connsiteY3-106" fmla="*/ 157162 h 876300"/>
                <a:gd name="connsiteX4-107" fmla="*/ 652463 w 694853"/>
                <a:gd name="connsiteY4-108" fmla="*/ 61912 h 876300"/>
                <a:gd name="connsiteX5-109" fmla="*/ 590550 w 694853"/>
                <a:gd name="connsiteY5-110" fmla="*/ 4693 h 876300"/>
                <a:gd name="connsiteX6-111" fmla="*/ 0 w 694853"/>
                <a:gd name="connsiteY6-112" fmla="*/ 0 h 876300"/>
                <a:gd name="connsiteX0-113" fmla="*/ 0 w 693089"/>
                <a:gd name="connsiteY0-114" fmla="*/ 0 h 876300"/>
                <a:gd name="connsiteX1-115" fmla="*/ 4763 w 693089"/>
                <a:gd name="connsiteY1-116" fmla="*/ 871537 h 876300"/>
                <a:gd name="connsiteX2-117" fmla="*/ 690563 w 693089"/>
                <a:gd name="connsiteY2-118" fmla="*/ 876300 h 876300"/>
                <a:gd name="connsiteX3-119" fmla="*/ 685800 w 693089"/>
                <a:gd name="connsiteY3-120" fmla="*/ 157162 h 876300"/>
                <a:gd name="connsiteX4-121" fmla="*/ 666751 w 693089"/>
                <a:gd name="connsiteY4-122" fmla="*/ 64328 h 876300"/>
                <a:gd name="connsiteX5-123" fmla="*/ 590550 w 693089"/>
                <a:gd name="connsiteY5-124" fmla="*/ 4693 h 876300"/>
                <a:gd name="connsiteX6-125" fmla="*/ 0 w 693089"/>
                <a:gd name="connsiteY6-126" fmla="*/ 0 h 876300"/>
                <a:gd name="connsiteX0-127" fmla="*/ 0 w 696816"/>
                <a:gd name="connsiteY0-128" fmla="*/ 0 h 876300"/>
                <a:gd name="connsiteX1-129" fmla="*/ 4763 w 696816"/>
                <a:gd name="connsiteY1-130" fmla="*/ 871537 h 876300"/>
                <a:gd name="connsiteX2-131" fmla="*/ 690563 w 696816"/>
                <a:gd name="connsiteY2-132" fmla="*/ 876300 h 876300"/>
                <a:gd name="connsiteX3-133" fmla="*/ 685800 w 696816"/>
                <a:gd name="connsiteY3-134" fmla="*/ 157162 h 876300"/>
                <a:gd name="connsiteX4-135" fmla="*/ 590550 w 696816"/>
                <a:gd name="connsiteY4-136" fmla="*/ 4693 h 876300"/>
                <a:gd name="connsiteX5-137" fmla="*/ 0 w 696816"/>
                <a:gd name="connsiteY5-138" fmla="*/ 0 h 876300"/>
                <a:gd name="connsiteX0-139" fmla="*/ 0 w 693234"/>
                <a:gd name="connsiteY0-140" fmla="*/ 0 h 876300"/>
                <a:gd name="connsiteX1-141" fmla="*/ 4763 w 693234"/>
                <a:gd name="connsiteY1-142" fmla="*/ 871537 h 876300"/>
                <a:gd name="connsiteX2-143" fmla="*/ 690563 w 693234"/>
                <a:gd name="connsiteY2-144" fmla="*/ 876300 h 876300"/>
                <a:gd name="connsiteX3-145" fmla="*/ 685800 w 693234"/>
                <a:gd name="connsiteY3-146" fmla="*/ 157162 h 876300"/>
                <a:gd name="connsiteX4-147" fmla="*/ 590550 w 693234"/>
                <a:gd name="connsiteY4-148" fmla="*/ 4693 h 876300"/>
                <a:gd name="connsiteX5-149" fmla="*/ 0 w 693234"/>
                <a:gd name="connsiteY5-150" fmla="*/ 0 h 876300"/>
                <a:gd name="connsiteX0-151" fmla="*/ 0 w 692834"/>
                <a:gd name="connsiteY0-152" fmla="*/ 0 h 876300"/>
                <a:gd name="connsiteX1-153" fmla="*/ 4763 w 692834"/>
                <a:gd name="connsiteY1-154" fmla="*/ 871537 h 876300"/>
                <a:gd name="connsiteX2-155" fmla="*/ 690563 w 692834"/>
                <a:gd name="connsiteY2-156" fmla="*/ 876300 h 876300"/>
                <a:gd name="connsiteX3-157" fmla="*/ 685800 w 692834"/>
                <a:gd name="connsiteY3-158" fmla="*/ 157162 h 876300"/>
                <a:gd name="connsiteX4-159" fmla="*/ 590550 w 692834"/>
                <a:gd name="connsiteY4-160" fmla="*/ 4693 h 876300"/>
                <a:gd name="connsiteX5-161" fmla="*/ 0 w 692834"/>
                <a:gd name="connsiteY5-162" fmla="*/ 0 h 876300"/>
                <a:gd name="connsiteX0-163" fmla="*/ 0 w 693304"/>
                <a:gd name="connsiteY0-164" fmla="*/ 0 h 876300"/>
                <a:gd name="connsiteX1-165" fmla="*/ 4763 w 693304"/>
                <a:gd name="connsiteY1-166" fmla="*/ 871537 h 876300"/>
                <a:gd name="connsiteX2-167" fmla="*/ 690563 w 693304"/>
                <a:gd name="connsiteY2-168" fmla="*/ 876300 h 876300"/>
                <a:gd name="connsiteX3-169" fmla="*/ 688181 w 693304"/>
                <a:gd name="connsiteY3-170" fmla="*/ 248991 h 876300"/>
                <a:gd name="connsiteX4-171" fmla="*/ 590550 w 693304"/>
                <a:gd name="connsiteY4-172" fmla="*/ 4693 h 876300"/>
                <a:gd name="connsiteX5-173" fmla="*/ 0 w 693304"/>
                <a:gd name="connsiteY5-174" fmla="*/ 0 h 876300"/>
                <a:gd name="connsiteX0-175" fmla="*/ 0 w 698124"/>
                <a:gd name="connsiteY0-176" fmla="*/ 0 h 876300"/>
                <a:gd name="connsiteX1-177" fmla="*/ 4763 w 698124"/>
                <a:gd name="connsiteY1-178" fmla="*/ 871537 h 876300"/>
                <a:gd name="connsiteX2-179" fmla="*/ 690563 w 698124"/>
                <a:gd name="connsiteY2-180" fmla="*/ 876300 h 876300"/>
                <a:gd name="connsiteX3-181" fmla="*/ 688181 w 698124"/>
                <a:gd name="connsiteY3-182" fmla="*/ 248991 h 876300"/>
                <a:gd name="connsiteX4-183" fmla="*/ 590550 w 698124"/>
                <a:gd name="connsiteY4-184" fmla="*/ 7109 h 876300"/>
                <a:gd name="connsiteX5-185" fmla="*/ 0 w 698124"/>
                <a:gd name="connsiteY5-186" fmla="*/ 0 h 876300"/>
                <a:gd name="connsiteX0-187" fmla="*/ 0 w 692877"/>
                <a:gd name="connsiteY0-188" fmla="*/ 0 h 876300"/>
                <a:gd name="connsiteX1-189" fmla="*/ 4763 w 692877"/>
                <a:gd name="connsiteY1-190" fmla="*/ 871537 h 876300"/>
                <a:gd name="connsiteX2-191" fmla="*/ 690563 w 692877"/>
                <a:gd name="connsiteY2-192" fmla="*/ 876300 h 876300"/>
                <a:gd name="connsiteX3-193" fmla="*/ 688181 w 692877"/>
                <a:gd name="connsiteY3-194" fmla="*/ 248991 h 876300"/>
                <a:gd name="connsiteX4-195" fmla="*/ 590550 w 692877"/>
                <a:gd name="connsiteY4-196" fmla="*/ 7109 h 876300"/>
                <a:gd name="connsiteX5-197" fmla="*/ 0 w 692877"/>
                <a:gd name="connsiteY5-198" fmla="*/ 0 h 876300"/>
                <a:gd name="connsiteX0-199" fmla="*/ 0 w 692877"/>
                <a:gd name="connsiteY0-200" fmla="*/ 0 h 876300"/>
                <a:gd name="connsiteX1-201" fmla="*/ 4763 w 692877"/>
                <a:gd name="connsiteY1-202" fmla="*/ 871537 h 876300"/>
                <a:gd name="connsiteX2-203" fmla="*/ 690563 w 692877"/>
                <a:gd name="connsiteY2-204" fmla="*/ 876300 h 876300"/>
                <a:gd name="connsiteX3-205" fmla="*/ 688181 w 692877"/>
                <a:gd name="connsiteY3-206" fmla="*/ 248991 h 876300"/>
                <a:gd name="connsiteX4-207" fmla="*/ 590550 w 692877"/>
                <a:gd name="connsiteY4-208" fmla="*/ 7109 h 876300"/>
                <a:gd name="connsiteX5-209" fmla="*/ 0 w 692877"/>
                <a:gd name="connsiteY5-210" fmla="*/ 0 h 876300"/>
                <a:gd name="connsiteX0-211" fmla="*/ 0 w 692877"/>
                <a:gd name="connsiteY0-212" fmla="*/ 0 h 876300"/>
                <a:gd name="connsiteX1-213" fmla="*/ 4763 w 692877"/>
                <a:gd name="connsiteY1-214" fmla="*/ 871537 h 876300"/>
                <a:gd name="connsiteX2-215" fmla="*/ 690563 w 692877"/>
                <a:gd name="connsiteY2-216" fmla="*/ 876300 h 876300"/>
                <a:gd name="connsiteX3-217" fmla="*/ 688181 w 692877"/>
                <a:gd name="connsiteY3-218" fmla="*/ 248991 h 876300"/>
                <a:gd name="connsiteX4-219" fmla="*/ 590550 w 692877"/>
                <a:gd name="connsiteY4-220" fmla="*/ 7109 h 876300"/>
                <a:gd name="connsiteX5-221" fmla="*/ 0 w 692877"/>
                <a:gd name="connsiteY5-222" fmla="*/ 0 h 876300"/>
                <a:gd name="connsiteX0-223" fmla="*/ 0 w 692877"/>
                <a:gd name="connsiteY0-224" fmla="*/ 0 h 876300"/>
                <a:gd name="connsiteX1-225" fmla="*/ 4763 w 692877"/>
                <a:gd name="connsiteY1-226" fmla="*/ 871537 h 876300"/>
                <a:gd name="connsiteX2-227" fmla="*/ 690563 w 692877"/>
                <a:gd name="connsiteY2-228" fmla="*/ 876300 h 876300"/>
                <a:gd name="connsiteX3-229" fmla="*/ 688181 w 692877"/>
                <a:gd name="connsiteY3-230" fmla="*/ 248991 h 876300"/>
                <a:gd name="connsiteX4-231" fmla="*/ 590550 w 692877"/>
                <a:gd name="connsiteY4-232" fmla="*/ 7109 h 876300"/>
                <a:gd name="connsiteX5-233" fmla="*/ 0 w 692877"/>
                <a:gd name="connsiteY5-234" fmla="*/ 0 h 876300"/>
              </a:gdLst>
              <a:ahLst/>
              <a:cxnLst>
                <a:cxn ang="0">
                  <a:pos x="connsiteX0-223" y="connsiteY0-224"/>
                </a:cxn>
                <a:cxn ang="0">
                  <a:pos x="connsiteX1-225" y="connsiteY1-226"/>
                </a:cxn>
                <a:cxn ang="0">
                  <a:pos x="connsiteX2-227" y="connsiteY2-228"/>
                </a:cxn>
                <a:cxn ang="0">
                  <a:pos x="connsiteX3-229" y="connsiteY3-230"/>
                </a:cxn>
                <a:cxn ang="0">
                  <a:pos x="connsiteX4-231" y="connsiteY4-232"/>
                </a:cxn>
                <a:cxn ang="0">
                  <a:pos x="connsiteX5-233" y="connsiteY5-234"/>
                </a:cxn>
              </a:cxnLst>
              <a:rect l="l" t="t" r="r" b="b"/>
              <a:pathLst>
                <a:path w="692877" h="876300">
                  <a:moveTo>
                    <a:pt x="0" y="0"/>
                  </a:moveTo>
                  <a:cubicBezTo>
                    <a:pt x="1588" y="290512"/>
                    <a:pt x="3175" y="581025"/>
                    <a:pt x="4763" y="871537"/>
                  </a:cubicBezTo>
                  <a:lnTo>
                    <a:pt x="690563" y="876300"/>
                  </a:lnTo>
                  <a:cubicBezTo>
                    <a:pt x="696913" y="696824"/>
                    <a:pt x="688182" y="367275"/>
                    <a:pt x="688181" y="248991"/>
                  </a:cubicBezTo>
                  <a:cubicBezTo>
                    <a:pt x="688180" y="130707"/>
                    <a:pt x="690563" y="16387"/>
                    <a:pt x="590550" y="7109"/>
                  </a:cubicBezTo>
                  <a:lnTo>
                    <a:pt x="0" y="0"/>
                  </a:lnTo>
                  <a:close/>
                </a:path>
              </a:pathLst>
            </a:custGeom>
            <a:gradFill flip="none" rotWithShape="1">
              <a:gsLst>
                <a:gs pos="100000">
                  <a:srgbClr val="28A9D6"/>
                </a:gs>
                <a:gs pos="20000">
                  <a:srgbClr val="2187AB"/>
                </a:gs>
              </a:gsLst>
              <a:lin ang="5400000" scaled="0"/>
              <a:tileRect/>
            </a:gradFill>
            <a:ln w="12700">
              <a:solidFill>
                <a:schemeClr val="bg1"/>
              </a:solidFill>
            </a:ln>
            <a:effectLst>
              <a:outerShdw blurRad="38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4" name="任意多边形 53"/>
            <p:cNvSpPr/>
            <p:nvPr/>
          </p:nvSpPr>
          <p:spPr>
            <a:xfrm>
              <a:off x="4894281" y="2552714"/>
              <a:ext cx="811212" cy="1476375"/>
            </a:xfrm>
            <a:custGeom>
              <a:avLst/>
              <a:gdLst>
                <a:gd name="connsiteX0" fmla="*/ 0 w 800100"/>
                <a:gd name="connsiteY0" fmla="*/ 990600 h 1490663"/>
                <a:gd name="connsiteX1" fmla="*/ 0 w 800100"/>
                <a:gd name="connsiteY1" fmla="*/ 381000 h 1490663"/>
                <a:gd name="connsiteX2" fmla="*/ 42863 w 800100"/>
                <a:gd name="connsiteY2" fmla="*/ 228600 h 1490663"/>
                <a:gd name="connsiteX3" fmla="*/ 204788 w 800100"/>
                <a:gd name="connsiteY3" fmla="*/ 0 h 1490663"/>
                <a:gd name="connsiteX4" fmla="*/ 781050 w 800100"/>
                <a:gd name="connsiteY4" fmla="*/ 4763 h 1490663"/>
                <a:gd name="connsiteX5" fmla="*/ 681038 w 800100"/>
                <a:gd name="connsiteY5" fmla="*/ 23813 h 1490663"/>
                <a:gd name="connsiteX6" fmla="*/ 647700 w 800100"/>
                <a:gd name="connsiteY6" fmla="*/ 85725 h 1490663"/>
                <a:gd name="connsiteX7" fmla="*/ 614363 w 800100"/>
                <a:gd name="connsiteY7" fmla="*/ 161925 h 1490663"/>
                <a:gd name="connsiteX8" fmla="*/ 619125 w 800100"/>
                <a:gd name="connsiteY8" fmla="*/ 319088 h 1490663"/>
                <a:gd name="connsiteX9" fmla="*/ 766763 w 800100"/>
                <a:gd name="connsiteY9" fmla="*/ 519113 h 1490663"/>
                <a:gd name="connsiteX10" fmla="*/ 800100 w 800100"/>
                <a:gd name="connsiteY10" fmla="*/ 619125 h 1490663"/>
                <a:gd name="connsiteX11" fmla="*/ 766763 w 800100"/>
                <a:gd name="connsiteY11" fmla="*/ 671513 h 1490663"/>
                <a:gd name="connsiteX12" fmla="*/ 709613 w 800100"/>
                <a:gd name="connsiteY12" fmla="*/ 700088 h 1490663"/>
                <a:gd name="connsiteX13" fmla="*/ 671513 w 800100"/>
                <a:gd name="connsiteY13" fmla="*/ 714375 h 1490663"/>
                <a:gd name="connsiteX14" fmla="*/ 666750 w 800100"/>
                <a:gd name="connsiteY14" fmla="*/ 1433513 h 1490663"/>
                <a:gd name="connsiteX15" fmla="*/ 633413 w 800100"/>
                <a:gd name="connsiteY15" fmla="*/ 1466850 h 1490663"/>
                <a:gd name="connsiteX16" fmla="*/ 590550 w 800100"/>
                <a:gd name="connsiteY16" fmla="*/ 1490663 h 1490663"/>
                <a:gd name="connsiteX17" fmla="*/ 542925 w 800100"/>
                <a:gd name="connsiteY17" fmla="*/ 1481138 h 1490663"/>
                <a:gd name="connsiteX18" fmla="*/ 519113 w 800100"/>
                <a:gd name="connsiteY18" fmla="*/ 1433513 h 1490663"/>
                <a:gd name="connsiteX19" fmla="*/ 523875 w 800100"/>
                <a:gd name="connsiteY19" fmla="*/ 981075 h 1490663"/>
                <a:gd name="connsiteX20" fmla="*/ 490538 w 800100"/>
                <a:gd name="connsiteY20" fmla="*/ 981075 h 1490663"/>
                <a:gd name="connsiteX21" fmla="*/ 490538 w 800100"/>
                <a:gd name="connsiteY21" fmla="*/ 1133475 h 1490663"/>
                <a:gd name="connsiteX22" fmla="*/ 423863 w 800100"/>
                <a:gd name="connsiteY22" fmla="*/ 1190625 h 1490663"/>
                <a:gd name="connsiteX23" fmla="*/ 366713 w 800100"/>
                <a:gd name="connsiteY23" fmla="*/ 1162050 h 1490663"/>
                <a:gd name="connsiteX24" fmla="*/ 347663 w 800100"/>
                <a:gd name="connsiteY24" fmla="*/ 1138238 h 1490663"/>
                <a:gd name="connsiteX25" fmla="*/ 347663 w 800100"/>
                <a:gd name="connsiteY25" fmla="*/ 981075 h 1490663"/>
                <a:gd name="connsiteX26" fmla="*/ 314325 w 800100"/>
                <a:gd name="connsiteY26" fmla="*/ 981075 h 1490663"/>
                <a:gd name="connsiteX27" fmla="*/ 314325 w 800100"/>
                <a:gd name="connsiteY27" fmla="*/ 1090613 h 1490663"/>
                <a:gd name="connsiteX28" fmla="*/ 257175 w 800100"/>
                <a:gd name="connsiteY28" fmla="*/ 1147763 h 1490663"/>
                <a:gd name="connsiteX29" fmla="*/ 176213 w 800100"/>
                <a:gd name="connsiteY29" fmla="*/ 1114425 h 1490663"/>
                <a:gd name="connsiteX30" fmla="*/ 171450 w 800100"/>
                <a:gd name="connsiteY30" fmla="*/ 981075 h 1490663"/>
                <a:gd name="connsiteX31" fmla="*/ 142875 w 800100"/>
                <a:gd name="connsiteY31" fmla="*/ 981075 h 1490663"/>
                <a:gd name="connsiteX32" fmla="*/ 133350 w 800100"/>
                <a:gd name="connsiteY32" fmla="*/ 1076325 h 1490663"/>
                <a:gd name="connsiteX33" fmla="*/ 90488 w 800100"/>
                <a:gd name="connsiteY33" fmla="*/ 1109663 h 1490663"/>
                <a:gd name="connsiteX34" fmla="*/ 80963 w 800100"/>
                <a:gd name="connsiteY34" fmla="*/ 1128713 h 1490663"/>
                <a:gd name="connsiteX35" fmla="*/ 9525 w 800100"/>
                <a:gd name="connsiteY35" fmla="*/ 1071563 h 1490663"/>
                <a:gd name="connsiteX36" fmla="*/ 0 w 800100"/>
                <a:gd name="connsiteY36" fmla="*/ 990600 h 1490663"/>
                <a:gd name="connsiteX0-1" fmla="*/ 0 w 800100"/>
                <a:gd name="connsiteY0-2" fmla="*/ 990600 h 1490663"/>
                <a:gd name="connsiteX1-3" fmla="*/ 0 w 800100"/>
                <a:gd name="connsiteY1-4" fmla="*/ 381000 h 1490663"/>
                <a:gd name="connsiteX2-5" fmla="*/ 42863 w 800100"/>
                <a:gd name="connsiteY2-6" fmla="*/ 228600 h 1490663"/>
                <a:gd name="connsiteX3-7" fmla="*/ 204788 w 800100"/>
                <a:gd name="connsiteY3-8" fmla="*/ 0 h 1490663"/>
                <a:gd name="connsiteX4-9" fmla="*/ 781050 w 800100"/>
                <a:gd name="connsiteY4-10" fmla="*/ 4763 h 1490663"/>
                <a:gd name="connsiteX5-11" fmla="*/ 681038 w 800100"/>
                <a:gd name="connsiteY5-12" fmla="*/ 23813 h 1490663"/>
                <a:gd name="connsiteX6-13" fmla="*/ 647700 w 800100"/>
                <a:gd name="connsiteY6-14" fmla="*/ 85725 h 1490663"/>
                <a:gd name="connsiteX7-15" fmla="*/ 614363 w 800100"/>
                <a:gd name="connsiteY7-16" fmla="*/ 161925 h 1490663"/>
                <a:gd name="connsiteX8-17" fmla="*/ 619125 w 800100"/>
                <a:gd name="connsiteY8-18" fmla="*/ 319088 h 1490663"/>
                <a:gd name="connsiteX9-19" fmla="*/ 766763 w 800100"/>
                <a:gd name="connsiteY9-20" fmla="*/ 519113 h 1490663"/>
                <a:gd name="connsiteX10-21" fmla="*/ 800100 w 800100"/>
                <a:gd name="connsiteY10-22" fmla="*/ 619125 h 1490663"/>
                <a:gd name="connsiteX11-23" fmla="*/ 766763 w 800100"/>
                <a:gd name="connsiteY11-24" fmla="*/ 671513 h 1490663"/>
                <a:gd name="connsiteX12-25" fmla="*/ 709613 w 800100"/>
                <a:gd name="connsiteY12-26" fmla="*/ 700088 h 1490663"/>
                <a:gd name="connsiteX13-27" fmla="*/ 671513 w 800100"/>
                <a:gd name="connsiteY13-28" fmla="*/ 714375 h 1490663"/>
                <a:gd name="connsiteX14-29" fmla="*/ 666750 w 800100"/>
                <a:gd name="connsiteY14-30" fmla="*/ 1433513 h 1490663"/>
                <a:gd name="connsiteX15-31" fmla="*/ 633413 w 800100"/>
                <a:gd name="connsiteY15-32" fmla="*/ 1466850 h 1490663"/>
                <a:gd name="connsiteX16-33" fmla="*/ 590550 w 800100"/>
                <a:gd name="connsiteY16-34" fmla="*/ 1490663 h 1490663"/>
                <a:gd name="connsiteX17-35" fmla="*/ 542925 w 800100"/>
                <a:gd name="connsiteY17-36" fmla="*/ 1481138 h 1490663"/>
                <a:gd name="connsiteX18-37" fmla="*/ 519113 w 800100"/>
                <a:gd name="connsiteY18-38" fmla="*/ 1433513 h 1490663"/>
                <a:gd name="connsiteX19-39" fmla="*/ 523875 w 800100"/>
                <a:gd name="connsiteY19-40" fmla="*/ 981075 h 1490663"/>
                <a:gd name="connsiteX20-41" fmla="*/ 490538 w 800100"/>
                <a:gd name="connsiteY20-42" fmla="*/ 981075 h 1490663"/>
                <a:gd name="connsiteX21-43" fmla="*/ 490538 w 800100"/>
                <a:gd name="connsiteY21-44" fmla="*/ 1133475 h 1490663"/>
                <a:gd name="connsiteX22-45" fmla="*/ 423863 w 800100"/>
                <a:gd name="connsiteY22-46" fmla="*/ 1190625 h 1490663"/>
                <a:gd name="connsiteX23-47" fmla="*/ 366713 w 800100"/>
                <a:gd name="connsiteY23-48" fmla="*/ 1162050 h 1490663"/>
                <a:gd name="connsiteX24-49" fmla="*/ 347663 w 800100"/>
                <a:gd name="connsiteY24-50" fmla="*/ 1138238 h 1490663"/>
                <a:gd name="connsiteX25-51" fmla="*/ 347663 w 800100"/>
                <a:gd name="connsiteY25-52" fmla="*/ 981075 h 1490663"/>
                <a:gd name="connsiteX26-53" fmla="*/ 314325 w 800100"/>
                <a:gd name="connsiteY26-54" fmla="*/ 981075 h 1490663"/>
                <a:gd name="connsiteX27-55" fmla="*/ 314325 w 800100"/>
                <a:gd name="connsiteY27-56" fmla="*/ 1090613 h 1490663"/>
                <a:gd name="connsiteX28-57" fmla="*/ 257175 w 800100"/>
                <a:gd name="connsiteY28-58" fmla="*/ 1147763 h 1490663"/>
                <a:gd name="connsiteX29-59" fmla="*/ 176213 w 800100"/>
                <a:gd name="connsiteY29-60" fmla="*/ 1114425 h 1490663"/>
                <a:gd name="connsiteX30-61" fmla="*/ 171450 w 800100"/>
                <a:gd name="connsiteY30-62" fmla="*/ 981075 h 1490663"/>
                <a:gd name="connsiteX31-63" fmla="*/ 142875 w 800100"/>
                <a:gd name="connsiteY31-64" fmla="*/ 981075 h 1490663"/>
                <a:gd name="connsiteX32-65" fmla="*/ 133350 w 800100"/>
                <a:gd name="connsiteY32-66" fmla="*/ 1076325 h 1490663"/>
                <a:gd name="connsiteX33-67" fmla="*/ 80963 w 800100"/>
                <a:gd name="connsiteY33-68" fmla="*/ 1128713 h 1490663"/>
                <a:gd name="connsiteX34-69" fmla="*/ 9525 w 800100"/>
                <a:gd name="connsiteY34-70" fmla="*/ 1071563 h 1490663"/>
                <a:gd name="connsiteX35-71" fmla="*/ 0 w 800100"/>
                <a:gd name="connsiteY35-72" fmla="*/ 990600 h 1490663"/>
                <a:gd name="connsiteX0-73" fmla="*/ 0 w 800100"/>
                <a:gd name="connsiteY0-74" fmla="*/ 990600 h 1490663"/>
                <a:gd name="connsiteX1-75" fmla="*/ 0 w 800100"/>
                <a:gd name="connsiteY1-76" fmla="*/ 381000 h 1490663"/>
                <a:gd name="connsiteX2-77" fmla="*/ 42863 w 800100"/>
                <a:gd name="connsiteY2-78" fmla="*/ 228600 h 1490663"/>
                <a:gd name="connsiteX3-79" fmla="*/ 204788 w 800100"/>
                <a:gd name="connsiteY3-80" fmla="*/ 0 h 1490663"/>
                <a:gd name="connsiteX4-81" fmla="*/ 781050 w 800100"/>
                <a:gd name="connsiteY4-82" fmla="*/ 4763 h 1490663"/>
                <a:gd name="connsiteX5-83" fmla="*/ 681038 w 800100"/>
                <a:gd name="connsiteY5-84" fmla="*/ 23813 h 1490663"/>
                <a:gd name="connsiteX6-85" fmla="*/ 647700 w 800100"/>
                <a:gd name="connsiteY6-86" fmla="*/ 85725 h 1490663"/>
                <a:gd name="connsiteX7-87" fmla="*/ 614363 w 800100"/>
                <a:gd name="connsiteY7-88" fmla="*/ 161925 h 1490663"/>
                <a:gd name="connsiteX8-89" fmla="*/ 619125 w 800100"/>
                <a:gd name="connsiteY8-90" fmla="*/ 319088 h 1490663"/>
                <a:gd name="connsiteX9-91" fmla="*/ 766763 w 800100"/>
                <a:gd name="connsiteY9-92" fmla="*/ 519113 h 1490663"/>
                <a:gd name="connsiteX10-93" fmla="*/ 800100 w 800100"/>
                <a:gd name="connsiteY10-94" fmla="*/ 619125 h 1490663"/>
                <a:gd name="connsiteX11-95" fmla="*/ 766763 w 800100"/>
                <a:gd name="connsiteY11-96" fmla="*/ 671513 h 1490663"/>
                <a:gd name="connsiteX12-97" fmla="*/ 709613 w 800100"/>
                <a:gd name="connsiteY12-98" fmla="*/ 700088 h 1490663"/>
                <a:gd name="connsiteX13-99" fmla="*/ 671513 w 800100"/>
                <a:gd name="connsiteY13-100" fmla="*/ 714375 h 1490663"/>
                <a:gd name="connsiteX14-101" fmla="*/ 666750 w 800100"/>
                <a:gd name="connsiteY14-102" fmla="*/ 1433513 h 1490663"/>
                <a:gd name="connsiteX15-103" fmla="*/ 633413 w 800100"/>
                <a:gd name="connsiteY15-104" fmla="*/ 1466850 h 1490663"/>
                <a:gd name="connsiteX16-105" fmla="*/ 590550 w 800100"/>
                <a:gd name="connsiteY16-106" fmla="*/ 1490663 h 1490663"/>
                <a:gd name="connsiteX17-107" fmla="*/ 542925 w 800100"/>
                <a:gd name="connsiteY17-108" fmla="*/ 1481138 h 1490663"/>
                <a:gd name="connsiteX18-109" fmla="*/ 519113 w 800100"/>
                <a:gd name="connsiteY18-110" fmla="*/ 1433513 h 1490663"/>
                <a:gd name="connsiteX19-111" fmla="*/ 523875 w 800100"/>
                <a:gd name="connsiteY19-112" fmla="*/ 981075 h 1490663"/>
                <a:gd name="connsiteX20-113" fmla="*/ 490538 w 800100"/>
                <a:gd name="connsiteY20-114" fmla="*/ 981075 h 1490663"/>
                <a:gd name="connsiteX21-115" fmla="*/ 490538 w 800100"/>
                <a:gd name="connsiteY21-116" fmla="*/ 1133475 h 1490663"/>
                <a:gd name="connsiteX22-117" fmla="*/ 423863 w 800100"/>
                <a:gd name="connsiteY22-118" fmla="*/ 1190625 h 1490663"/>
                <a:gd name="connsiteX23-119" fmla="*/ 347663 w 800100"/>
                <a:gd name="connsiteY23-120" fmla="*/ 1138238 h 1490663"/>
                <a:gd name="connsiteX24-121" fmla="*/ 347663 w 800100"/>
                <a:gd name="connsiteY24-122" fmla="*/ 981075 h 1490663"/>
                <a:gd name="connsiteX25-123" fmla="*/ 314325 w 800100"/>
                <a:gd name="connsiteY25-124" fmla="*/ 981075 h 1490663"/>
                <a:gd name="connsiteX26-125" fmla="*/ 314325 w 800100"/>
                <a:gd name="connsiteY26-126" fmla="*/ 1090613 h 1490663"/>
                <a:gd name="connsiteX27-127" fmla="*/ 257175 w 800100"/>
                <a:gd name="connsiteY27-128" fmla="*/ 1147763 h 1490663"/>
                <a:gd name="connsiteX28-129" fmla="*/ 176213 w 800100"/>
                <a:gd name="connsiteY28-130" fmla="*/ 1114425 h 1490663"/>
                <a:gd name="connsiteX29-131" fmla="*/ 171450 w 800100"/>
                <a:gd name="connsiteY29-132" fmla="*/ 981075 h 1490663"/>
                <a:gd name="connsiteX30-133" fmla="*/ 142875 w 800100"/>
                <a:gd name="connsiteY30-134" fmla="*/ 981075 h 1490663"/>
                <a:gd name="connsiteX31-135" fmla="*/ 133350 w 800100"/>
                <a:gd name="connsiteY31-136" fmla="*/ 1076325 h 1490663"/>
                <a:gd name="connsiteX32-137" fmla="*/ 80963 w 800100"/>
                <a:gd name="connsiteY32-138" fmla="*/ 1128713 h 1490663"/>
                <a:gd name="connsiteX33-139" fmla="*/ 9525 w 800100"/>
                <a:gd name="connsiteY33-140" fmla="*/ 1071563 h 1490663"/>
                <a:gd name="connsiteX34-141" fmla="*/ 0 w 800100"/>
                <a:gd name="connsiteY34-142" fmla="*/ 990600 h 1490663"/>
                <a:gd name="connsiteX0-143" fmla="*/ 0 w 800100"/>
                <a:gd name="connsiteY0-144" fmla="*/ 990600 h 1490663"/>
                <a:gd name="connsiteX1-145" fmla="*/ 0 w 800100"/>
                <a:gd name="connsiteY1-146" fmla="*/ 381000 h 1490663"/>
                <a:gd name="connsiteX2-147" fmla="*/ 42863 w 800100"/>
                <a:gd name="connsiteY2-148" fmla="*/ 228600 h 1490663"/>
                <a:gd name="connsiteX3-149" fmla="*/ 204788 w 800100"/>
                <a:gd name="connsiteY3-150" fmla="*/ 0 h 1490663"/>
                <a:gd name="connsiteX4-151" fmla="*/ 781050 w 800100"/>
                <a:gd name="connsiteY4-152" fmla="*/ 4763 h 1490663"/>
                <a:gd name="connsiteX5-153" fmla="*/ 681038 w 800100"/>
                <a:gd name="connsiteY5-154" fmla="*/ 23813 h 1490663"/>
                <a:gd name="connsiteX6-155" fmla="*/ 647700 w 800100"/>
                <a:gd name="connsiteY6-156" fmla="*/ 85725 h 1490663"/>
                <a:gd name="connsiteX7-157" fmla="*/ 614363 w 800100"/>
                <a:gd name="connsiteY7-158" fmla="*/ 161925 h 1490663"/>
                <a:gd name="connsiteX8-159" fmla="*/ 619125 w 800100"/>
                <a:gd name="connsiteY8-160" fmla="*/ 319088 h 1490663"/>
                <a:gd name="connsiteX9-161" fmla="*/ 766763 w 800100"/>
                <a:gd name="connsiteY9-162" fmla="*/ 519113 h 1490663"/>
                <a:gd name="connsiteX10-163" fmla="*/ 800100 w 800100"/>
                <a:gd name="connsiteY10-164" fmla="*/ 619125 h 1490663"/>
                <a:gd name="connsiteX11-165" fmla="*/ 766763 w 800100"/>
                <a:gd name="connsiteY11-166" fmla="*/ 671513 h 1490663"/>
                <a:gd name="connsiteX12-167" fmla="*/ 709613 w 800100"/>
                <a:gd name="connsiteY12-168" fmla="*/ 700088 h 1490663"/>
                <a:gd name="connsiteX13-169" fmla="*/ 671513 w 800100"/>
                <a:gd name="connsiteY13-170" fmla="*/ 714375 h 1490663"/>
                <a:gd name="connsiteX14-171" fmla="*/ 666750 w 800100"/>
                <a:gd name="connsiteY14-172" fmla="*/ 1433513 h 1490663"/>
                <a:gd name="connsiteX15-173" fmla="*/ 633413 w 800100"/>
                <a:gd name="connsiteY15-174" fmla="*/ 1466850 h 1490663"/>
                <a:gd name="connsiteX16-175" fmla="*/ 590550 w 800100"/>
                <a:gd name="connsiteY16-176" fmla="*/ 1490663 h 1490663"/>
                <a:gd name="connsiteX17-177" fmla="*/ 519113 w 800100"/>
                <a:gd name="connsiteY17-178" fmla="*/ 1433513 h 1490663"/>
                <a:gd name="connsiteX18-179" fmla="*/ 523875 w 800100"/>
                <a:gd name="connsiteY18-180" fmla="*/ 981075 h 1490663"/>
                <a:gd name="connsiteX19-181" fmla="*/ 490538 w 800100"/>
                <a:gd name="connsiteY19-182" fmla="*/ 981075 h 1490663"/>
                <a:gd name="connsiteX20-183" fmla="*/ 490538 w 800100"/>
                <a:gd name="connsiteY20-184" fmla="*/ 1133475 h 1490663"/>
                <a:gd name="connsiteX21-185" fmla="*/ 423863 w 800100"/>
                <a:gd name="connsiteY21-186" fmla="*/ 1190625 h 1490663"/>
                <a:gd name="connsiteX22-187" fmla="*/ 347663 w 800100"/>
                <a:gd name="connsiteY22-188" fmla="*/ 1138238 h 1490663"/>
                <a:gd name="connsiteX23-189" fmla="*/ 347663 w 800100"/>
                <a:gd name="connsiteY23-190" fmla="*/ 981075 h 1490663"/>
                <a:gd name="connsiteX24-191" fmla="*/ 314325 w 800100"/>
                <a:gd name="connsiteY24-192" fmla="*/ 981075 h 1490663"/>
                <a:gd name="connsiteX25-193" fmla="*/ 314325 w 800100"/>
                <a:gd name="connsiteY25-194" fmla="*/ 1090613 h 1490663"/>
                <a:gd name="connsiteX26-195" fmla="*/ 257175 w 800100"/>
                <a:gd name="connsiteY26-196" fmla="*/ 1147763 h 1490663"/>
                <a:gd name="connsiteX27-197" fmla="*/ 176213 w 800100"/>
                <a:gd name="connsiteY27-198" fmla="*/ 1114425 h 1490663"/>
                <a:gd name="connsiteX28-199" fmla="*/ 171450 w 800100"/>
                <a:gd name="connsiteY28-200" fmla="*/ 981075 h 1490663"/>
                <a:gd name="connsiteX29-201" fmla="*/ 142875 w 800100"/>
                <a:gd name="connsiteY29-202" fmla="*/ 981075 h 1490663"/>
                <a:gd name="connsiteX30-203" fmla="*/ 133350 w 800100"/>
                <a:gd name="connsiteY30-204" fmla="*/ 1076325 h 1490663"/>
                <a:gd name="connsiteX31-205" fmla="*/ 80963 w 800100"/>
                <a:gd name="connsiteY31-206" fmla="*/ 1128713 h 1490663"/>
                <a:gd name="connsiteX32-207" fmla="*/ 9525 w 800100"/>
                <a:gd name="connsiteY32-208" fmla="*/ 1071563 h 1490663"/>
                <a:gd name="connsiteX33-209" fmla="*/ 0 w 800100"/>
                <a:gd name="connsiteY33-210" fmla="*/ 990600 h 1490663"/>
                <a:gd name="connsiteX0-211" fmla="*/ 0 w 800100"/>
                <a:gd name="connsiteY0-212" fmla="*/ 990600 h 1490663"/>
                <a:gd name="connsiteX1-213" fmla="*/ 0 w 800100"/>
                <a:gd name="connsiteY1-214" fmla="*/ 381000 h 1490663"/>
                <a:gd name="connsiteX2-215" fmla="*/ 42863 w 800100"/>
                <a:gd name="connsiteY2-216" fmla="*/ 228600 h 1490663"/>
                <a:gd name="connsiteX3-217" fmla="*/ 204788 w 800100"/>
                <a:gd name="connsiteY3-218" fmla="*/ 0 h 1490663"/>
                <a:gd name="connsiteX4-219" fmla="*/ 781050 w 800100"/>
                <a:gd name="connsiteY4-220" fmla="*/ 4763 h 1490663"/>
                <a:gd name="connsiteX5-221" fmla="*/ 681038 w 800100"/>
                <a:gd name="connsiteY5-222" fmla="*/ 23813 h 1490663"/>
                <a:gd name="connsiteX6-223" fmla="*/ 647700 w 800100"/>
                <a:gd name="connsiteY6-224" fmla="*/ 85725 h 1490663"/>
                <a:gd name="connsiteX7-225" fmla="*/ 614363 w 800100"/>
                <a:gd name="connsiteY7-226" fmla="*/ 161925 h 1490663"/>
                <a:gd name="connsiteX8-227" fmla="*/ 619125 w 800100"/>
                <a:gd name="connsiteY8-228" fmla="*/ 319088 h 1490663"/>
                <a:gd name="connsiteX9-229" fmla="*/ 766763 w 800100"/>
                <a:gd name="connsiteY9-230" fmla="*/ 519113 h 1490663"/>
                <a:gd name="connsiteX10-231" fmla="*/ 800100 w 800100"/>
                <a:gd name="connsiteY10-232" fmla="*/ 619125 h 1490663"/>
                <a:gd name="connsiteX11-233" fmla="*/ 766763 w 800100"/>
                <a:gd name="connsiteY11-234" fmla="*/ 671513 h 1490663"/>
                <a:gd name="connsiteX12-235" fmla="*/ 709613 w 800100"/>
                <a:gd name="connsiteY12-236" fmla="*/ 700088 h 1490663"/>
                <a:gd name="connsiteX13-237" fmla="*/ 671513 w 800100"/>
                <a:gd name="connsiteY13-238" fmla="*/ 714375 h 1490663"/>
                <a:gd name="connsiteX14-239" fmla="*/ 666750 w 800100"/>
                <a:gd name="connsiteY14-240" fmla="*/ 1433513 h 1490663"/>
                <a:gd name="connsiteX15-241" fmla="*/ 590550 w 800100"/>
                <a:gd name="connsiteY15-242" fmla="*/ 1490663 h 1490663"/>
                <a:gd name="connsiteX16-243" fmla="*/ 519113 w 800100"/>
                <a:gd name="connsiteY16-244" fmla="*/ 1433513 h 1490663"/>
                <a:gd name="connsiteX17-245" fmla="*/ 523875 w 800100"/>
                <a:gd name="connsiteY17-246" fmla="*/ 981075 h 1490663"/>
                <a:gd name="connsiteX18-247" fmla="*/ 490538 w 800100"/>
                <a:gd name="connsiteY18-248" fmla="*/ 981075 h 1490663"/>
                <a:gd name="connsiteX19-249" fmla="*/ 490538 w 800100"/>
                <a:gd name="connsiteY19-250" fmla="*/ 1133475 h 1490663"/>
                <a:gd name="connsiteX20-251" fmla="*/ 423863 w 800100"/>
                <a:gd name="connsiteY20-252" fmla="*/ 1190625 h 1490663"/>
                <a:gd name="connsiteX21-253" fmla="*/ 347663 w 800100"/>
                <a:gd name="connsiteY21-254" fmla="*/ 1138238 h 1490663"/>
                <a:gd name="connsiteX22-255" fmla="*/ 347663 w 800100"/>
                <a:gd name="connsiteY22-256" fmla="*/ 981075 h 1490663"/>
                <a:gd name="connsiteX23-257" fmla="*/ 314325 w 800100"/>
                <a:gd name="connsiteY23-258" fmla="*/ 981075 h 1490663"/>
                <a:gd name="connsiteX24-259" fmla="*/ 314325 w 800100"/>
                <a:gd name="connsiteY24-260" fmla="*/ 1090613 h 1490663"/>
                <a:gd name="connsiteX25-261" fmla="*/ 257175 w 800100"/>
                <a:gd name="connsiteY25-262" fmla="*/ 1147763 h 1490663"/>
                <a:gd name="connsiteX26-263" fmla="*/ 176213 w 800100"/>
                <a:gd name="connsiteY26-264" fmla="*/ 1114425 h 1490663"/>
                <a:gd name="connsiteX27-265" fmla="*/ 171450 w 800100"/>
                <a:gd name="connsiteY27-266" fmla="*/ 981075 h 1490663"/>
                <a:gd name="connsiteX28-267" fmla="*/ 142875 w 800100"/>
                <a:gd name="connsiteY28-268" fmla="*/ 981075 h 1490663"/>
                <a:gd name="connsiteX29-269" fmla="*/ 133350 w 800100"/>
                <a:gd name="connsiteY29-270" fmla="*/ 1076325 h 1490663"/>
                <a:gd name="connsiteX30-271" fmla="*/ 80963 w 800100"/>
                <a:gd name="connsiteY30-272" fmla="*/ 1128713 h 1490663"/>
                <a:gd name="connsiteX31-273" fmla="*/ 9525 w 800100"/>
                <a:gd name="connsiteY31-274" fmla="*/ 1071563 h 1490663"/>
                <a:gd name="connsiteX32-275" fmla="*/ 0 w 800100"/>
                <a:gd name="connsiteY32-276" fmla="*/ 990600 h 1490663"/>
                <a:gd name="connsiteX0-277" fmla="*/ 3725 w 803825"/>
                <a:gd name="connsiteY0-278" fmla="*/ 990600 h 1490663"/>
                <a:gd name="connsiteX1-279" fmla="*/ 3725 w 803825"/>
                <a:gd name="connsiteY1-280" fmla="*/ 381000 h 1490663"/>
                <a:gd name="connsiteX2-281" fmla="*/ 46588 w 803825"/>
                <a:gd name="connsiteY2-282" fmla="*/ 228600 h 1490663"/>
                <a:gd name="connsiteX3-283" fmla="*/ 208513 w 803825"/>
                <a:gd name="connsiteY3-284" fmla="*/ 0 h 1490663"/>
                <a:gd name="connsiteX4-285" fmla="*/ 784775 w 803825"/>
                <a:gd name="connsiteY4-286" fmla="*/ 4763 h 1490663"/>
                <a:gd name="connsiteX5-287" fmla="*/ 684763 w 803825"/>
                <a:gd name="connsiteY5-288" fmla="*/ 23813 h 1490663"/>
                <a:gd name="connsiteX6-289" fmla="*/ 651425 w 803825"/>
                <a:gd name="connsiteY6-290" fmla="*/ 85725 h 1490663"/>
                <a:gd name="connsiteX7-291" fmla="*/ 618088 w 803825"/>
                <a:gd name="connsiteY7-292" fmla="*/ 161925 h 1490663"/>
                <a:gd name="connsiteX8-293" fmla="*/ 622850 w 803825"/>
                <a:gd name="connsiteY8-294" fmla="*/ 319088 h 1490663"/>
                <a:gd name="connsiteX9-295" fmla="*/ 770488 w 803825"/>
                <a:gd name="connsiteY9-296" fmla="*/ 519113 h 1490663"/>
                <a:gd name="connsiteX10-297" fmla="*/ 803825 w 803825"/>
                <a:gd name="connsiteY10-298" fmla="*/ 619125 h 1490663"/>
                <a:gd name="connsiteX11-299" fmla="*/ 770488 w 803825"/>
                <a:gd name="connsiteY11-300" fmla="*/ 671513 h 1490663"/>
                <a:gd name="connsiteX12-301" fmla="*/ 713338 w 803825"/>
                <a:gd name="connsiteY12-302" fmla="*/ 700088 h 1490663"/>
                <a:gd name="connsiteX13-303" fmla="*/ 675238 w 803825"/>
                <a:gd name="connsiteY13-304" fmla="*/ 714375 h 1490663"/>
                <a:gd name="connsiteX14-305" fmla="*/ 670475 w 803825"/>
                <a:gd name="connsiteY14-306" fmla="*/ 1433513 h 1490663"/>
                <a:gd name="connsiteX15-307" fmla="*/ 594275 w 803825"/>
                <a:gd name="connsiteY15-308" fmla="*/ 1490663 h 1490663"/>
                <a:gd name="connsiteX16-309" fmla="*/ 522838 w 803825"/>
                <a:gd name="connsiteY16-310" fmla="*/ 1433513 h 1490663"/>
                <a:gd name="connsiteX17-311" fmla="*/ 527600 w 803825"/>
                <a:gd name="connsiteY17-312" fmla="*/ 981075 h 1490663"/>
                <a:gd name="connsiteX18-313" fmla="*/ 494263 w 803825"/>
                <a:gd name="connsiteY18-314" fmla="*/ 981075 h 1490663"/>
                <a:gd name="connsiteX19-315" fmla="*/ 494263 w 803825"/>
                <a:gd name="connsiteY19-316" fmla="*/ 1133475 h 1490663"/>
                <a:gd name="connsiteX20-317" fmla="*/ 427588 w 803825"/>
                <a:gd name="connsiteY20-318" fmla="*/ 1190625 h 1490663"/>
                <a:gd name="connsiteX21-319" fmla="*/ 351388 w 803825"/>
                <a:gd name="connsiteY21-320" fmla="*/ 1138238 h 1490663"/>
                <a:gd name="connsiteX22-321" fmla="*/ 351388 w 803825"/>
                <a:gd name="connsiteY22-322" fmla="*/ 981075 h 1490663"/>
                <a:gd name="connsiteX23-323" fmla="*/ 318050 w 803825"/>
                <a:gd name="connsiteY23-324" fmla="*/ 981075 h 1490663"/>
                <a:gd name="connsiteX24-325" fmla="*/ 318050 w 803825"/>
                <a:gd name="connsiteY24-326" fmla="*/ 1090613 h 1490663"/>
                <a:gd name="connsiteX25-327" fmla="*/ 260900 w 803825"/>
                <a:gd name="connsiteY25-328" fmla="*/ 1147763 h 1490663"/>
                <a:gd name="connsiteX26-329" fmla="*/ 179938 w 803825"/>
                <a:gd name="connsiteY26-330" fmla="*/ 1114425 h 1490663"/>
                <a:gd name="connsiteX27-331" fmla="*/ 175175 w 803825"/>
                <a:gd name="connsiteY27-332" fmla="*/ 981075 h 1490663"/>
                <a:gd name="connsiteX28-333" fmla="*/ 146600 w 803825"/>
                <a:gd name="connsiteY28-334" fmla="*/ 981075 h 1490663"/>
                <a:gd name="connsiteX29-335" fmla="*/ 137075 w 803825"/>
                <a:gd name="connsiteY29-336" fmla="*/ 1076325 h 1490663"/>
                <a:gd name="connsiteX30-337" fmla="*/ 84688 w 803825"/>
                <a:gd name="connsiteY30-338" fmla="*/ 1128713 h 1490663"/>
                <a:gd name="connsiteX31-339" fmla="*/ 13250 w 803825"/>
                <a:gd name="connsiteY31-340" fmla="*/ 1071563 h 1490663"/>
                <a:gd name="connsiteX32-341" fmla="*/ 3725 w 803825"/>
                <a:gd name="connsiteY32-342" fmla="*/ 990600 h 1490663"/>
                <a:gd name="connsiteX0-343" fmla="*/ 0 w 800100"/>
                <a:gd name="connsiteY0-344" fmla="*/ 990600 h 1490663"/>
                <a:gd name="connsiteX1-345" fmla="*/ 0 w 800100"/>
                <a:gd name="connsiteY1-346" fmla="*/ 381000 h 1490663"/>
                <a:gd name="connsiteX2-347" fmla="*/ 42863 w 800100"/>
                <a:gd name="connsiteY2-348" fmla="*/ 228600 h 1490663"/>
                <a:gd name="connsiteX3-349" fmla="*/ 204788 w 800100"/>
                <a:gd name="connsiteY3-350" fmla="*/ 0 h 1490663"/>
                <a:gd name="connsiteX4-351" fmla="*/ 781050 w 800100"/>
                <a:gd name="connsiteY4-352" fmla="*/ 4763 h 1490663"/>
                <a:gd name="connsiteX5-353" fmla="*/ 681038 w 800100"/>
                <a:gd name="connsiteY5-354" fmla="*/ 23813 h 1490663"/>
                <a:gd name="connsiteX6-355" fmla="*/ 647700 w 800100"/>
                <a:gd name="connsiteY6-356" fmla="*/ 85725 h 1490663"/>
                <a:gd name="connsiteX7-357" fmla="*/ 614363 w 800100"/>
                <a:gd name="connsiteY7-358" fmla="*/ 161925 h 1490663"/>
                <a:gd name="connsiteX8-359" fmla="*/ 619125 w 800100"/>
                <a:gd name="connsiteY8-360" fmla="*/ 319088 h 1490663"/>
                <a:gd name="connsiteX9-361" fmla="*/ 766763 w 800100"/>
                <a:gd name="connsiteY9-362" fmla="*/ 519113 h 1490663"/>
                <a:gd name="connsiteX10-363" fmla="*/ 800100 w 800100"/>
                <a:gd name="connsiteY10-364" fmla="*/ 619125 h 1490663"/>
                <a:gd name="connsiteX11-365" fmla="*/ 766763 w 800100"/>
                <a:gd name="connsiteY11-366" fmla="*/ 671513 h 1490663"/>
                <a:gd name="connsiteX12-367" fmla="*/ 709613 w 800100"/>
                <a:gd name="connsiteY12-368" fmla="*/ 700088 h 1490663"/>
                <a:gd name="connsiteX13-369" fmla="*/ 671513 w 800100"/>
                <a:gd name="connsiteY13-370" fmla="*/ 714375 h 1490663"/>
                <a:gd name="connsiteX14-371" fmla="*/ 666750 w 800100"/>
                <a:gd name="connsiteY14-372" fmla="*/ 1433513 h 1490663"/>
                <a:gd name="connsiteX15-373" fmla="*/ 590550 w 800100"/>
                <a:gd name="connsiteY15-374" fmla="*/ 1490663 h 1490663"/>
                <a:gd name="connsiteX16-375" fmla="*/ 519113 w 800100"/>
                <a:gd name="connsiteY16-376" fmla="*/ 1433513 h 1490663"/>
                <a:gd name="connsiteX17-377" fmla="*/ 523875 w 800100"/>
                <a:gd name="connsiteY17-378" fmla="*/ 981075 h 1490663"/>
                <a:gd name="connsiteX18-379" fmla="*/ 490538 w 800100"/>
                <a:gd name="connsiteY18-380" fmla="*/ 981075 h 1490663"/>
                <a:gd name="connsiteX19-381" fmla="*/ 490538 w 800100"/>
                <a:gd name="connsiteY19-382" fmla="*/ 1133475 h 1490663"/>
                <a:gd name="connsiteX20-383" fmla="*/ 423863 w 800100"/>
                <a:gd name="connsiteY20-384" fmla="*/ 1190625 h 1490663"/>
                <a:gd name="connsiteX21-385" fmla="*/ 347663 w 800100"/>
                <a:gd name="connsiteY21-386" fmla="*/ 1138238 h 1490663"/>
                <a:gd name="connsiteX22-387" fmla="*/ 347663 w 800100"/>
                <a:gd name="connsiteY22-388" fmla="*/ 981075 h 1490663"/>
                <a:gd name="connsiteX23-389" fmla="*/ 314325 w 800100"/>
                <a:gd name="connsiteY23-390" fmla="*/ 981075 h 1490663"/>
                <a:gd name="connsiteX24-391" fmla="*/ 314325 w 800100"/>
                <a:gd name="connsiteY24-392" fmla="*/ 1090613 h 1490663"/>
                <a:gd name="connsiteX25-393" fmla="*/ 257175 w 800100"/>
                <a:gd name="connsiteY25-394" fmla="*/ 1147763 h 1490663"/>
                <a:gd name="connsiteX26-395" fmla="*/ 176213 w 800100"/>
                <a:gd name="connsiteY26-396" fmla="*/ 1114425 h 1490663"/>
                <a:gd name="connsiteX27-397" fmla="*/ 171450 w 800100"/>
                <a:gd name="connsiteY27-398" fmla="*/ 981075 h 1490663"/>
                <a:gd name="connsiteX28-399" fmla="*/ 142875 w 800100"/>
                <a:gd name="connsiteY28-400" fmla="*/ 981075 h 1490663"/>
                <a:gd name="connsiteX29-401" fmla="*/ 133350 w 800100"/>
                <a:gd name="connsiteY29-402" fmla="*/ 1076325 h 1490663"/>
                <a:gd name="connsiteX30-403" fmla="*/ 80963 w 800100"/>
                <a:gd name="connsiteY30-404" fmla="*/ 1128713 h 1490663"/>
                <a:gd name="connsiteX31-405" fmla="*/ 9525 w 800100"/>
                <a:gd name="connsiteY31-406" fmla="*/ 1071563 h 1490663"/>
                <a:gd name="connsiteX32-407" fmla="*/ 0 w 800100"/>
                <a:gd name="connsiteY32-408" fmla="*/ 990600 h 1490663"/>
                <a:gd name="connsiteX0-409" fmla="*/ 0 w 800100"/>
                <a:gd name="connsiteY0-410" fmla="*/ 990600 h 1490663"/>
                <a:gd name="connsiteX1-411" fmla="*/ 0 w 800100"/>
                <a:gd name="connsiteY1-412" fmla="*/ 381000 h 1490663"/>
                <a:gd name="connsiteX2-413" fmla="*/ 42863 w 800100"/>
                <a:gd name="connsiteY2-414" fmla="*/ 228600 h 1490663"/>
                <a:gd name="connsiteX3-415" fmla="*/ 204788 w 800100"/>
                <a:gd name="connsiteY3-416" fmla="*/ 0 h 1490663"/>
                <a:gd name="connsiteX4-417" fmla="*/ 781050 w 800100"/>
                <a:gd name="connsiteY4-418" fmla="*/ 4763 h 1490663"/>
                <a:gd name="connsiteX5-419" fmla="*/ 681038 w 800100"/>
                <a:gd name="connsiteY5-420" fmla="*/ 23813 h 1490663"/>
                <a:gd name="connsiteX6-421" fmla="*/ 647700 w 800100"/>
                <a:gd name="connsiteY6-422" fmla="*/ 85725 h 1490663"/>
                <a:gd name="connsiteX7-423" fmla="*/ 614363 w 800100"/>
                <a:gd name="connsiteY7-424" fmla="*/ 161925 h 1490663"/>
                <a:gd name="connsiteX8-425" fmla="*/ 619125 w 800100"/>
                <a:gd name="connsiteY8-426" fmla="*/ 319088 h 1490663"/>
                <a:gd name="connsiteX9-427" fmla="*/ 766763 w 800100"/>
                <a:gd name="connsiteY9-428" fmla="*/ 519113 h 1490663"/>
                <a:gd name="connsiteX10-429" fmla="*/ 800100 w 800100"/>
                <a:gd name="connsiteY10-430" fmla="*/ 619125 h 1490663"/>
                <a:gd name="connsiteX11-431" fmla="*/ 766763 w 800100"/>
                <a:gd name="connsiteY11-432" fmla="*/ 671513 h 1490663"/>
                <a:gd name="connsiteX12-433" fmla="*/ 709613 w 800100"/>
                <a:gd name="connsiteY12-434" fmla="*/ 700088 h 1490663"/>
                <a:gd name="connsiteX13-435" fmla="*/ 671513 w 800100"/>
                <a:gd name="connsiteY13-436" fmla="*/ 714375 h 1490663"/>
                <a:gd name="connsiteX14-437" fmla="*/ 666750 w 800100"/>
                <a:gd name="connsiteY14-438" fmla="*/ 1433513 h 1490663"/>
                <a:gd name="connsiteX15-439" fmla="*/ 590550 w 800100"/>
                <a:gd name="connsiteY15-440" fmla="*/ 1490663 h 1490663"/>
                <a:gd name="connsiteX16-441" fmla="*/ 519113 w 800100"/>
                <a:gd name="connsiteY16-442" fmla="*/ 1433513 h 1490663"/>
                <a:gd name="connsiteX17-443" fmla="*/ 523875 w 800100"/>
                <a:gd name="connsiteY17-444" fmla="*/ 981075 h 1490663"/>
                <a:gd name="connsiteX18-445" fmla="*/ 490538 w 800100"/>
                <a:gd name="connsiteY18-446" fmla="*/ 981075 h 1490663"/>
                <a:gd name="connsiteX19-447" fmla="*/ 490538 w 800100"/>
                <a:gd name="connsiteY19-448" fmla="*/ 1133475 h 1490663"/>
                <a:gd name="connsiteX20-449" fmla="*/ 423863 w 800100"/>
                <a:gd name="connsiteY20-450" fmla="*/ 1190625 h 1490663"/>
                <a:gd name="connsiteX21-451" fmla="*/ 347663 w 800100"/>
                <a:gd name="connsiteY21-452" fmla="*/ 1138238 h 1490663"/>
                <a:gd name="connsiteX22-453" fmla="*/ 347663 w 800100"/>
                <a:gd name="connsiteY22-454" fmla="*/ 981075 h 1490663"/>
                <a:gd name="connsiteX23-455" fmla="*/ 314325 w 800100"/>
                <a:gd name="connsiteY23-456" fmla="*/ 981075 h 1490663"/>
                <a:gd name="connsiteX24-457" fmla="*/ 314325 w 800100"/>
                <a:gd name="connsiteY24-458" fmla="*/ 1090613 h 1490663"/>
                <a:gd name="connsiteX25-459" fmla="*/ 257175 w 800100"/>
                <a:gd name="connsiteY25-460" fmla="*/ 1147763 h 1490663"/>
                <a:gd name="connsiteX26-461" fmla="*/ 176213 w 800100"/>
                <a:gd name="connsiteY26-462" fmla="*/ 1114425 h 1490663"/>
                <a:gd name="connsiteX27-463" fmla="*/ 171450 w 800100"/>
                <a:gd name="connsiteY27-464" fmla="*/ 981075 h 1490663"/>
                <a:gd name="connsiteX28-465" fmla="*/ 142875 w 800100"/>
                <a:gd name="connsiteY28-466" fmla="*/ 981075 h 1490663"/>
                <a:gd name="connsiteX29-467" fmla="*/ 133350 w 800100"/>
                <a:gd name="connsiteY29-468" fmla="*/ 1076325 h 1490663"/>
                <a:gd name="connsiteX30-469" fmla="*/ 80963 w 800100"/>
                <a:gd name="connsiteY30-470" fmla="*/ 1128713 h 1490663"/>
                <a:gd name="connsiteX31-471" fmla="*/ 0 w 800100"/>
                <a:gd name="connsiteY31-472" fmla="*/ 990600 h 1490663"/>
                <a:gd name="connsiteX0-473" fmla="*/ 0 w 800100"/>
                <a:gd name="connsiteY0-474" fmla="*/ 990600 h 1490663"/>
                <a:gd name="connsiteX1-475" fmla="*/ 0 w 800100"/>
                <a:gd name="connsiteY1-476" fmla="*/ 381000 h 1490663"/>
                <a:gd name="connsiteX2-477" fmla="*/ 42863 w 800100"/>
                <a:gd name="connsiteY2-478" fmla="*/ 228600 h 1490663"/>
                <a:gd name="connsiteX3-479" fmla="*/ 204788 w 800100"/>
                <a:gd name="connsiteY3-480" fmla="*/ 0 h 1490663"/>
                <a:gd name="connsiteX4-481" fmla="*/ 781050 w 800100"/>
                <a:gd name="connsiteY4-482" fmla="*/ 4763 h 1490663"/>
                <a:gd name="connsiteX5-483" fmla="*/ 681038 w 800100"/>
                <a:gd name="connsiteY5-484" fmla="*/ 23813 h 1490663"/>
                <a:gd name="connsiteX6-485" fmla="*/ 647700 w 800100"/>
                <a:gd name="connsiteY6-486" fmla="*/ 85725 h 1490663"/>
                <a:gd name="connsiteX7-487" fmla="*/ 614363 w 800100"/>
                <a:gd name="connsiteY7-488" fmla="*/ 161925 h 1490663"/>
                <a:gd name="connsiteX8-489" fmla="*/ 619125 w 800100"/>
                <a:gd name="connsiteY8-490" fmla="*/ 319088 h 1490663"/>
                <a:gd name="connsiteX9-491" fmla="*/ 766763 w 800100"/>
                <a:gd name="connsiteY9-492" fmla="*/ 519113 h 1490663"/>
                <a:gd name="connsiteX10-493" fmla="*/ 800100 w 800100"/>
                <a:gd name="connsiteY10-494" fmla="*/ 619125 h 1490663"/>
                <a:gd name="connsiteX11-495" fmla="*/ 766763 w 800100"/>
                <a:gd name="connsiteY11-496" fmla="*/ 671513 h 1490663"/>
                <a:gd name="connsiteX12-497" fmla="*/ 709613 w 800100"/>
                <a:gd name="connsiteY12-498" fmla="*/ 700088 h 1490663"/>
                <a:gd name="connsiteX13-499" fmla="*/ 671513 w 800100"/>
                <a:gd name="connsiteY13-500" fmla="*/ 714375 h 1490663"/>
                <a:gd name="connsiteX14-501" fmla="*/ 666750 w 800100"/>
                <a:gd name="connsiteY14-502" fmla="*/ 1433513 h 1490663"/>
                <a:gd name="connsiteX15-503" fmla="*/ 590550 w 800100"/>
                <a:gd name="connsiteY15-504" fmla="*/ 1490663 h 1490663"/>
                <a:gd name="connsiteX16-505" fmla="*/ 519113 w 800100"/>
                <a:gd name="connsiteY16-506" fmla="*/ 1433513 h 1490663"/>
                <a:gd name="connsiteX17-507" fmla="*/ 523875 w 800100"/>
                <a:gd name="connsiteY17-508" fmla="*/ 981075 h 1490663"/>
                <a:gd name="connsiteX18-509" fmla="*/ 490538 w 800100"/>
                <a:gd name="connsiteY18-510" fmla="*/ 981075 h 1490663"/>
                <a:gd name="connsiteX19-511" fmla="*/ 490538 w 800100"/>
                <a:gd name="connsiteY19-512" fmla="*/ 1133475 h 1490663"/>
                <a:gd name="connsiteX20-513" fmla="*/ 423863 w 800100"/>
                <a:gd name="connsiteY20-514" fmla="*/ 1190625 h 1490663"/>
                <a:gd name="connsiteX21-515" fmla="*/ 347663 w 800100"/>
                <a:gd name="connsiteY21-516" fmla="*/ 1138238 h 1490663"/>
                <a:gd name="connsiteX22-517" fmla="*/ 347663 w 800100"/>
                <a:gd name="connsiteY22-518" fmla="*/ 981075 h 1490663"/>
                <a:gd name="connsiteX23-519" fmla="*/ 314325 w 800100"/>
                <a:gd name="connsiteY23-520" fmla="*/ 981075 h 1490663"/>
                <a:gd name="connsiteX24-521" fmla="*/ 314325 w 800100"/>
                <a:gd name="connsiteY24-522" fmla="*/ 1090613 h 1490663"/>
                <a:gd name="connsiteX25-523" fmla="*/ 257175 w 800100"/>
                <a:gd name="connsiteY25-524" fmla="*/ 1147763 h 1490663"/>
                <a:gd name="connsiteX26-525" fmla="*/ 176213 w 800100"/>
                <a:gd name="connsiteY26-526" fmla="*/ 1114425 h 1490663"/>
                <a:gd name="connsiteX27-527" fmla="*/ 171450 w 800100"/>
                <a:gd name="connsiteY27-528" fmla="*/ 981075 h 1490663"/>
                <a:gd name="connsiteX28-529" fmla="*/ 142875 w 800100"/>
                <a:gd name="connsiteY28-530" fmla="*/ 981075 h 1490663"/>
                <a:gd name="connsiteX29-531" fmla="*/ 80963 w 800100"/>
                <a:gd name="connsiteY29-532" fmla="*/ 1128713 h 1490663"/>
                <a:gd name="connsiteX30-533" fmla="*/ 0 w 800100"/>
                <a:gd name="connsiteY30-534" fmla="*/ 990600 h 1490663"/>
                <a:gd name="connsiteX0-535" fmla="*/ 0 w 800100"/>
                <a:gd name="connsiteY0-536" fmla="*/ 990600 h 1490663"/>
                <a:gd name="connsiteX1-537" fmla="*/ 0 w 800100"/>
                <a:gd name="connsiteY1-538" fmla="*/ 381000 h 1490663"/>
                <a:gd name="connsiteX2-539" fmla="*/ 42863 w 800100"/>
                <a:gd name="connsiteY2-540" fmla="*/ 228600 h 1490663"/>
                <a:gd name="connsiteX3-541" fmla="*/ 204788 w 800100"/>
                <a:gd name="connsiteY3-542" fmla="*/ 0 h 1490663"/>
                <a:gd name="connsiteX4-543" fmla="*/ 781050 w 800100"/>
                <a:gd name="connsiteY4-544" fmla="*/ 4763 h 1490663"/>
                <a:gd name="connsiteX5-545" fmla="*/ 681038 w 800100"/>
                <a:gd name="connsiteY5-546" fmla="*/ 23813 h 1490663"/>
                <a:gd name="connsiteX6-547" fmla="*/ 647700 w 800100"/>
                <a:gd name="connsiteY6-548" fmla="*/ 85725 h 1490663"/>
                <a:gd name="connsiteX7-549" fmla="*/ 614363 w 800100"/>
                <a:gd name="connsiteY7-550" fmla="*/ 161925 h 1490663"/>
                <a:gd name="connsiteX8-551" fmla="*/ 619125 w 800100"/>
                <a:gd name="connsiteY8-552" fmla="*/ 319088 h 1490663"/>
                <a:gd name="connsiteX9-553" fmla="*/ 766763 w 800100"/>
                <a:gd name="connsiteY9-554" fmla="*/ 519113 h 1490663"/>
                <a:gd name="connsiteX10-555" fmla="*/ 800100 w 800100"/>
                <a:gd name="connsiteY10-556" fmla="*/ 619125 h 1490663"/>
                <a:gd name="connsiteX11-557" fmla="*/ 766763 w 800100"/>
                <a:gd name="connsiteY11-558" fmla="*/ 671513 h 1490663"/>
                <a:gd name="connsiteX12-559" fmla="*/ 709613 w 800100"/>
                <a:gd name="connsiteY12-560" fmla="*/ 700088 h 1490663"/>
                <a:gd name="connsiteX13-561" fmla="*/ 671513 w 800100"/>
                <a:gd name="connsiteY13-562" fmla="*/ 714375 h 1490663"/>
                <a:gd name="connsiteX14-563" fmla="*/ 666750 w 800100"/>
                <a:gd name="connsiteY14-564" fmla="*/ 1433513 h 1490663"/>
                <a:gd name="connsiteX15-565" fmla="*/ 590550 w 800100"/>
                <a:gd name="connsiteY15-566" fmla="*/ 1490663 h 1490663"/>
                <a:gd name="connsiteX16-567" fmla="*/ 519113 w 800100"/>
                <a:gd name="connsiteY16-568" fmla="*/ 1433513 h 1490663"/>
                <a:gd name="connsiteX17-569" fmla="*/ 523875 w 800100"/>
                <a:gd name="connsiteY17-570" fmla="*/ 981075 h 1490663"/>
                <a:gd name="connsiteX18-571" fmla="*/ 490538 w 800100"/>
                <a:gd name="connsiteY18-572" fmla="*/ 981075 h 1490663"/>
                <a:gd name="connsiteX19-573" fmla="*/ 490538 w 800100"/>
                <a:gd name="connsiteY19-574" fmla="*/ 1133475 h 1490663"/>
                <a:gd name="connsiteX20-575" fmla="*/ 423863 w 800100"/>
                <a:gd name="connsiteY20-576" fmla="*/ 1190625 h 1490663"/>
                <a:gd name="connsiteX21-577" fmla="*/ 347663 w 800100"/>
                <a:gd name="connsiteY21-578" fmla="*/ 1138238 h 1490663"/>
                <a:gd name="connsiteX22-579" fmla="*/ 347663 w 800100"/>
                <a:gd name="connsiteY22-580" fmla="*/ 981075 h 1490663"/>
                <a:gd name="connsiteX23-581" fmla="*/ 314325 w 800100"/>
                <a:gd name="connsiteY23-582" fmla="*/ 981075 h 1490663"/>
                <a:gd name="connsiteX24-583" fmla="*/ 314325 w 800100"/>
                <a:gd name="connsiteY24-584" fmla="*/ 1090613 h 1490663"/>
                <a:gd name="connsiteX25-585" fmla="*/ 257175 w 800100"/>
                <a:gd name="connsiteY25-586" fmla="*/ 1147763 h 1490663"/>
                <a:gd name="connsiteX26-587" fmla="*/ 176213 w 800100"/>
                <a:gd name="connsiteY26-588" fmla="*/ 1114425 h 1490663"/>
                <a:gd name="connsiteX27-589" fmla="*/ 171450 w 800100"/>
                <a:gd name="connsiteY27-590" fmla="*/ 981075 h 1490663"/>
                <a:gd name="connsiteX28-591" fmla="*/ 142875 w 800100"/>
                <a:gd name="connsiteY28-592" fmla="*/ 981075 h 1490663"/>
                <a:gd name="connsiteX29-593" fmla="*/ 80963 w 800100"/>
                <a:gd name="connsiteY29-594" fmla="*/ 1128713 h 1490663"/>
                <a:gd name="connsiteX30-595" fmla="*/ 0 w 800100"/>
                <a:gd name="connsiteY30-596" fmla="*/ 990600 h 1490663"/>
                <a:gd name="connsiteX0-597" fmla="*/ 0 w 800100"/>
                <a:gd name="connsiteY0-598" fmla="*/ 990600 h 1490663"/>
                <a:gd name="connsiteX1-599" fmla="*/ 0 w 800100"/>
                <a:gd name="connsiteY1-600" fmla="*/ 381000 h 1490663"/>
                <a:gd name="connsiteX2-601" fmla="*/ 42863 w 800100"/>
                <a:gd name="connsiteY2-602" fmla="*/ 228600 h 1490663"/>
                <a:gd name="connsiteX3-603" fmla="*/ 204788 w 800100"/>
                <a:gd name="connsiteY3-604" fmla="*/ 0 h 1490663"/>
                <a:gd name="connsiteX4-605" fmla="*/ 781050 w 800100"/>
                <a:gd name="connsiteY4-606" fmla="*/ 4763 h 1490663"/>
                <a:gd name="connsiteX5-607" fmla="*/ 681038 w 800100"/>
                <a:gd name="connsiteY5-608" fmla="*/ 23813 h 1490663"/>
                <a:gd name="connsiteX6-609" fmla="*/ 647700 w 800100"/>
                <a:gd name="connsiteY6-610" fmla="*/ 85725 h 1490663"/>
                <a:gd name="connsiteX7-611" fmla="*/ 614363 w 800100"/>
                <a:gd name="connsiteY7-612" fmla="*/ 161925 h 1490663"/>
                <a:gd name="connsiteX8-613" fmla="*/ 619125 w 800100"/>
                <a:gd name="connsiteY8-614" fmla="*/ 319088 h 1490663"/>
                <a:gd name="connsiteX9-615" fmla="*/ 766763 w 800100"/>
                <a:gd name="connsiteY9-616" fmla="*/ 519113 h 1490663"/>
                <a:gd name="connsiteX10-617" fmla="*/ 800100 w 800100"/>
                <a:gd name="connsiteY10-618" fmla="*/ 619125 h 1490663"/>
                <a:gd name="connsiteX11-619" fmla="*/ 766763 w 800100"/>
                <a:gd name="connsiteY11-620" fmla="*/ 671513 h 1490663"/>
                <a:gd name="connsiteX12-621" fmla="*/ 709613 w 800100"/>
                <a:gd name="connsiteY12-622" fmla="*/ 700088 h 1490663"/>
                <a:gd name="connsiteX13-623" fmla="*/ 671513 w 800100"/>
                <a:gd name="connsiteY13-624" fmla="*/ 714375 h 1490663"/>
                <a:gd name="connsiteX14-625" fmla="*/ 666750 w 800100"/>
                <a:gd name="connsiteY14-626" fmla="*/ 1433513 h 1490663"/>
                <a:gd name="connsiteX15-627" fmla="*/ 590550 w 800100"/>
                <a:gd name="connsiteY15-628" fmla="*/ 1490663 h 1490663"/>
                <a:gd name="connsiteX16-629" fmla="*/ 519113 w 800100"/>
                <a:gd name="connsiteY16-630" fmla="*/ 1433513 h 1490663"/>
                <a:gd name="connsiteX17-631" fmla="*/ 523875 w 800100"/>
                <a:gd name="connsiteY17-632" fmla="*/ 981075 h 1490663"/>
                <a:gd name="connsiteX18-633" fmla="*/ 490538 w 800100"/>
                <a:gd name="connsiteY18-634" fmla="*/ 981075 h 1490663"/>
                <a:gd name="connsiteX19-635" fmla="*/ 490538 w 800100"/>
                <a:gd name="connsiteY19-636" fmla="*/ 1133475 h 1490663"/>
                <a:gd name="connsiteX20-637" fmla="*/ 423863 w 800100"/>
                <a:gd name="connsiteY20-638" fmla="*/ 1190625 h 1490663"/>
                <a:gd name="connsiteX21-639" fmla="*/ 347663 w 800100"/>
                <a:gd name="connsiteY21-640" fmla="*/ 1138238 h 1490663"/>
                <a:gd name="connsiteX22-641" fmla="*/ 347663 w 800100"/>
                <a:gd name="connsiteY22-642" fmla="*/ 981075 h 1490663"/>
                <a:gd name="connsiteX23-643" fmla="*/ 314325 w 800100"/>
                <a:gd name="connsiteY23-644" fmla="*/ 981075 h 1490663"/>
                <a:gd name="connsiteX24-645" fmla="*/ 314325 w 800100"/>
                <a:gd name="connsiteY24-646" fmla="*/ 1090613 h 1490663"/>
                <a:gd name="connsiteX25-647" fmla="*/ 257175 w 800100"/>
                <a:gd name="connsiteY25-648" fmla="*/ 1147763 h 1490663"/>
                <a:gd name="connsiteX26-649" fmla="*/ 176213 w 800100"/>
                <a:gd name="connsiteY26-650" fmla="*/ 1114425 h 1490663"/>
                <a:gd name="connsiteX27-651" fmla="*/ 171450 w 800100"/>
                <a:gd name="connsiteY27-652" fmla="*/ 981075 h 1490663"/>
                <a:gd name="connsiteX28-653" fmla="*/ 142875 w 800100"/>
                <a:gd name="connsiteY28-654" fmla="*/ 981075 h 1490663"/>
                <a:gd name="connsiteX29-655" fmla="*/ 69057 w 800100"/>
                <a:gd name="connsiteY29-656" fmla="*/ 1133476 h 1490663"/>
                <a:gd name="connsiteX30-657" fmla="*/ 0 w 800100"/>
                <a:gd name="connsiteY30-658" fmla="*/ 990600 h 1490663"/>
                <a:gd name="connsiteX0-659" fmla="*/ 0 w 800100"/>
                <a:gd name="connsiteY0-660" fmla="*/ 990600 h 1490663"/>
                <a:gd name="connsiteX1-661" fmla="*/ 0 w 800100"/>
                <a:gd name="connsiteY1-662" fmla="*/ 381000 h 1490663"/>
                <a:gd name="connsiteX2-663" fmla="*/ 42863 w 800100"/>
                <a:gd name="connsiteY2-664" fmla="*/ 228600 h 1490663"/>
                <a:gd name="connsiteX3-665" fmla="*/ 204788 w 800100"/>
                <a:gd name="connsiteY3-666" fmla="*/ 0 h 1490663"/>
                <a:gd name="connsiteX4-667" fmla="*/ 781050 w 800100"/>
                <a:gd name="connsiteY4-668" fmla="*/ 4763 h 1490663"/>
                <a:gd name="connsiteX5-669" fmla="*/ 681038 w 800100"/>
                <a:gd name="connsiteY5-670" fmla="*/ 23813 h 1490663"/>
                <a:gd name="connsiteX6-671" fmla="*/ 647700 w 800100"/>
                <a:gd name="connsiteY6-672" fmla="*/ 85725 h 1490663"/>
                <a:gd name="connsiteX7-673" fmla="*/ 614363 w 800100"/>
                <a:gd name="connsiteY7-674" fmla="*/ 161925 h 1490663"/>
                <a:gd name="connsiteX8-675" fmla="*/ 619125 w 800100"/>
                <a:gd name="connsiteY8-676" fmla="*/ 319088 h 1490663"/>
                <a:gd name="connsiteX9-677" fmla="*/ 766763 w 800100"/>
                <a:gd name="connsiteY9-678" fmla="*/ 519113 h 1490663"/>
                <a:gd name="connsiteX10-679" fmla="*/ 800100 w 800100"/>
                <a:gd name="connsiteY10-680" fmla="*/ 619125 h 1490663"/>
                <a:gd name="connsiteX11-681" fmla="*/ 766763 w 800100"/>
                <a:gd name="connsiteY11-682" fmla="*/ 671513 h 1490663"/>
                <a:gd name="connsiteX12-683" fmla="*/ 709613 w 800100"/>
                <a:gd name="connsiteY12-684" fmla="*/ 700088 h 1490663"/>
                <a:gd name="connsiteX13-685" fmla="*/ 671513 w 800100"/>
                <a:gd name="connsiteY13-686" fmla="*/ 714375 h 1490663"/>
                <a:gd name="connsiteX14-687" fmla="*/ 666750 w 800100"/>
                <a:gd name="connsiteY14-688" fmla="*/ 1433513 h 1490663"/>
                <a:gd name="connsiteX15-689" fmla="*/ 590550 w 800100"/>
                <a:gd name="connsiteY15-690" fmla="*/ 1490663 h 1490663"/>
                <a:gd name="connsiteX16-691" fmla="*/ 519113 w 800100"/>
                <a:gd name="connsiteY16-692" fmla="*/ 1433513 h 1490663"/>
                <a:gd name="connsiteX17-693" fmla="*/ 523875 w 800100"/>
                <a:gd name="connsiteY17-694" fmla="*/ 981075 h 1490663"/>
                <a:gd name="connsiteX18-695" fmla="*/ 490538 w 800100"/>
                <a:gd name="connsiteY18-696" fmla="*/ 981075 h 1490663"/>
                <a:gd name="connsiteX19-697" fmla="*/ 490538 w 800100"/>
                <a:gd name="connsiteY19-698" fmla="*/ 1133475 h 1490663"/>
                <a:gd name="connsiteX20-699" fmla="*/ 423863 w 800100"/>
                <a:gd name="connsiteY20-700" fmla="*/ 1190625 h 1490663"/>
                <a:gd name="connsiteX21-701" fmla="*/ 347663 w 800100"/>
                <a:gd name="connsiteY21-702" fmla="*/ 1138238 h 1490663"/>
                <a:gd name="connsiteX22-703" fmla="*/ 347663 w 800100"/>
                <a:gd name="connsiteY22-704" fmla="*/ 981075 h 1490663"/>
                <a:gd name="connsiteX23-705" fmla="*/ 314325 w 800100"/>
                <a:gd name="connsiteY23-706" fmla="*/ 981075 h 1490663"/>
                <a:gd name="connsiteX24-707" fmla="*/ 314325 w 800100"/>
                <a:gd name="connsiteY24-708" fmla="*/ 1090613 h 1490663"/>
                <a:gd name="connsiteX25-709" fmla="*/ 257175 w 800100"/>
                <a:gd name="connsiteY25-710" fmla="*/ 1147763 h 1490663"/>
                <a:gd name="connsiteX26-711" fmla="*/ 176213 w 800100"/>
                <a:gd name="connsiteY26-712" fmla="*/ 1114425 h 1490663"/>
                <a:gd name="connsiteX27-713" fmla="*/ 171450 w 800100"/>
                <a:gd name="connsiteY27-714" fmla="*/ 981075 h 1490663"/>
                <a:gd name="connsiteX28-715" fmla="*/ 142875 w 800100"/>
                <a:gd name="connsiteY28-716" fmla="*/ 981075 h 1490663"/>
                <a:gd name="connsiteX29-717" fmla="*/ 69057 w 800100"/>
                <a:gd name="connsiteY29-718" fmla="*/ 1133476 h 1490663"/>
                <a:gd name="connsiteX30-719" fmla="*/ 0 w 800100"/>
                <a:gd name="connsiteY30-720" fmla="*/ 990600 h 1490663"/>
                <a:gd name="connsiteX0-721" fmla="*/ 0 w 800100"/>
                <a:gd name="connsiteY0-722" fmla="*/ 990600 h 1490663"/>
                <a:gd name="connsiteX1-723" fmla="*/ 0 w 800100"/>
                <a:gd name="connsiteY1-724" fmla="*/ 381000 h 1490663"/>
                <a:gd name="connsiteX2-725" fmla="*/ 42863 w 800100"/>
                <a:gd name="connsiteY2-726" fmla="*/ 228600 h 1490663"/>
                <a:gd name="connsiteX3-727" fmla="*/ 204788 w 800100"/>
                <a:gd name="connsiteY3-728" fmla="*/ 0 h 1490663"/>
                <a:gd name="connsiteX4-729" fmla="*/ 781050 w 800100"/>
                <a:gd name="connsiteY4-730" fmla="*/ 4763 h 1490663"/>
                <a:gd name="connsiteX5-731" fmla="*/ 681038 w 800100"/>
                <a:gd name="connsiteY5-732" fmla="*/ 23813 h 1490663"/>
                <a:gd name="connsiteX6-733" fmla="*/ 647700 w 800100"/>
                <a:gd name="connsiteY6-734" fmla="*/ 85725 h 1490663"/>
                <a:gd name="connsiteX7-735" fmla="*/ 614363 w 800100"/>
                <a:gd name="connsiteY7-736" fmla="*/ 161925 h 1490663"/>
                <a:gd name="connsiteX8-737" fmla="*/ 619125 w 800100"/>
                <a:gd name="connsiteY8-738" fmla="*/ 319088 h 1490663"/>
                <a:gd name="connsiteX9-739" fmla="*/ 766763 w 800100"/>
                <a:gd name="connsiteY9-740" fmla="*/ 519113 h 1490663"/>
                <a:gd name="connsiteX10-741" fmla="*/ 800100 w 800100"/>
                <a:gd name="connsiteY10-742" fmla="*/ 619125 h 1490663"/>
                <a:gd name="connsiteX11-743" fmla="*/ 766763 w 800100"/>
                <a:gd name="connsiteY11-744" fmla="*/ 671513 h 1490663"/>
                <a:gd name="connsiteX12-745" fmla="*/ 709613 w 800100"/>
                <a:gd name="connsiteY12-746" fmla="*/ 700088 h 1490663"/>
                <a:gd name="connsiteX13-747" fmla="*/ 671513 w 800100"/>
                <a:gd name="connsiteY13-748" fmla="*/ 714375 h 1490663"/>
                <a:gd name="connsiteX14-749" fmla="*/ 666750 w 800100"/>
                <a:gd name="connsiteY14-750" fmla="*/ 1433513 h 1490663"/>
                <a:gd name="connsiteX15-751" fmla="*/ 590550 w 800100"/>
                <a:gd name="connsiteY15-752" fmla="*/ 1490663 h 1490663"/>
                <a:gd name="connsiteX16-753" fmla="*/ 519113 w 800100"/>
                <a:gd name="connsiteY16-754" fmla="*/ 1433513 h 1490663"/>
                <a:gd name="connsiteX17-755" fmla="*/ 523875 w 800100"/>
                <a:gd name="connsiteY17-756" fmla="*/ 981075 h 1490663"/>
                <a:gd name="connsiteX18-757" fmla="*/ 490538 w 800100"/>
                <a:gd name="connsiteY18-758" fmla="*/ 981075 h 1490663"/>
                <a:gd name="connsiteX19-759" fmla="*/ 490538 w 800100"/>
                <a:gd name="connsiteY19-760" fmla="*/ 1133475 h 1490663"/>
                <a:gd name="connsiteX20-761" fmla="*/ 423863 w 800100"/>
                <a:gd name="connsiteY20-762" fmla="*/ 1190625 h 1490663"/>
                <a:gd name="connsiteX21-763" fmla="*/ 347663 w 800100"/>
                <a:gd name="connsiteY21-764" fmla="*/ 1138238 h 1490663"/>
                <a:gd name="connsiteX22-765" fmla="*/ 347663 w 800100"/>
                <a:gd name="connsiteY22-766" fmla="*/ 981075 h 1490663"/>
                <a:gd name="connsiteX23-767" fmla="*/ 314325 w 800100"/>
                <a:gd name="connsiteY23-768" fmla="*/ 981075 h 1490663"/>
                <a:gd name="connsiteX24-769" fmla="*/ 314325 w 800100"/>
                <a:gd name="connsiteY24-770" fmla="*/ 1090613 h 1490663"/>
                <a:gd name="connsiteX25-771" fmla="*/ 257175 w 800100"/>
                <a:gd name="connsiteY25-772" fmla="*/ 1147763 h 1490663"/>
                <a:gd name="connsiteX26-773" fmla="*/ 176213 w 800100"/>
                <a:gd name="connsiteY26-774" fmla="*/ 1114425 h 1490663"/>
                <a:gd name="connsiteX27-775" fmla="*/ 171450 w 800100"/>
                <a:gd name="connsiteY27-776" fmla="*/ 981075 h 1490663"/>
                <a:gd name="connsiteX28-777" fmla="*/ 142875 w 800100"/>
                <a:gd name="connsiteY28-778" fmla="*/ 981075 h 1490663"/>
                <a:gd name="connsiteX29-779" fmla="*/ 69057 w 800100"/>
                <a:gd name="connsiteY29-780" fmla="*/ 1133476 h 1490663"/>
                <a:gd name="connsiteX30-781" fmla="*/ 0 w 800100"/>
                <a:gd name="connsiteY30-782" fmla="*/ 990600 h 1490663"/>
                <a:gd name="connsiteX0-783" fmla="*/ 0 w 800100"/>
                <a:gd name="connsiteY0-784" fmla="*/ 990600 h 1490663"/>
                <a:gd name="connsiteX1-785" fmla="*/ 0 w 800100"/>
                <a:gd name="connsiteY1-786" fmla="*/ 381000 h 1490663"/>
                <a:gd name="connsiteX2-787" fmla="*/ 42863 w 800100"/>
                <a:gd name="connsiteY2-788" fmla="*/ 228600 h 1490663"/>
                <a:gd name="connsiteX3-789" fmla="*/ 204788 w 800100"/>
                <a:gd name="connsiteY3-790" fmla="*/ 0 h 1490663"/>
                <a:gd name="connsiteX4-791" fmla="*/ 781050 w 800100"/>
                <a:gd name="connsiteY4-792" fmla="*/ 4763 h 1490663"/>
                <a:gd name="connsiteX5-793" fmla="*/ 681038 w 800100"/>
                <a:gd name="connsiteY5-794" fmla="*/ 23813 h 1490663"/>
                <a:gd name="connsiteX6-795" fmla="*/ 647700 w 800100"/>
                <a:gd name="connsiteY6-796" fmla="*/ 85725 h 1490663"/>
                <a:gd name="connsiteX7-797" fmla="*/ 614363 w 800100"/>
                <a:gd name="connsiteY7-798" fmla="*/ 161925 h 1490663"/>
                <a:gd name="connsiteX8-799" fmla="*/ 619125 w 800100"/>
                <a:gd name="connsiteY8-800" fmla="*/ 319088 h 1490663"/>
                <a:gd name="connsiteX9-801" fmla="*/ 766763 w 800100"/>
                <a:gd name="connsiteY9-802" fmla="*/ 519113 h 1490663"/>
                <a:gd name="connsiteX10-803" fmla="*/ 800100 w 800100"/>
                <a:gd name="connsiteY10-804" fmla="*/ 619125 h 1490663"/>
                <a:gd name="connsiteX11-805" fmla="*/ 766763 w 800100"/>
                <a:gd name="connsiteY11-806" fmla="*/ 671513 h 1490663"/>
                <a:gd name="connsiteX12-807" fmla="*/ 709613 w 800100"/>
                <a:gd name="connsiteY12-808" fmla="*/ 700088 h 1490663"/>
                <a:gd name="connsiteX13-809" fmla="*/ 671513 w 800100"/>
                <a:gd name="connsiteY13-810" fmla="*/ 714375 h 1490663"/>
                <a:gd name="connsiteX14-811" fmla="*/ 666750 w 800100"/>
                <a:gd name="connsiteY14-812" fmla="*/ 1433513 h 1490663"/>
                <a:gd name="connsiteX15-813" fmla="*/ 590550 w 800100"/>
                <a:gd name="connsiteY15-814" fmla="*/ 1490663 h 1490663"/>
                <a:gd name="connsiteX16-815" fmla="*/ 519113 w 800100"/>
                <a:gd name="connsiteY16-816" fmla="*/ 1433513 h 1490663"/>
                <a:gd name="connsiteX17-817" fmla="*/ 523875 w 800100"/>
                <a:gd name="connsiteY17-818" fmla="*/ 981075 h 1490663"/>
                <a:gd name="connsiteX18-819" fmla="*/ 490538 w 800100"/>
                <a:gd name="connsiteY18-820" fmla="*/ 981075 h 1490663"/>
                <a:gd name="connsiteX19-821" fmla="*/ 490538 w 800100"/>
                <a:gd name="connsiteY19-822" fmla="*/ 1133475 h 1490663"/>
                <a:gd name="connsiteX20-823" fmla="*/ 423863 w 800100"/>
                <a:gd name="connsiteY20-824" fmla="*/ 1190625 h 1490663"/>
                <a:gd name="connsiteX21-825" fmla="*/ 347663 w 800100"/>
                <a:gd name="connsiteY21-826" fmla="*/ 1138238 h 1490663"/>
                <a:gd name="connsiteX22-827" fmla="*/ 347663 w 800100"/>
                <a:gd name="connsiteY22-828" fmla="*/ 981075 h 1490663"/>
                <a:gd name="connsiteX23-829" fmla="*/ 314325 w 800100"/>
                <a:gd name="connsiteY23-830" fmla="*/ 981075 h 1490663"/>
                <a:gd name="connsiteX24-831" fmla="*/ 314325 w 800100"/>
                <a:gd name="connsiteY24-832" fmla="*/ 1090613 h 1490663"/>
                <a:gd name="connsiteX25-833" fmla="*/ 257175 w 800100"/>
                <a:gd name="connsiteY25-834" fmla="*/ 1147763 h 1490663"/>
                <a:gd name="connsiteX26-835" fmla="*/ 176213 w 800100"/>
                <a:gd name="connsiteY26-836" fmla="*/ 1114425 h 1490663"/>
                <a:gd name="connsiteX27-837" fmla="*/ 171450 w 800100"/>
                <a:gd name="connsiteY27-838" fmla="*/ 981075 h 1490663"/>
                <a:gd name="connsiteX28-839" fmla="*/ 142875 w 800100"/>
                <a:gd name="connsiteY28-840" fmla="*/ 981075 h 1490663"/>
                <a:gd name="connsiteX29-841" fmla="*/ 69057 w 800100"/>
                <a:gd name="connsiteY29-842" fmla="*/ 1133476 h 1490663"/>
                <a:gd name="connsiteX30-843" fmla="*/ 0 w 800100"/>
                <a:gd name="connsiteY30-844" fmla="*/ 990600 h 1490663"/>
                <a:gd name="connsiteX0-845" fmla="*/ 3624 w 803724"/>
                <a:gd name="connsiteY0-846" fmla="*/ 990600 h 1490663"/>
                <a:gd name="connsiteX1-847" fmla="*/ 3624 w 803724"/>
                <a:gd name="connsiteY1-848" fmla="*/ 381000 h 1490663"/>
                <a:gd name="connsiteX2-849" fmla="*/ 46487 w 803724"/>
                <a:gd name="connsiteY2-850" fmla="*/ 228600 h 1490663"/>
                <a:gd name="connsiteX3-851" fmla="*/ 208412 w 803724"/>
                <a:gd name="connsiteY3-852" fmla="*/ 0 h 1490663"/>
                <a:gd name="connsiteX4-853" fmla="*/ 784674 w 803724"/>
                <a:gd name="connsiteY4-854" fmla="*/ 4763 h 1490663"/>
                <a:gd name="connsiteX5-855" fmla="*/ 684662 w 803724"/>
                <a:gd name="connsiteY5-856" fmla="*/ 23813 h 1490663"/>
                <a:gd name="connsiteX6-857" fmla="*/ 651324 w 803724"/>
                <a:gd name="connsiteY6-858" fmla="*/ 85725 h 1490663"/>
                <a:gd name="connsiteX7-859" fmla="*/ 617987 w 803724"/>
                <a:gd name="connsiteY7-860" fmla="*/ 161925 h 1490663"/>
                <a:gd name="connsiteX8-861" fmla="*/ 622749 w 803724"/>
                <a:gd name="connsiteY8-862" fmla="*/ 319088 h 1490663"/>
                <a:gd name="connsiteX9-863" fmla="*/ 770387 w 803724"/>
                <a:gd name="connsiteY9-864" fmla="*/ 519113 h 1490663"/>
                <a:gd name="connsiteX10-865" fmla="*/ 803724 w 803724"/>
                <a:gd name="connsiteY10-866" fmla="*/ 619125 h 1490663"/>
                <a:gd name="connsiteX11-867" fmla="*/ 770387 w 803724"/>
                <a:gd name="connsiteY11-868" fmla="*/ 671513 h 1490663"/>
                <a:gd name="connsiteX12-869" fmla="*/ 713237 w 803724"/>
                <a:gd name="connsiteY12-870" fmla="*/ 700088 h 1490663"/>
                <a:gd name="connsiteX13-871" fmla="*/ 675137 w 803724"/>
                <a:gd name="connsiteY13-872" fmla="*/ 714375 h 1490663"/>
                <a:gd name="connsiteX14-873" fmla="*/ 670374 w 803724"/>
                <a:gd name="connsiteY14-874" fmla="*/ 1433513 h 1490663"/>
                <a:gd name="connsiteX15-875" fmla="*/ 594174 w 803724"/>
                <a:gd name="connsiteY15-876" fmla="*/ 1490663 h 1490663"/>
                <a:gd name="connsiteX16-877" fmla="*/ 522737 w 803724"/>
                <a:gd name="connsiteY16-878" fmla="*/ 1433513 h 1490663"/>
                <a:gd name="connsiteX17-879" fmla="*/ 527499 w 803724"/>
                <a:gd name="connsiteY17-880" fmla="*/ 981075 h 1490663"/>
                <a:gd name="connsiteX18-881" fmla="*/ 494162 w 803724"/>
                <a:gd name="connsiteY18-882" fmla="*/ 981075 h 1490663"/>
                <a:gd name="connsiteX19-883" fmla="*/ 494162 w 803724"/>
                <a:gd name="connsiteY19-884" fmla="*/ 1133475 h 1490663"/>
                <a:gd name="connsiteX20-885" fmla="*/ 427487 w 803724"/>
                <a:gd name="connsiteY20-886" fmla="*/ 1190625 h 1490663"/>
                <a:gd name="connsiteX21-887" fmla="*/ 351287 w 803724"/>
                <a:gd name="connsiteY21-888" fmla="*/ 1138238 h 1490663"/>
                <a:gd name="connsiteX22-889" fmla="*/ 351287 w 803724"/>
                <a:gd name="connsiteY22-890" fmla="*/ 981075 h 1490663"/>
                <a:gd name="connsiteX23-891" fmla="*/ 317949 w 803724"/>
                <a:gd name="connsiteY23-892" fmla="*/ 981075 h 1490663"/>
                <a:gd name="connsiteX24-893" fmla="*/ 317949 w 803724"/>
                <a:gd name="connsiteY24-894" fmla="*/ 1090613 h 1490663"/>
                <a:gd name="connsiteX25-895" fmla="*/ 260799 w 803724"/>
                <a:gd name="connsiteY25-896" fmla="*/ 1147763 h 1490663"/>
                <a:gd name="connsiteX26-897" fmla="*/ 179837 w 803724"/>
                <a:gd name="connsiteY26-898" fmla="*/ 1114425 h 1490663"/>
                <a:gd name="connsiteX27-899" fmla="*/ 175074 w 803724"/>
                <a:gd name="connsiteY27-900" fmla="*/ 981075 h 1490663"/>
                <a:gd name="connsiteX28-901" fmla="*/ 146499 w 803724"/>
                <a:gd name="connsiteY28-902" fmla="*/ 981075 h 1490663"/>
                <a:gd name="connsiteX29-903" fmla="*/ 72681 w 803724"/>
                <a:gd name="connsiteY29-904" fmla="*/ 1133476 h 1490663"/>
                <a:gd name="connsiteX30-905" fmla="*/ 3624 w 803724"/>
                <a:gd name="connsiteY30-906" fmla="*/ 990600 h 1490663"/>
                <a:gd name="connsiteX0-907" fmla="*/ 0 w 800100"/>
                <a:gd name="connsiteY0-908" fmla="*/ 990600 h 1490663"/>
                <a:gd name="connsiteX1-909" fmla="*/ 0 w 800100"/>
                <a:gd name="connsiteY1-910" fmla="*/ 381000 h 1490663"/>
                <a:gd name="connsiteX2-911" fmla="*/ 42863 w 800100"/>
                <a:gd name="connsiteY2-912" fmla="*/ 228600 h 1490663"/>
                <a:gd name="connsiteX3-913" fmla="*/ 204788 w 800100"/>
                <a:gd name="connsiteY3-914" fmla="*/ 0 h 1490663"/>
                <a:gd name="connsiteX4-915" fmla="*/ 781050 w 800100"/>
                <a:gd name="connsiteY4-916" fmla="*/ 4763 h 1490663"/>
                <a:gd name="connsiteX5-917" fmla="*/ 681038 w 800100"/>
                <a:gd name="connsiteY5-918" fmla="*/ 23813 h 1490663"/>
                <a:gd name="connsiteX6-919" fmla="*/ 647700 w 800100"/>
                <a:gd name="connsiteY6-920" fmla="*/ 85725 h 1490663"/>
                <a:gd name="connsiteX7-921" fmla="*/ 614363 w 800100"/>
                <a:gd name="connsiteY7-922" fmla="*/ 161925 h 1490663"/>
                <a:gd name="connsiteX8-923" fmla="*/ 619125 w 800100"/>
                <a:gd name="connsiteY8-924" fmla="*/ 319088 h 1490663"/>
                <a:gd name="connsiteX9-925" fmla="*/ 766763 w 800100"/>
                <a:gd name="connsiteY9-926" fmla="*/ 519113 h 1490663"/>
                <a:gd name="connsiteX10-927" fmla="*/ 800100 w 800100"/>
                <a:gd name="connsiteY10-928" fmla="*/ 619125 h 1490663"/>
                <a:gd name="connsiteX11-929" fmla="*/ 766763 w 800100"/>
                <a:gd name="connsiteY11-930" fmla="*/ 671513 h 1490663"/>
                <a:gd name="connsiteX12-931" fmla="*/ 709613 w 800100"/>
                <a:gd name="connsiteY12-932" fmla="*/ 700088 h 1490663"/>
                <a:gd name="connsiteX13-933" fmla="*/ 671513 w 800100"/>
                <a:gd name="connsiteY13-934" fmla="*/ 714375 h 1490663"/>
                <a:gd name="connsiteX14-935" fmla="*/ 666750 w 800100"/>
                <a:gd name="connsiteY14-936" fmla="*/ 1433513 h 1490663"/>
                <a:gd name="connsiteX15-937" fmla="*/ 590550 w 800100"/>
                <a:gd name="connsiteY15-938" fmla="*/ 1490663 h 1490663"/>
                <a:gd name="connsiteX16-939" fmla="*/ 519113 w 800100"/>
                <a:gd name="connsiteY16-940" fmla="*/ 1433513 h 1490663"/>
                <a:gd name="connsiteX17-941" fmla="*/ 523875 w 800100"/>
                <a:gd name="connsiteY17-942" fmla="*/ 981075 h 1490663"/>
                <a:gd name="connsiteX18-943" fmla="*/ 490538 w 800100"/>
                <a:gd name="connsiteY18-944" fmla="*/ 981075 h 1490663"/>
                <a:gd name="connsiteX19-945" fmla="*/ 490538 w 800100"/>
                <a:gd name="connsiteY19-946" fmla="*/ 1133475 h 1490663"/>
                <a:gd name="connsiteX20-947" fmla="*/ 423863 w 800100"/>
                <a:gd name="connsiteY20-948" fmla="*/ 1190625 h 1490663"/>
                <a:gd name="connsiteX21-949" fmla="*/ 347663 w 800100"/>
                <a:gd name="connsiteY21-950" fmla="*/ 1138238 h 1490663"/>
                <a:gd name="connsiteX22-951" fmla="*/ 347663 w 800100"/>
                <a:gd name="connsiteY22-952" fmla="*/ 981075 h 1490663"/>
                <a:gd name="connsiteX23-953" fmla="*/ 314325 w 800100"/>
                <a:gd name="connsiteY23-954" fmla="*/ 981075 h 1490663"/>
                <a:gd name="connsiteX24-955" fmla="*/ 314325 w 800100"/>
                <a:gd name="connsiteY24-956" fmla="*/ 1090613 h 1490663"/>
                <a:gd name="connsiteX25-957" fmla="*/ 257175 w 800100"/>
                <a:gd name="connsiteY25-958" fmla="*/ 1147763 h 1490663"/>
                <a:gd name="connsiteX26-959" fmla="*/ 176213 w 800100"/>
                <a:gd name="connsiteY26-960" fmla="*/ 1114425 h 1490663"/>
                <a:gd name="connsiteX27-961" fmla="*/ 171450 w 800100"/>
                <a:gd name="connsiteY27-962" fmla="*/ 981075 h 1490663"/>
                <a:gd name="connsiteX28-963" fmla="*/ 142875 w 800100"/>
                <a:gd name="connsiteY28-964" fmla="*/ 981075 h 1490663"/>
                <a:gd name="connsiteX29-965" fmla="*/ 69057 w 800100"/>
                <a:gd name="connsiteY29-966" fmla="*/ 1133476 h 1490663"/>
                <a:gd name="connsiteX30-967" fmla="*/ 0 w 800100"/>
                <a:gd name="connsiteY30-968" fmla="*/ 990600 h 1490663"/>
                <a:gd name="connsiteX0-969" fmla="*/ 2214 w 802314"/>
                <a:gd name="connsiteY0-970" fmla="*/ 990600 h 1490663"/>
                <a:gd name="connsiteX1-971" fmla="*/ 2214 w 802314"/>
                <a:gd name="connsiteY1-972" fmla="*/ 381000 h 1490663"/>
                <a:gd name="connsiteX2-973" fmla="*/ 45077 w 802314"/>
                <a:gd name="connsiteY2-974" fmla="*/ 228600 h 1490663"/>
                <a:gd name="connsiteX3-975" fmla="*/ 207002 w 802314"/>
                <a:gd name="connsiteY3-976" fmla="*/ 0 h 1490663"/>
                <a:gd name="connsiteX4-977" fmla="*/ 783264 w 802314"/>
                <a:gd name="connsiteY4-978" fmla="*/ 4763 h 1490663"/>
                <a:gd name="connsiteX5-979" fmla="*/ 683252 w 802314"/>
                <a:gd name="connsiteY5-980" fmla="*/ 23813 h 1490663"/>
                <a:gd name="connsiteX6-981" fmla="*/ 649914 w 802314"/>
                <a:gd name="connsiteY6-982" fmla="*/ 85725 h 1490663"/>
                <a:gd name="connsiteX7-983" fmla="*/ 616577 w 802314"/>
                <a:gd name="connsiteY7-984" fmla="*/ 161925 h 1490663"/>
                <a:gd name="connsiteX8-985" fmla="*/ 621339 w 802314"/>
                <a:gd name="connsiteY8-986" fmla="*/ 319088 h 1490663"/>
                <a:gd name="connsiteX9-987" fmla="*/ 768977 w 802314"/>
                <a:gd name="connsiteY9-988" fmla="*/ 519113 h 1490663"/>
                <a:gd name="connsiteX10-989" fmla="*/ 802314 w 802314"/>
                <a:gd name="connsiteY10-990" fmla="*/ 619125 h 1490663"/>
                <a:gd name="connsiteX11-991" fmla="*/ 768977 w 802314"/>
                <a:gd name="connsiteY11-992" fmla="*/ 671513 h 1490663"/>
                <a:gd name="connsiteX12-993" fmla="*/ 711827 w 802314"/>
                <a:gd name="connsiteY12-994" fmla="*/ 700088 h 1490663"/>
                <a:gd name="connsiteX13-995" fmla="*/ 673727 w 802314"/>
                <a:gd name="connsiteY13-996" fmla="*/ 714375 h 1490663"/>
                <a:gd name="connsiteX14-997" fmla="*/ 668964 w 802314"/>
                <a:gd name="connsiteY14-998" fmla="*/ 1433513 h 1490663"/>
                <a:gd name="connsiteX15-999" fmla="*/ 592764 w 802314"/>
                <a:gd name="connsiteY15-1000" fmla="*/ 1490663 h 1490663"/>
                <a:gd name="connsiteX16-1001" fmla="*/ 521327 w 802314"/>
                <a:gd name="connsiteY16-1002" fmla="*/ 1433513 h 1490663"/>
                <a:gd name="connsiteX17-1003" fmla="*/ 526089 w 802314"/>
                <a:gd name="connsiteY17-1004" fmla="*/ 981075 h 1490663"/>
                <a:gd name="connsiteX18-1005" fmla="*/ 492752 w 802314"/>
                <a:gd name="connsiteY18-1006" fmla="*/ 981075 h 1490663"/>
                <a:gd name="connsiteX19-1007" fmla="*/ 492752 w 802314"/>
                <a:gd name="connsiteY19-1008" fmla="*/ 1133475 h 1490663"/>
                <a:gd name="connsiteX20-1009" fmla="*/ 426077 w 802314"/>
                <a:gd name="connsiteY20-1010" fmla="*/ 1190625 h 1490663"/>
                <a:gd name="connsiteX21-1011" fmla="*/ 349877 w 802314"/>
                <a:gd name="connsiteY21-1012" fmla="*/ 1138238 h 1490663"/>
                <a:gd name="connsiteX22-1013" fmla="*/ 349877 w 802314"/>
                <a:gd name="connsiteY22-1014" fmla="*/ 981075 h 1490663"/>
                <a:gd name="connsiteX23-1015" fmla="*/ 316539 w 802314"/>
                <a:gd name="connsiteY23-1016" fmla="*/ 981075 h 1490663"/>
                <a:gd name="connsiteX24-1017" fmla="*/ 316539 w 802314"/>
                <a:gd name="connsiteY24-1018" fmla="*/ 1090613 h 1490663"/>
                <a:gd name="connsiteX25-1019" fmla="*/ 259389 w 802314"/>
                <a:gd name="connsiteY25-1020" fmla="*/ 1147763 h 1490663"/>
                <a:gd name="connsiteX26-1021" fmla="*/ 178427 w 802314"/>
                <a:gd name="connsiteY26-1022" fmla="*/ 1114425 h 1490663"/>
                <a:gd name="connsiteX27-1023" fmla="*/ 173664 w 802314"/>
                <a:gd name="connsiteY27-1024" fmla="*/ 981075 h 1490663"/>
                <a:gd name="connsiteX28-1025" fmla="*/ 145089 w 802314"/>
                <a:gd name="connsiteY28-1026" fmla="*/ 981075 h 1490663"/>
                <a:gd name="connsiteX29-1027" fmla="*/ 71271 w 802314"/>
                <a:gd name="connsiteY29-1028" fmla="*/ 1133476 h 1490663"/>
                <a:gd name="connsiteX30-1029" fmla="*/ 2214 w 802314"/>
                <a:gd name="connsiteY30-1030" fmla="*/ 990600 h 1490663"/>
                <a:gd name="connsiteX0-1031" fmla="*/ 1157 w 801257"/>
                <a:gd name="connsiteY0-1032" fmla="*/ 990600 h 1490663"/>
                <a:gd name="connsiteX1-1033" fmla="*/ 1157 w 801257"/>
                <a:gd name="connsiteY1-1034" fmla="*/ 381000 h 1490663"/>
                <a:gd name="connsiteX2-1035" fmla="*/ 44020 w 801257"/>
                <a:gd name="connsiteY2-1036" fmla="*/ 228600 h 1490663"/>
                <a:gd name="connsiteX3-1037" fmla="*/ 205945 w 801257"/>
                <a:gd name="connsiteY3-1038" fmla="*/ 0 h 1490663"/>
                <a:gd name="connsiteX4-1039" fmla="*/ 782207 w 801257"/>
                <a:gd name="connsiteY4-1040" fmla="*/ 4763 h 1490663"/>
                <a:gd name="connsiteX5-1041" fmla="*/ 682195 w 801257"/>
                <a:gd name="connsiteY5-1042" fmla="*/ 23813 h 1490663"/>
                <a:gd name="connsiteX6-1043" fmla="*/ 648857 w 801257"/>
                <a:gd name="connsiteY6-1044" fmla="*/ 85725 h 1490663"/>
                <a:gd name="connsiteX7-1045" fmla="*/ 615520 w 801257"/>
                <a:gd name="connsiteY7-1046" fmla="*/ 161925 h 1490663"/>
                <a:gd name="connsiteX8-1047" fmla="*/ 620282 w 801257"/>
                <a:gd name="connsiteY8-1048" fmla="*/ 319088 h 1490663"/>
                <a:gd name="connsiteX9-1049" fmla="*/ 767920 w 801257"/>
                <a:gd name="connsiteY9-1050" fmla="*/ 519113 h 1490663"/>
                <a:gd name="connsiteX10-1051" fmla="*/ 801257 w 801257"/>
                <a:gd name="connsiteY10-1052" fmla="*/ 619125 h 1490663"/>
                <a:gd name="connsiteX11-1053" fmla="*/ 767920 w 801257"/>
                <a:gd name="connsiteY11-1054" fmla="*/ 671513 h 1490663"/>
                <a:gd name="connsiteX12-1055" fmla="*/ 710770 w 801257"/>
                <a:gd name="connsiteY12-1056" fmla="*/ 700088 h 1490663"/>
                <a:gd name="connsiteX13-1057" fmla="*/ 672670 w 801257"/>
                <a:gd name="connsiteY13-1058" fmla="*/ 714375 h 1490663"/>
                <a:gd name="connsiteX14-1059" fmla="*/ 667907 w 801257"/>
                <a:gd name="connsiteY14-1060" fmla="*/ 1433513 h 1490663"/>
                <a:gd name="connsiteX15-1061" fmla="*/ 591707 w 801257"/>
                <a:gd name="connsiteY15-1062" fmla="*/ 1490663 h 1490663"/>
                <a:gd name="connsiteX16-1063" fmla="*/ 520270 w 801257"/>
                <a:gd name="connsiteY16-1064" fmla="*/ 1433513 h 1490663"/>
                <a:gd name="connsiteX17-1065" fmla="*/ 525032 w 801257"/>
                <a:gd name="connsiteY17-1066" fmla="*/ 981075 h 1490663"/>
                <a:gd name="connsiteX18-1067" fmla="*/ 491695 w 801257"/>
                <a:gd name="connsiteY18-1068" fmla="*/ 981075 h 1490663"/>
                <a:gd name="connsiteX19-1069" fmla="*/ 491695 w 801257"/>
                <a:gd name="connsiteY19-1070" fmla="*/ 1133475 h 1490663"/>
                <a:gd name="connsiteX20-1071" fmla="*/ 425020 w 801257"/>
                <a:gd name="connsiteY20-1072" fmla="*/ 1190625 h 1490663"/>
                <a:gd name="connsiteX21-1073" fmla="*/ 348820 w 801257"/>
                <a:gd name="connsiteY21-1074" fmla="*/ 1138238 h 1490663"/>
                <a:gd name="connsiteX22-1075" fmla="*/ 348820 w 801257"/>
                <a:gd name="connsiteY22-1076" fmla="*/ 981075 h 1490663"/>
                <a:gd name="connsiteX23-1077" fmla="*/ 315482 w 801257"/>
                <a:gd name="connsiteY23-1078" fmla="*/ 981075 h 1490663"/>
                <a:gd name="connsiteX24-1079" fmla="*/ 315482 w 801257"/>
                <a:gd name="connsiteY24-1080" fmla="*/ 1090613 h 1490663"/>
                <a:gd name="connsiteX25-1081" fmla="*/ 258332 w 801257"/>
                <a:gd name="connsiteY25-1082" fmla="*/ 1147763 h 1490663"/>
                <a:gd name="connsiteX26-1083" fmla="*/ 177370 w 801257"/>
                <a:gd name="connsiteY26-1084" fmla="*/ 1114425 h 1490663"/>
                <a:gd name="connsiteX27-1085" fmla="*/ 172607 w 801257"/>
                <a:gd name="connsiteY27-1086" fmla="*/ 981075 h 1490663"/>
                <a:gd name="connsiteX28-1087" fmla="*/ 144032 w 801257"/>
                <a:gd name="connsiteY28-1088" fmla="*/ 981075 h 1490663"/>
                <a:gd name="connsiteX29-1089" fmla="*/ 70214 w 801257"/>
                <a:gd name="connsiteY29-1090" fmla="*/ 1133476 h 1490663"/>
                <a:gd name="connsiteX30-1091" fmla="*/ 1157 w 801257"/>
                <a:gd name="connsiteY30-1092" fmla="*/ 990600 h 1490663"/>
                <a:gd name="connsiteX0-1093" fmla="*/ 1157 w 801257"/>
                <a:gd name="connsiteY0-1094" fmla="*/ 990600 h 1490663"/>
                <a:gd name="connsiteX1-1095" fmla="*/ 1157 w 801257"/>
                <a:gd name="connsiteY1-1096" fmla="*/ 381000 h 1490663"/>
                <a:gd name="connsiteX2-1097" fmla="*/ 44020 w 801257"/>
                <a:gd name="connsiteY2-1098" fmla="*/ 228600 h 1490663"/>
                <a:gd name="connsiteX3-1099" fmla="*/ 205945 w 801257"/>
                <a:gd name="connsiteY3-1100" fmla="*/ 0 h 1490663"/>
                <a:gd name="connsiteX4-1101" fmla="*/ 782207 w 801257"/>
                <a:gd name="connsiteY4-1102" fmla="*/ 4763 h 1490663"/>
                <a:gd name="connsiteX5-1103" fmla="*/ 682195 w 801257"/>
                <a:gd name="connsiteY5-1104" fmla="*/ 23813 h 1490663"/>
                <a:gd name="connsiteX6-1105" fmla="*/ 648857 w 801257"/>
                <a:gd name="connsiteY6-1106" fmla="*/ 85725 h 1490663"/>
                <a:gd name="connsiteX7-1107" fmla="*/ 615520 w 801257"/>
                <a:gd name="connsiteY7-1108" fmla="*/ 161925 h 1490663"/>
                <a:gd name="connsiteX8-1109" fmla="*/ 620282 w 801257"/>
                <a:gd name="connsiteY8-1110" fmla="*/ 319088 h 1490663"/>
                <a:gd name="connsiteX9-1111" fmla="*/ 767920 w 801257"/>
                <a:gd name="connsiteY9-1112" fmla="*/ 519113 h 1490663"/>
                <a:gd name="connsiteX10-1113" fmla="*/ 801257 w 801257"/>
                <a:gd name="connsiteY10-1114" fmla="*/ 619125 h 1490663"/>
                <a:gd name="connsiteX11-1115" fmla="*/ 767920 w 801257"/>
                <a:gd name="connsiteY11-1116" fmla="*/ 671513 h 1490663"/>
                <a:gd name="connsiteX12-1117" fmla="*/ 710770 w 801257"/>
                <a:gd name="connsiteY12-1118" fmla="*/ 700088 h 1490663"/>
                <a:gd name="connsiteX13-1119" fmla="*/ 672670 w 801257"/>
                <a:gd name="connsiteY13-1120" fmla="*/ 714375 h 1490663"/>
                <a:gd name="connsiteX14-1121" fmla="*/ 667907 w 801257"/>
                <a:gd name="connsiteY14-1122" fmla="*/ 1433513 h 1490663"/>
                <a:gd name="connsiteX15-1123" fmla="*/ 591707 w 801257"/>
                <a:gd name="connsiteY15-1124" fmla="*/ 1490663 h 1490663"/>
                <a:gd name="connsiteX16-1125" fmla="*/ 520270 w 801257"/>
                <a:gd name="connsiteY16-1126" fmla="*/ 1433513 h 1490663"/>
                <a:gd name="connsiteX17-1127" fmla="*/ 525032 w 801257"/>
                <a:gd name="connsiteY17-1128" fmla="*/ 981075 h 1490663"/>
                <a:gd name="connsiteX18-1129" fmla="*/ 491695 w 801257"/>
                <a:gd name="connsiteY18-1130" fmla="*/ 981075 h 1490663"/>
                <a:gd name="connsiteX19-1131" fmla="*/ 491695 w 801257"/>
                <a:gd name="connsiteY19-1132" fmla="*/ 1133475 h 1490663"/>
                <a:gd name="connsiteX20-1133" fmla="*/ 425020 w 801257"/>
                <a:gd name="connsiteY20-1134" fmla="*/ 1190625 h 1490663"/>
                <a:gd name="connsiteX21-1135" fmla="*/ 348820 w 801257"/>
                <a:gd name="connsiteY21-1136" fmla="*/ 1138238 h 1490663"/>
                <a:gd name="connsiteX22-1137" fmla="*/ 348820 w 801257"/>
                <a:gd name="connsiteY22-1138" fmla="*/ 981075 h 1490663"/>
                <a:gd name="connsiteX23-1139" fmla="*/ 315482 w 801257"/>
                <a:gd name="connsiteY23-1140" fmla="*/ 981075 h 1490663"/>
                <a:gd name="connsiteX24-1141" fmla="*/ 315482 w 801257"/>
                <a:gd name="connsiteY24-1142" fmla="*/ 1090613 h 1490663"/>
                <a:gd name="connsiteX25-1143" fmla="*/ 258332 w 801257"/>
                <a:gd name="connsiteY25-1144" fmla="*/ 1147763 h 1490663"/>
                <a:gd name="connsiteX26-1145" fmla="*/ 177370 w 801257"/>
                <a:gd name="connsiteY26-1146" fmla="*/ 1114425 h 1490663"/>
                <a:gd name="connsiteX27-1147" fmla="*/ 172607 w 801257"/>
                <a:gd name="connsiteY27-1148" fmla="*/ 981075 h 1490663"/>
                <a:gd name="connsiteX28-1149" fmla="*/ 144032 w 801257"/>
                <a:gd name="connsiteY28-1150" fmla="*/ 981075 h 1490663"/>
                <a:gd name="connsiteX29-1151" fmla="*/ 70214 w 801257"/>
                <a:gd name="connsiteY29-1152" fmla="*/ 1133476 h 1490663"/>
                <a:gd name="connsiteX30-1153" fmla="*/ 1157 w 801257"/>
                <a:gd name="connsiteY30-1154" fmla="*/ 990600 h 1490663"/>
                <a:gd name="connsiteX0-1155" fmla="*/ 1157 w 801257"/>
                <a:gd name="connsiteY0-1156" fmla="*/ 990600 h 1490663"/>
                <a:gd name="connsiteX1-1157" fmla="*/ 1157 w 801257"/>
                <a:gd name="connsiteY1-1158" fmla="*/ 381000 h 1490663"/>
                <a:gd name="connsiteX2-1159" fmla="*/ 44020 w 801257"/>
                <a:gd name="connsiteY2-1160" fmla="*/ 228600 h 1490663"/>
                <a:gd name="connsiteX3-1161" fmla="*/ 205945 w 801257"/>
                <a:gd name="connsiteY3-1162" fmla="*/ 0 h 1490663"/>
                <a:gd name="connsiteX4-1163" fmla="*/ 782207 w 801257"/>
                <a:gd name="connsiteY4-1164" fmla="*/ 4763 h 1490663"/>
                <a:gd name="connsiteX5-1165" fmla="*/ 682195 w 801257"/>
                <a:gd name="connsiteY5-1166" fmla="*/ 23813 h 1490663"/>
                <a:gd name="connsiteX6-1167" fmla="*/ 648857 w 801257"/>
                <a:gd name="connsiteY6-1168" fmla="*/ 85725 h 1490663"/>
                <a:gd name="connsiteX7-1169" fmla="*/ 615520 w 801257"/>
                <a:gd name="connsiteY7-1170" fmla="*/ 161925 h 1490663"/>
                <a:gd name="connsiteX8-1171" fmla="*/ 620282 w 801257"/>
                <a:gd name="connsiteY8-1172" fmla="*/ 319088 h 1490663"/>
                <a:gd name="connsiteX9-1173" fmla="*/ 767920 w 801257"/>
                <a:gd name="connsiteY9-1174" fmla="*/ 519113 h 1490663"/>
                <a:gd name="connsiteX10-1175" fmla="*/ 801257 w 801257"/>
                <a:gd name="connsiteY10-1176" fmla="*/ 619125 h 1490663"/>
                <a:gd name="connsiteX11-1177" fmla="*/ 767920 w 801257"/>
                <a:gd name="connsiteY11-1178" fmla="*/ 671513 h 1490663"/>
                <a:gd name="connsiteX12-1179" fmla="*/ 710770 w 801257"/>
                <a:gd name="connsiteY12-1180" fmla="*/ 700088 h 1490663"/>
                <a:gd name="connsiteX13-1181" fmla="*/ 672670 w 801257"/>
                <a:gd name="connsiteY13-1182" fmla="*/ 714375 h 1490663"/>
                <a:gd name="connsiteX14-1183" fmla="*/ 667907 w 801257"/>
                <a:gd name="connsiteY14-1184" fmla="*/ 1433513 h 1490663"/>
                <a:gd name="connsiteX15-1185" fmla="*/ 591707 w 801257"/>
                <a:gd name="connsiteY15-1186" fmla="*/ 1490663 h 1490663"/>
                <a:gd name="connsiteX16-1187" fmla="*/ 520270 w 801257"/>
                <a:gd name="connsiteY16-1188" fmla="*/ 1433513 h 1490663"/>
                <a:gd name="connsiteX17-1189" fmla="*/ 525032 w 801257"/>
                <a:gd name="connsiteY17-1190" fmla="*/ 981075 h 1490663"/>
                <a:gd name="connsiteX18-1191" fmla="*/ 491695 w 801257"/>
                <a:gd name="connsiteY18-1192" fmla="*/ 981075 h 1490663"/>
                <a:gd name="connsiteX19-1193" fmla="*/ 491695 w 801257"/>
                <a:gd name="connsiteY19-1194" fmla="*/ 1133475 h 1490663"/>
                <a:gd name="connsiteX20-1195" fmla="*/ 425020 w 801257"/>
                <a:gd name="connsiteY20-1196" fmla="*/ 1190625 h 1490663"/>
                <a:gd name="connsiteX21-1197" fmla="*/ 348820 w 801257"/>
                <a:gd name="connsiteY21-1198" fmla="*/ 1138238 h 1490663"/>
                <a:gd name="connsiteX22-1199" fmla="*/ 348820 w 801257"/>
                <a:gd name="connsiteY22-1200" fmla="*/ 981075 h 1490663"/>
                <a:gd name="connsiteX23-1201" fmla="*/ 315482 w 801257"/>
                <a:gd name="connsiteY23-1202" fmla="*/ 981075 h 1490663"/>
                <a:gd name="connsiteX24-1203" fmla="*/ 315482 w 801257"/>
                <a:gd name="connsiteY24-1204" fmla="*/ 1090613 h 1490663"/>
                <a:gd name="connsiteX25-1205" fmla="*/ 258332 w 801257"/>
                <a:gd name="connsiteY25-1206" fmla="*/ 1147763 h 1490663"/>
                <a:gd name="connsiteX26-1207" fmla="*/ 177370 w 801257"/>
                <a:gd name="connsiteY26-1208" fmla="*/ 1114425 h 1490663"/>
                <a:gd name="connsiteX27-1209" fmla="*/ 172607 w 801257"/>
                <a:gd name="connsiteY27-1210" fmla="*/ 981075 h 1490663"/>
                <a:gd name="connsiteX28-1211" fmla="*/ 144032 w 801257"/>
                <a:gd name="connsiteY28-1212" fmla="*/ 981075 h 1490663"/>
                <a:gd name="connsiteX29-1213" fmla="*/ 70214 w 801257"/>
                <a:gd name="connsiteY29-1214" fmla="*/ 1133476 h 1490663"/>
                <a:gd name="connsiteX30-1215" fmla="*/ 1157 w 801257"/>
                <a:gd name="connsiteY30-1216" fmla="*/ 990600 h 1490663"/>
                <a:gd name="connsiteX0-1217" fmla="*/ 4938 w 805038"/>
                <a:gd name="connsiteY0-1218" fmla="*/ 990600 h 1490663"/>
                <a:gd name="connsiteX1-1219" fmla="*/ 4938 w 805038"/>
                <a:gd name="connsiteY1-1220" fmla="*/ 381000 h 1490663"/>
                <a:gd name="connsiteX2-1221" fmla="*/ 47801 w 805038"/>
                <a:gd name="connsiteY2-1222" fmla="*/ 228600 h 1490663"/>
                <a:gd name="connsiteX3-1223" fmla="*/ 209726 w 805038"/>
                <a:gd name="connsiteY3-1224" fmla="*/ 0 h 1490663"/>
                <a:gd name="connsiteX4-1225" fmla="*/ 785988 w 805038"/>
                <a:gd name="connsiteY4-1226" fmla="*/ 4763 h 1490663"/>
                <a:gd name="connsiteX5-1227" fmla="*/ 685976 w 805038"/>
                <a:gd name="connsiteY5-1228" fmla="*/ 23813 h 1490663"/>
                <a:gd name="connsiteX6-1229" fmla="*/ 652638 w 805038"/>
                <a:gd name="connsiteY6-1230" fmla="*/ 85725 h 1490663"/>
                <a:gd name="connsiteX7-1231" fmla="*/ 619301 w 805038"/>
                <a:gd name="connsiteY7-1232" fmla="*/ 161925 h 1490663"/>
                <a:gd name="connsiteX8-1233" fmla="*/ 624063 w 805038"/>
                <a:gd name="connsiteY8-1234" fmla="*/ 319088 h 1490663"/>
                <a:gd name="connsiteX9-1235" fmla="*/ 771701 w 805038"/>
                <a:gd name="connsiteY9-1236" fmla="*/ 519113 h 1490663"/>
                <a:gd name="connsiteX10-1237" fmla="*/ 805038 w 805038"/>
                <a:gd name="connsiteY10-1238" fmla="*/ 619125 h 1490663"/>
                <a:gd name="connsiteX11-1239" fmla="*/ 771701 w 805038"/>
                <a:gd name="connsiteY11-1240" fmla="*/ 671513 h 1490663"/>
                <a:gd name="connsiteX12-1241" fmla="*/ 714551 w 805038"/>
                <a:gd name="connsiteY12-1242" fmla="*/ 700088 h 1490663"/>
                <a:gd name="connsiteX13-1243" fmla="*/ 676451 w 805038"/>
                <a:gd name="connsiteY13-1244" fmla="*/ 714375 h 1490663"/>
                <a:gd name="connsiteX14-1245" fmla="*/ 671688 w 805038"/>
                <a:gd name="connsiteY14-1246" fmla="*/ 1433513 h 1490663"/>
                <a:gd name="connsiteX15-1247" fmla="*/ 595488 w 805038"/>
                <a:gd name="connsiteY15-1248" fmla="*/ 1490663 h 1490663"/>
                <a:gd name="connsiteX16-1249" fmla="*/ 524051 w 805038"/>
                <a:gd name="connsiteY16-1250" fmla="*/ 1433513 h 1490663"/>
                <a:gd name="connsiteX17-1251" fmla="*/ 528813 w 805038"/>
                <a:gd name="connsiteY17-1252" fmla="*/ 981075 h 1490663"/>
                <a:gd name="connsiteX18-1253" fmla="*/ 495476 w 805038"/>
                <a:gd name="connsiteY18-1254" fmla="*/ 981075 h 1490663"/>
                <a:gd name="connsiteX19-1255" fmla="*/ 495476 w 805038"/>
                <a:gd name="connsiteY19-1256" fmla="*/ 1133475 h 1490663"/>
                <a:gd name="connsiteX20-1257" fmla="*/ 428801 w 805038"/>
                <a:gd name="connsiteY20-1258" fmla="*/ 1190625 h 1490663"/>
                <a:gd name="connsiteX21-1259" fmla="*/ 352601 w 805038"/>
                <a:gd name="connsiteY21-1260" fmla="*/ 1138238 h 1490663"/>
                <a:gd name="connsiteX22-1261" fmla="*/ 352601 w 805038"/>
                <a:gd name="connsiteY22-1262" fmla="*/ 981075 h 1490663"/>
                <a:gd name="connsiteX23-1263" fmla="*/ 319263 w 805038"/>
                <a:gd name="connsiteY23-1264" fmla="*/ 981075 h 1490663"/>
                <a:gd name="connsiteX24-1265" fmla="*/ 319263 w 805038"/>
                <a:gd name="connsiteY24-1266" fmla="*/ 1090613 h 1490663"/>
                <a:gd name="connsiteX25-1267" fmla="*/ 262113 w 805038"/>
                <a:gd name="connsiteY25-1268" fmla="*/ 1147763 h 1490663"/>
                <a:gd name="connsiteX26-1269" fmla="*/ 181151 w 805038"/>
                <a:gd name="connsiteY26-1270" fmla="*/ 1114425 h 1490663"/>
                <a:gd name="connsiteX27-1271" fmla="*/ 176388 w 805038"/>
                <a:gd name="connsiteY27-1272" fmla="*/ 981075 h 1490663"/>
                <a:gd name="connsiteX28-1273" fmla="*/ 147813 w 805038"/>
                <a:gd name="connsiteY28-1274" fmla="*/ 981075 h 1490663"/>
                <a:gd name="connsiteX29-1275" fmla="*/ 71613 w 805038"/>
                <a:gd name="connsiteY29-1276" fmla="*/ 1131095 h 1490663"/>
                <a:gd name="connsiteX30-1277" fmla="*/ 4938 w 805038"/>
                <a:gd name="connsiteY30-1278" fmla="*/ 990600 h 1490663"/>
                <a:gd name="connsiteX0-1279" fmla="*/ 4938 w 805038"/>
                <a:gd name="connsiteY0-1280" fmla="*/ 990600 h 1490663"/>
                <a:gd name="connsiteX1-1281" fmla="*/ 4938 w 805038"/>
                <a:gd name="connsiteY1-1282" fmla="*/ 381000 h 1490663"/>
                <a:gd name="connsiteX2-1283" fmla="*/ 47801 w 805038"/>
                <a:gd name="connsiteY2-1284" fmla="*/ 228600 h 1490663"/>
                <a:gd name="connsiteX3-1285" fmla="*/ 209726 w 805038"/>
                <a:gd name="connsiteY3-1286" fmla="*/ 0 h 1490663"/>
                <a:gd name="connsiteX4-1287" fmla="*/ 785988 w 805038"/>
                <a:gd name="connsiteY4-1288" fmla="*/ 4763 h 1490663"/>
                <a:gd name="connsiteX5-1289" fmla="*/ 685976 w 805038"/>
                <a:gd name="connsiteY5-1290" fmla="*/ 23813 h 1490663"/>
                <a:gd name="connsiteX6-1291" fmla="*/ 652638 w 805038"/>
                <a:gd name="connsiteY6-1292" fmla="*/ 85725 h 1490663"/>
                <a:gd name="connsiteX7-1293" fmla="*/ 619301 w 805038"/>
                <a:gd name="connsiteY7-1294" fmla="*/ 161925 h 1490663"/>
                <a:gd name="connsiteX8-1295" fmla="*/ 624063 w 805038"/>
                <a:gd name="connsiteY8-1296" fmla="*/ 319088 h 1490663"/>
                <a:gd name="connsiteX9-1297" fmla="*/ 771701 w 805038"/>
                <a:gd name="connsiteY9-1298" fmla="*/ 519113 h 1490663"/>
                <a:gd name="connsiteX10-1299" fmla="*/ 805038 w 805038"/>
                <a:gd name="connsiteY10-1300" fmla="*/ 619125 h 1490663"/>
                <a:gd name="connsiteX11-1301" fmla="*/ 771701 w 805038"/>
                <a:gd name="connsiteY11-1302" fmla="*/ 671513 h 1490663"/>
                <a:gd name="connsiteX12-1303" fmla="*/ 714551 w 805038"/>
                <a:gd name="connsiteY12-1304" fmla="*/ 700088 h 1490663"/>
                <a:gd name="connsiteX13-1305" fmla="*/ 676451 w 805038"/>
                <a:gd name="connsiteY13-1306" fmla="*/ 714375 h 1490663"/>
                <a:gd name="connsiteX14-1307" fmla="*/ 671688 w 805038"/>
                <a:gd name="connsiteY14-1308" fmla="*/ 1433513 h 1490663"/>
                <a:gd name="connsiteX15-1309" fmla="*/ 595488 w 805038"/>
                <a:gd name="connsiteY15-1310" fmla="*/ 1490663 h 1490663"/>
                <a:gd name="connsiteX16-1311" fmla="*/ 524051 w 805038"/>
                <a:gd name="connsiteY16-1312" fmla="*/ 1433513 h 1490663"/>
                <a:gd name="connsiteX17-1313" fmla="*/ 528813 w 805038"/>
                <a:gd name="connsiteY17-1314" fmla="*/ 981075 h 1490663"/>
                <a:gd name="connsiteX18-1315" fmla="*/ 495476 w 805038"/>
                <a:gd name="connsiteY18-1316" fmla="*/ 981075 h 1490663"/>
                <a:gd name="connsiteX19-1317" fmla="*/ 495476 w 805038"/>
                <a:gd name="connsiteY19-1318" fmla="*/ 1133475 h 1490663"/>
                <a:gd name="connsiteX20-1319" fmla="*/ 428801 w 805038"/>
                <a:gd name="connsiteY20-1320" fmla="*/ 1190625 h 1490663"/>
                <a:gd name="connsiteX21-1321" fmla="*/ 352601 w 805038"/>
                <a:gd name="connsiteY21-1322" fmla="*/ 1138238 h 1490663"/>
                <a:gd name="connsiteX22-1323" fmla="*/ 352601 w 805038"/>
                <a:gd name="connsiteY22-1324" fmla="*/ 981075 h 1490663"/>
                <a:gd name="connsiteX23-1325" fmla="*/ 319263 w 805038"/>
                <a:gd name="connsiteY23-1326" fmla="*/ 981075 h 1490663"/>
                <a:gd name="connsiteX24-1327" fmla="*/ 319263 w 805038"/>
                <a:gd name="connsiteY24-1328" fmla="*/ 1090613 h 1490663"/>
                <a:gd name="connsiteX25-1329" fmla="*/ 262113 w 805038"/>
                <a:gd name="connsiteY25-1330" fmla="*/ 1147763 h 1490663"/>
                <a:gd name="connsiteX26-1331" fmla="*/ 181151 w 805038"/>
                <a:gd name="connsiteY26-1332" fmla="*/ 1114425 h 1490663"/>
                <a:gd name="connsiteX27-1333" fmla="*/ 176388 w 805038"/>
                <a:gd name="connsiteY27-1334" fmla="*/ 981075 h 1490663"/>
                <a:gd name="connsiteX28-1335" fmla="*/ 147813 w 805038"/>
                <a:gd name="connsiteY28-1336" fmla="*/ 981075 h 1490663"/>
                <a:gd name="connsiteX29-1337" fmla="*/ 71613 w 805038"/>
                <a:gd name="connsiteY29-1338" fmla="*/ 1131095 h 1490663"/>
                <a:gd name="connsiteX30-1339" fmla="*/ 4938 w 805038"/>
                <a:gd name="connsiteY30-1340" fmla="*/ 990600 h 1490663"/>
                <a:gd name="connsiteX0-1341" fmla="*/ 4938 w 805038"/>
                <a:gd name="connsiteY0-1342" fmla="*/ 990600 h 1490663"/>
                <a:gd name="connsiteX1-1343" fmla="*/ 4938 w 805038"/>
                <a:gd name="connsiteY1-1344" fmla="*/ 381000 h 1490663"/>
                <a:gd name="connsiteX2-1345" fmla="*/ 47801 w 805038"/>
                <a:gd name="connsiteY2-1346" fmla="*/ 228600 h 1490663"/>
                <a:gd name="connsiteX3-1347" fmla="*/ 209726 w 805038"/>
                <a:gd name="connsiteY3-1348" fmla="*/ 0 h 1490663"/>
                <a:gd name="connsiteX4-1349" fmla="*/ 785988 w 805038"/>
                <a:gd name="connsiteY4-1350" fmla="*/ 4763 h 1490663"/>
                <a:gd name="connsiteX5-1351" fmla="*/ 685976 w 805038"/>
                <a:gd name="connsiteY5-1352" fmla="*/ 23813 h 1490663"/>
                <a:gd name="connsiteX6-1353" fmla="*/ 652638 w 805038"/>
                <a:gd name="connsiteY6-1354" fmla="*/ 85725 h 1490663"/>
                <a:gd name="connsiteX7-1355" fmla="*/ 619301 w 805038"/>
                <a:gd name="connsiteY7-1356" fmla="*/ 161925 h 1490663"/>
                <a:gd name="connsiteX8-1357" fmla="*/ 624063 w 805038"/>
                <a:gd name="connsiteY8-1358" fmla="*/ 319088 h 1490663"/>
                <a:gd name="connsiteX9-1359" fmla="*/ 771701 w 805038"/>
                <a:gd name="connsiteY9-1360" fmla="*/ 519113 h 1490663"/>
                <a:gd name="connsiteX10-1361" fmla="*/ 805038 w 805038"/>
                <a:gd name="connsiteY10-1362" fmla="*/ 619125 h 1490663"/>
                <a:gd name="connsiteX11-1363" fmla="*/ 771701 w 805038"/>
                <a:gd name="connsiteY11-1364" fmla="*/ 671513 h 1490663"/>
                <a:gd name="connsiteX12-1365" fmla="*/ 714551 w 805038"/>
                <a:gd name="connsiteY12-1366" fmla="*/ 700088 h 1490663"/>
                <a:gd name="connsiteX13-1367" fmla="*/ 676451 w 805038"/>
                <a:gd name="connsiteY13-1368" fmla="*/ 714375 h 1490663"/>
                <a:gd name="connsiteX14-1369" fmla="*/ 671688 w 805038"/>
                <a:gd name="connsiteY14-1370" fmla="*/ 1433513 h 1490663"/>
                <a:gd name="connsiteX15-1371" fmla="*/ 595488 w 805038"/>
                <a:gd name="connsiteY15-1372" fmla="*/ 1490663 h 1490663"/>
                <a:gd name="connsiteX16-1373" fmla="*/ 524051 w 805038"/>
                <a:gd name="connsiteY16-1374" fmla="*/ 1433513 h 1490663"/>
                <a:gd name="connsiteX17-1375" fmla="*/ 528813 w 805038"/>
                <a:gd name="connsiteY17-1376" fmla="*/ 981075 h 1490663"/>
                <a:gd name="connsiteX18-1377" fmla="*/ 495476 w 805038"/>
                <a:gd name="connsiteY18-1378" fmla="*/ 981075 h 1490663"/>
                <a:gd name="connsiteX19-1379" fmla="*/ 495476 w 805038"/>
                <a:gd name="connsiteY19-1380" fmla="*/ 1133475 h 1490663"/>
                <a:gd name="connsiteX20-1381" fmla="*/ 428801 w 805038"/>
                <a:gd name="connsiteY20-1382" fmla="*/ 1190625 h 1490663"/>
                <a:gd name="connsiteX21-1383" fmla="*/ 352601 w 805038"/>
                <a:gd name="connsiteY21-1384" fmla="*/ 1138238 h 1490663"/>
                <a:gd name="connsiteX22-1385" fmla="*/ 352601 w 805038"/>
                <a:gd name="connsiteY22-1386" fmla="*/ 981075 h 1490663"/>
                <a:gd name="connsiteX23-1387" fmla="*/ 319263 w 805038"/>
                <a:gd name="connsiteY23-1388" fmla="*/ 981075 h 1490663"/>
                <a:gd name="connsiteX24-1389" fmla="*/ 319263 w 805038"/>
                <a:gd name="connsiteY24-1390" fmla="*/ 1090613 h 1490663"/>
                <a:gd name="connsiteX25-1391" fmla="*/ 262113 w 805038"/>
                <a:gd name="connsiteY25-1392" fmla="*/ 1147763 h 1490663"/>
                <a:gd name="connsiteX26-1393" fmla="*/ 181151 w 805038"/>
                <a:gd name="connsiteY26-1394" fmla="*/ 1114425 h 1490663"/>
                <a:gd name="connsiteX27-1395" fmla="*/ 176388 w 805038"/>
                <a:gd name="connsiteY27-1396" fmla="*/ 981075 h 1490663"/>
                <a:gd name="connsiteX28-1397" fmla="*/ 147813 w 805038"/>
                <a:gd name="connsiteY28-1398" fmla="*/ 981075 h 1490663"/>
                <a:gd name="connsiteX29-1399" fmla="*/ 71613 w 805038"/>
                <a:gd name="connsiteY29-1400" fmla="*/ 1131095 h 1490663"/>
                <a:gd name="connsiteX30-1401" fmla="*/ 4938 w 805038"/>
                <a:gd name="connsiteY30-1402" fmla="*/ 990600 h 1490663"/>
                <a:gd name="connsiteX0-1403" fmla="*/ 4938 w 805038"/>
                <a:gd name="connsiteY0-1404" fmla="*/ 990600 h 1490663"/>
                <a:gd name="connsiteX1-1405" fmla="*/ 4938 w 805038"/>
                <a:gd name="connsiteY1-1406" fmla="*/ 381000 h 1490663"/>
                <a:gd name="connsiteX2-1407" fmla="*/ 47801 w 805038"/>
                <a:gd name="connsiteY2-1408" fmla="*/ 228600 h 1490663"/>
                <a:gd name="connsiteX3-1409" fmla="*/ 209726 w 805038"/>
                <a:gd name="connsiteY3-1410" fmla="*/ 0 h 1490663"/>
                <a:gd name="connsiteX4-1411" fmla="*/ 785988 w 805038"/>
                <a:gd name="connsiteY4-1412" fmla="*/ 4763 h 1490663"/>
                <a:gd name="connsiteX5-1413" fmla="*/ 685976 w 805038"/>
                <a:gd name="connsiteY5-1414" fmla="*/ 23813 h 1490663"/>
                <a:gd name="connsiteX6-1415" fmla="*/ 652638 w 805038"/>
                <a:gd name="connsiteY6-1416" fmla="*/ 85725 h 1490663"/>
                <a:gd name="connsiteX7-1417" fmla="*/ 619301 w 805038"/>
                <a:gd name="connsiteY7-1418" fmla="*/ 161925 h 1490663"/>
                <a:gd name="connsiteX8-1419" fmla="*/ 624063 w 805038"/>
                <a:gd name="connsiteY8-1420" fmla="*/ 319088 h 1490663"/>
                <a:gd name="connsiteX9-1421" fmla="*/ 771701 w 805038"/>
                <a:gd name="connsiteY9-1422" fmla="*/ 519113 h 1490663"/>
                <a:gd name="connsiteX10-1423" fmla="*/ 805038 w 805038"/>
                <a:gd name="connsiteY10-1424" fmla="*/ 619125 h 1490663"/>
                <a:gd name="connsiteX11-1425" fmla="*/ 771701 w 805038"/>
                <a:gd name="connsiteY11-1426" fmla="*/ 671513 h 1490663"/>
                <a:gd name="connsiteX12-1427" fmla="*/ 714551 w 805038"/>
                <a:gd name="connsiteY12-1428" fmla="*/ 700088 h 1490663"/>
                <a:gd name="connsiteX13-1429" fmla="*/ 676451 w 805038"/>
                <a:gd name="connsiteY13-1430" fmla="*/ 714375 h 1490663"/>
                <a:gd name="connsiteX14-1431" fmla="*/ 671688 w 805038"/>
                <a:gd name="connsiteY14-1432" fmla="*/ 1433513 h 1490663"/>
                <a:gd name="connsiteX15-1433" fmla="*/ 595488 w 805038"/>
                <a:gd name="connsiteY15-1434" fmla="*/ 1490663 h 1490663"/>
                <a:gd name="connsiteX16-1435" fmla="*/ 524051 w 805038"/>
                <a:gd name="connsiteY16-1436" fmla="*/ 1433513 h 1490663"/>
                <a:gd name="connsiteX17-1437" fmla="*/ 528813 w 805038"/>
                <a:gd name="connsiteY17-1438" fmla="*/ 981075 h 1490663"/>
                <a:gd name="connsiteX18-1439" fmla="*/ 495476 w 805038"/>
                <a:gd name="connsiteY18-1440" fmla="*/ 981075 h 1490663"/>
                <a:gd name="connsiteX19-1441" fmla="*/ 495476 w 805038"/>
                <a:gd name="connsiteY19-1442" fmla="*/ 1133475 h 1490663"/>
                <a:gd name="connsiteX20-1443" fmla="*/ 428801 w 805038"/>
                <a:gd name="connsiteY20-1444" fmla="*/ 1190625 h 1490663"/>
                <a:gd name="connsiteX21-1445" fmla="*/ 352601 w 805038"/>
                <a:gd name="connsiteY21-1446" fmla="*/ 1138238 h 1490663"/>
                <a:gd name="connsiteX22-1447" fmla="*/ 352601 w 805038"/>
                <a:gd name="connsiteY22-1448" fmla="*/ 981075 h 1490663"/>
                <a:gd name="connsiteX23-1449" fmla="*/ 319263 w 805038"/>
                <a:gd name="connsiteY23-1450" fmla="*/ 981075 h 1490663"/>
                <a:gd name="connsiteX24-1451" fmla="*/ 319263 w 805038"/>
                <a:gd name="connsiteY24-1452" fmla="*/ 1090613 h 1490663"/>
                <a:gd name="connsiteX25-1453" fmla="*/ 262113 w 805038"/>
                <a:gd name="connsiteY25-1454" fmla="*/ 1147763 h 1490663"/>
                <a:gd name="connsiteX26-1455" fmla="*/ 181151 w 805038"/>
                <a:gd name="connsiteY26-1456" fmla="*/ 1114425 h 1490663"/>
                <a:gd name="connsiteX27-1457" fmla="*/ 176388 w 805038"/>
                <a:gd name="connsiteY27-1458" fmla="*/ 981075 h 1490663"/>
                <a:gd name="connsiteX28-1459" fmla="*/ 147813 w 805038"/>
                <a:gd name="connsiteY28-1460" fmla="*/ 981075 h 1490663"/>
                <a:gd name="connsiteX29-1461" fmla="*/ 71613 w 805038"/>
                <a:gd name="connsiteY29-1462" fmla="*/ 1131095 h 1490663"/>
                <a:gd name="connsiteX30-1463" fmla="*/ 4938 w 805038"/>
                <a:gd name="connsiteY30-1464" fmla="*/ 990600 h 1490663"/>
                <a:gd name="connsiteX0-1465" fmla="*/ 4938 w 805038"/>
                <a:gd name="connsiteY0-1466" fmla="*/ 990600 h 1490663"/>
                <a:gd name="connsiteX1-1467" fmla="*/ 4938 w 805038"/>
                <a:gd name="connsiteY1-1468" fmla="*/ 381000 h 1490663"/>
                <a:gd name="connsiteX2-1469" fmla="*/ 47801 w 805038"/>
                <a:gd name="connsiteY2-1470" fmla="*/ 228600 h 1490663"/>
                <a:gd name="connsiteX3-1471" fmla="*/ 209726 w 805038"/>
                <a:gd name="connsiteY3-1472" fmla="*/ 0 h 1490663"/>
                <a:gd name="connsiteX4-1473" fmla="*/ 785988 w 805038"/>
                <a:gd name="connsiteY4-1474" fmla="*/ 4763 h 1490663"/>
                <a:gd name="connsiteX5-1475" fmla="*/ 685976 w 805038"/>
                <a:gd name="connsiteY5-1476" fmla="*/ 23813 h 1490663"/>
                <a:gd name="connsiteX6-1477" fmla="*/ 652638 w 805038"/>
                <a:gd name="connsiteY6-1478" fmla="*/ 85725 h 1490663"/>
                <a:gd name="connsiteX7-1479" fmla="*/ 619301 w 805038"/>
                <a:gd name="connsiteY7-1480" fmla="*/ 161925 h 1490663"/>
                <a:gd name="connsiteX8-1481" fmla="*/ 624063 w 805038"/>
                <a:gd name="connsiteY8-1482" fmla="*/ 319088 h 1490663"/>
                <a:gd name="connsiteX9-1483" fmla="*/ 771701 w 805038"/>
                <a:gd name="connsiteY9-1484" fmla="*/ 519113 h 1490663"/>
                <a:gd name="connsiteX10-1485" fmla="*/ 805038 w 805038"/>
                <a:gd name="connsiteY10-1486" fmla="*/ 619125 h 1490663"/>
                <a:gd name="connsiteX11-1487" fmla="*/ 771701 w 805038"/>
                <a:gd name="connsiteY11-1488" fmla="*/ 671513 h 1490663"/>
                <a:gd name="connsiteX12-1489" fmla="*/ 714551 w 805038"/>
                <a:gd name="connsiteY12-1490" fmla="*/ 700088 h 1490663"/>
                <a:gd name="connsiteX13-1491" fmla="*/ 676451 w 805038"/>
                <a:gd name="connsiteY13-1492" fmla="*/ 714375 h 1490663"/>
                <a:gd name="connsiteX14-1493" fmla="*/ 671688 w 805038"/>
                <a:gd name="connsiteY14-1494" fmla="*/ 1433513 h 1490663"/>
                <a:gd name="connsiteX15-1495" fmla="*/ 595488 w 805038"/>
                <a:gd name="connsiteY15-1496" fmla="*/ 1490663 h 1490663"/>
                <a:gd name="connsiteX16-1497" fmla="*/ 524051 w 805038"/>
                <a:gd name="connsiteY16-1498" fmla="*/ 1433513 h 1490663"/>
                <a:gd name="connsiteX17-1499" fmla="*/ 528813 w 805038"/>
                <a:gd name="connsiteY17-1500" fmla="*/ 981075 h 1490663"/>
                <a:gd name="connsiteX18-1501" fmla="*/ 495476 w 805038"/>
                <a:gd name="connsiteY18-1502" fmla="*/ 981075 h 1490663"/>
                <a:gd name="connsiteX19-1503" fmla="*/ 495476 w 805038"/>
                <a:gd name="connsiteY19-1504" fmla="*/ 1133475 h 1490663"/>
                <a:gd name="connsiteX20-1505" fmla="*/ 428801 w 805038"/>
                <a:gd name="connsiteY20-1506" fmla="*/ 1190625 h 1490663"/>
                <a:gd name="connsiteX21-1507" fmla="*/ 352601 w 805038"/>
                <a:gd name="connsiteY21-1508" fmla="*/ 1138238 h 1490663"/>
                <a:gd name="connsiteX22-1509" fmla="*/ 352601 w 805038"/>
                <a:gd name="connsiteY22-1510" fmla="*/ 981075 h 1490663"/>
                <a:gd name="connsiteX23-1511" fmla="*/ 319263 w 805038"/>
                <a:gd name="connsiteY23-1512" fmla="*/ 981075 h 1490663"/>
                <a:gd name="connsiteX24-1513" fmla="*/ 319263 w 805038"/>
                <a:gd name="connsiteY24-1514" fmla="*/ 1090613 h 1490663"/>
                <a:gd name="connsiteX25-1515" fmla="*/ 262113 w 805038"/>
                <a:gd name="connsiteY25-1516" fmla="*/ 1147763 h 1490663"/>
                <a:gd name="connsiteX26-1517" fmla="*/ 181151 w 805038"/>
                <a:gd name="connsiteY26-1518" fmla="*/ 1114425 h 1490663"/>
                <a:gd name="connsiteX27-1519" fmla="*/ 176388 w 805038"/>
                <a:gd name="connsiteY27-1520" fmla="*/ 981075 h 1490663"/>
                <a:gd name="connsiteX28-1521" fmla="*/ 147813 w 805038"/>
                <a:gd name="connsiteY28-1522" fmla="*/ 981075 h 1490663"/>
                <a:gd name="connsiteX29-1523" fmla="*/ 71613 w 805038"/>
                <a:gd name="connsiteY29-1524" fmla="*/ 1131095 h 1490663"/>
                <a:gd name="connsiteX30-1525" fmla="*/ 4938 w 805038"/>
                <a:gd name="connsiteY30-1526" fmla="*/ 990600 h 1490663"/>
                <a:gd name="connsiteX0-1527" fmla="*/ 4938 w 805038"/>
                <a:gd name="connsiteY0-1528" fmla="*/ 990600 h 1490663"/>
                <a:gd name="connsiteX1-1529" fmla="*/ 4938 w 805038"/>
                <a:gd name="connsiteY1-1530" fmla="*/ 381000 h 1490663"/>
                <a:gd name="connsiteX2-1531" fmla="*/ 47801 w 805038"/>
                <a:gd name="connsiteY2-1532" fmla="*/ 228600 h 1490663"/>
                <a:gd name="connsiteX3-1533" fmla="*/ 209726 w 805038"/>
                <a:gd name="connsiteY3-1534" fmla="*/ 0 h 1490663"/>
                <a:gd name="connsiteX4-1535" fmla="*/ 785988 w 805038"/>
                <a:gd name="connsiteY4-1536" fmla="*/ 4763 h 1490663"/>
                <a:gd name="connsiteX5-1537" fmla="*/ 685976 w 805038"/>
                <a:gd name="connsiteY5-1538" fmla="*/ 23813 h 1490663"/>
                <a:gd name="connsiteX6-1539" fmla="*/ 652638 w 805038"/>
                <a:gd name="connsiteY6-1540" fmla="*/ 85725 h 1490663"/>
                <a:gd name="connsiteX7-1541" fmla="*/ 619301 w 805038"/>
                <a:gd name="connsiteY7-1542" fmla="*/ 161925 h 1490663"/>
                <a:gd name="connsiteX8-1543" fmla="*/ 624063 w 805038"/>
                <a:gd name="connsiteY8-1544" fmla="*/ 319088 h 1490663"/>
                <a:gd name="connsiteX9-1545" fmla="*/ 771701 w 805038"/>
                <a:gd name="connsiteY9-1546" fmla="*/ 519113 h 1490663"/>
                <a:gd name="connsiteX10-1547" fmla="*/ 805038 w 805038"/>
                <a:gd name="connsiteY10-1548" fmla="*/ 619125 h 1490663"/>
                <a:gd name="connsiteX11-1549" fmla="*/ 771701 w 805038"/>
                <a:gd name="connsiteY11-1550" fmla="*/ 671513 h 1490663"/>
                <a:gd name="connsiteX12-1551" fmla="*/ 714551 w 805038"/>
                <a:gd name="connsiteY12-1552" fmla="*/ 700088 h 1490663"/>
                <a:gd name="connsiteX13-1553" fmla="*/ 676451 w 805038"/>
                <a:gd name="connsiteY13-1554" fmla="*/ 714375 h 1490663"/>
                <a:gd name="connsiteX14-1555" fmla="*/ 671688 w 805038"/>
                <a:gd name="connsiteY14-1556" fmla="*/ 1433513 h 1490663"/>
                <a:gd name="connsiteX15-1557" fmla="*/ 595488 w 805038"/>
                <a:gd name="connsiteY15-1558" fmla="*/ 1490663 h 1490663"/>
                <a:gd name="connsiteX16-1559" fmla="*/ 524051 w 805038"/>
                <a:gd name="connsiteY16-1560" fmla="*/ 1433513 h 1490663"/>
                <a:gd name="connsiteX17-1561" fmla="*/ 528813 w 805038"/>
                <a:gd name="connsiteY17-1562" fmla="*/ 981075 h 1490663"/>
                <a:gd name="connsiteX18-1563" fmla="*/ 495476 w 805038"/>
                <a:gd name="connsiteY18-1564" fmla="*/ 981075 h 1490663"/>
                <a:gd name="connsiteX19-1565" fmla="*/ 495476 w 805038"/>
                <a:gd name="connsiteY19-1566" fmla="*/ 1133475 h 1490663"/>
                <a:gd name="connsiteX20-1567" fmla="*/ 428801 w 805038"/>
                <a:gd name="connsiteY20-1568" fmla="*/ 1190625 h 1490663"/>
                <a:gd name="connsiteX21-1569" fmla="*/ 352601 w 805038"/>
                <a:gd name="connsiteY21-1570" fmla="*/ 1138238 h 1490663"/>
                <a:gd name="connsiteX22-1571" fmla="*/ 352601 w 805038"/>
                <a:gd name="connsiteY22-1572" fmla="*/ 981075 h 1490663"/>
                <a:gd name="connsiteX23-1573" fmla="*/ 319263 w 805038"/>
                <a:gd name="connsiteY23-1574" fmla="*/ 981075 h 1490663"/>
                <a:gd name="connsiteX24-1575" fmla="*/ 319263 w 805038"/>
                <a:gd name="connsiteY24-1576" fmla="*/ 1090613 h 1490663"/>
                <a:gd name="connsiteX25-1577" fmla="*/ 262113 w 805038"/>
                <a:gd name="connsiteY25-1578" fmla="*/ 1147763 h 1490663"/>
                <a:gd name="connsiteX26-1579" fmla="*/ 176388 w 805038"/>
                <a:gd name="connsiteY26-1580" fmla="*/ 981075 h 1490663"/>
                <a:gd name="connsiteX27-1581" fmla="*/ 147813 w 805038"/>
                <a:gd name="connsiteY27-1582" fmla="*/ 981075 h 1490663"/>
                <a:gd name="connsiteX28-1583" fmla="*/ 71613 w 805038"/>
                <a:gd name="connsiteY28-1584" fmla="*/ 1131095 h 1490663"/>
                <a:gd name="connsiteX29-1585" fmla="*/ 4938 w 805038"/>
                <a:gd name="connsiteY29-1586" fmla="*/ 990600 h 1490663"/>
                <a:gd name="connsiteX0-1587" fmla="*/ 4938 w 805038"/>
                <a:gd name="connsiteY0-1588" fmla="*/ 990600 h 1490663"/>
                <a:gd name="connsiteX1-1589" fmla="*/ 4938 w 805038"/>
                <a:gd name="connsiteY1-1590" fmla="*/ 381000 h 1490663"/>
                <a:gd name="connsiteX2-1591" fmla="*/ 47801 w 805038"/>
                <a:gd name="connsiteY2-1592" fmla="*/ 228600 h 1490663"/>
                <a:gd name="connsiteX3-1593" fmla="*/ 209726 w 805038"/>
                <a:gd name="connsiteY3-1594" fmla="*/ 0 h 1490663"/>
                <a:gd name="connsiteX4-1595" fmla="*/ 785988 w 805038"/>
                <a:gd name="connsiteY4-1596" fmla="*/ 4763 h 1490663"/>
                <a:gd name="connsiteX5-1597" fmla="*/ 685976 w 805038"/>
                <a:gd name="connsiteY5-1598" fmla="*/ 23813 h 1490663"/>
                <a:gd name="connsiteX6-1599" fmla="*/ 652638 w 805038"/>
                <a:gd name="connsiteY6-1600" fmla="*/ 85725 h 1490663"/>
                <a:gd name="connsiteX7-1601" fmla="*/ 619301 w 805038"/>
                <a:gd name="connsiteY7-1602" fmla="*/ 161925 h 1490663"/>
                <a:gd name="connsiteX8-1603" fmla="*/ 624063 w 805038"/>
                <a:gd name="connsiteY8-1604" fmla="*/ 319088 h 1490663"/>
                <a:gd name="connsiteX9-1605" fmla="*/ 771701 w 805038"/>
                <a:gd name="connsiteY9-1606" fmla="*/ 519113 h 1490663"/>
                <a:gd name="connsiteX10-1607" fmla="*/ 805038 w 805038"/>
                <a:gd name="connsiteY10-1608" fmla="*/ 619125 h 1490663"/>
                <a:gd name="connsiteX11-1609" fmla="*/ 771701 w 805038"/>
                <a:gd name="connsiteY11-1610" fmla="*/ 671513 h 1490663"/>
                <a:gd name="connsiteX12-1611" fmla="*/ 714551 w 805038"/>
                <a:gd name="connsiteY12-1612" fmla="*/ 700088 h 1490663"/>
                <a:gd name="connsiteX13-1613" fmla="*/ 676451 w 805038"/>
                <a:gd name="connsiteY13-1614" fmla="*/ 714375 h 1490663"/>
                <a:gd name="connsiteX14-1615" fmla="*/ 671688 w 805038"/>
                <a:gd name="connsiteY14-1616" fmla="*/ 1433513 h 1490663"/>
                <a:gd name="connsiteX15-1617" fmla="*/ 595488 w 805038"/>
                <a:gd name="connsiteY15-1618" fmla="*/ 1490663 h 1490663"/>
                <a:gd name="connsiteX16-1619" fmla="*/ 524051 w 805038"/>
                <a:gd name="connsiteY16-1620" fmla="*/ 1433513 h 1490663"/>
                <a:gd name="connsiteX17-1621" fmla="*/ 528813 w 805038"/>
                <a:gd name="connsiteY17-1622" fmla="*/ 981075 h 1490663"/>
                <a:gd name="connsiteX18-1623" fmla="*/ 495476 w 805038"/>
                <a:gd name="connsiteY18-1624" fmla="*/ 981075 h 1490663"/>
                <a:gd name="connsiteX19-1625" fmla="*/ 495476 w 805038"/>
                <a:gd name="connsiteY19-1626" fmla="*/ 1133475 h 1490663"/>
                <a:gd name="connsiteX20-1627" fmla="*/ 428801 w 805038"/>
                <a:gd name="connsiteY20-1628" fmla="*/ 1190625 h 1490663"/>
                <a:gd name="connsiteX21-1629" fmla="*/ 352601 w 805038"/>
                <a:gd name="connsiteY21-1630" fmla="*/ 1138238 h 1490663"/>
                <a:gd name="connsiteX22-1631" fmla="*/ 352601 w 805038"/>
                <a:gd name="connsiteY22-1632" fmla="*/ 981075 h 1490663"/>
                <a:gd name="connsiteX23-1633" fmla="*/ 319263 w 805038"/>
                <a:gd name="connsiteY23-1634" fmla="*/ 981075 h 1490663"/>
                <a:gd name="connsiteX24-1635" fmla="*/ 262113 w 805038"/>
                <a:gd name="connsiteY24-1636" fmla="*/ 1147763 h 1490663"/>
                <a:gd name="connsiteX25-1637" fmla="*/ 176388 w 805038"/>
                <a:gd name="connsiteY25-1638" fmla="*/ 981075 h 1490663"/>
                <a:gd name="connsiteX26-1639" fmla="*/ 147813 w 805038"/>
                <a:gd name="connsiteY26-1640" fmla="*/ 981075 h 1490663"/>
                <a:gd name="connsiteX27-1641" fmla="*/ 71613 w 805038"/>
                <a:gd name="connsiteY27-1642" fmla="*/ 1131095 h 1490663"/>
                <a:gd name="connsiteX28-1643" fmla="*/ 4938 w 805038"/>
                <a:gd name="connsiteY28-1644" fmla="*/ 990600 h 1490663"/>
                <a:gd name="connsiteX0-1645" fmla="*/ 4938 w 805038"/>
                <a:gd name="connsiteY0-1646" fmla="*/ 990600 h 1490663"/>
                <a:gd name="connsiteX1-1647" fmla="*/ 4938 w 805038"/>
                <a:gd name="connsiteY1-1648" fmla="*/ 381000 h 1490663"/>
                <a:gd name="connsiteX2-1649" fmla="*/ 47801 w 805038"/>
                <a:gd name="connsiteY2-1650" fmla="*/ 228600 h 1490663"/>
                <a:gd name="connsiteX3-1651" fmla="*/ 209726 w 805038"/>
                <a:gd name="connsiteY3-1652" fmla="*/ 0 h 1490663"/>
                <a:gd name="connsiteX4-1653" fmla="*/ 785988 w 805038"/>
                <a:gd name="connsiteY4-1654" fmla="*/ 4763 h 1490663"/>
                <a:gd name="connsiteX5-1655" fmla="*/ 685976 w 805038"/>
                <a:gd name="connsiteY5-1656" fmla="*/ 23813 h 1490663"/>
                <a:gd name="connsiteX6-1657" fmla="*/ 652638 w 805038"/>
                <a:gd name="connsiteY6-1658" fmla="*/ 85725 h 1490663"/>
                <a:gd name="connsiteX7-1659" fmla="*/ 619301 w 805038"/>
                <a:gd name="connsiteY7-1660" fmla="*/ 161925 h 1490663"/>
                <a:gd name="connsiteX8-1661" fmla="*/ 624063 w 805038"/>
                <a:gd name="connsiteY8-1662" fmla="*/ 319088 h 1490663"/>
                <a:gd name="connsiteX9-1663" fmla="*/ 771701 w 805038"/>
                <a:gd name="connsiteY9-1664" fmla="*/ 519113 h 1490663"/>
                <a:gd name="connsiteX10-1665" fmla="*/ 805038 w 805038"/>
                <a:gd name="connsiteY10-1666" fmla="*/ 619125 h 1490663"/>
                <a:gd name="connsiteX11-1667" fmla="*/ 771701 w 805038"/>
                <a:gd name="connsiteY11-1668" fmla="*/ 671513 h 1490663"/>
                <a:gd name="connsiteX12-1669" fmla="*/ 714551 w 805038"/>
                <a:gd name="connsiteY12-1670" fmla="*/ 700088 h 1490663"/>
                <a:gd name="connsiteX13-1671" fmla="*/ 676451 w 805038"/>
                <a:gd name="connsiteY13-1672" fmla="*/ 714375 h 1490663"/>
                <a:gd name="connsiteX14-1673" fmla="*/ 671688 w 805038"/>
                <a:gd name="connsiteY14-1674" fmla="*/ 1433513 h 1490663"/>
                <a:gd name="connsiteX15-1675" fmla="*/ 595488 w 805038"/>
                <a:gd name="connsiteY15-1676" fmla="*/ 1490663 h 1490663"/>
                <a:gd name="connsiteX16-1677" fmla="*/ 524051 w 805038"/>
                <a:gd name="connsiteY16-1678" fmla="*/ 1433513 h 1490663"/>
                <a:gd name="connsiteX17-1679" fmla="*/ 528813 w 805038"/>
                <a:gd name="connsiteY17-1680" fmla="*/ 981075 h 1490663"/>
                <a:gd name="connsiteX18-1681" fmla="*/ 495476 w 805038"/>
                <a:gd name="connsiteY18-1682" fmla="*/ 981075 h 1490663"/>
                <a:gd name="connsiteX19-1683" fmla="*/ 495476 w 805038"/>
                <a:gd name="connsiteY19-1684" fmla="*/ 1133475 h 1490663"/>
                <a:gd name="connsiteX20-1685" fmla="*/ 428801 w 805038"/>
                <a:gd name="connsiteY20-1686" fmla="*/ 1190625 h 1490663"/>
                <a:gd name="connsiteX21-1687" fmla="*/ 352601 w 805038"/>
                <a:gd name="connsiteY21-1688" fmla="*/ 1138238 h 1490663"/>
                <a:gd name="connsiteX22-1689" fmla="*/ 352601 w 805038"/>
                <a:gd name="connsiteY22-1690" fmla="*/ 981075 h 1490663"/>
                <a:gd name="connsiteX23-1691" fmla="*/ 319263 w 805038"/>
                <a:gd name="connsiteY23-1692" fmla="*/ 981075 h 1490663"/>
                <a:gd name="connsiteX24-1693" fmla="*/ 262113 w 805038"/>
                <a:gd name="connsiteY24-1694" fmla="*/ 1147763 h 1490663"/>
                <a:gd name="connsiteX25-1695" fmla="*/ 176388 w 805038"/>
                <a:gd name="connsiteY25-1696" fmla="*/ 981075 h 1490663"/>
                <a:gd name="connsiteX26-1697" fmla="*/ 147813 w 805038"/>
                <a:gd name="connsiteY26-1698" fmla="*/ 981075 h 1490663"/>
                <a:gd name="connsiteX27-1699" fmla="*/ 71613 w 805038"/>
                <a:gd name="connsiteY27-1700" fmla="*/ 1131095 h 1490663"/>
                <a:gd name="connsiteX28-1701" fmla="*/ 4938 w 805038"/>
                <a:gd name="connsiteY28-1702" fmla="*/ 990600 h 1490663"/>
                <a:gd name="connsiteX0-1703" fmla="*/ 4938 w 805038"/>
                <a:gd name="connsiteY0-1704" fmla="*/ 990600 h 1490663"/>
                <a:gd name="connsiteX1-1705" fmla="*/ 4938 w 805038"/>
                <a:gd name="connsiteY1-1706" fmla="*/ 381000 h 1490663"/>
                <a:gd name="connsiteX2-1707" fmla="*/ 47801 w 805038"/>
                <a:gd name="connsiteY2-1708" fmla="*/ 228600 h 1490663"/>
                <a:gd name="connsiteX3-1709" fmla="*/ 209726 w 805038"/>
                <a:gd name="connsiteY3-1710" fmla="*/ 0 h 1490663"/>
                <a:gd name="connsiteX4-1711" fmla="*/ 785988 w 805038"/>
                <a:gd name="connsiteY4-1712" fmla="*/ 4763 h 1490663"/>
                <a:gd name="connsiteX5-1713" fmla="*/ 685976 w 805038"/>
                <a:gd name="connsiteY5-1714" fmla="*/ 23813 h 1490663"/>
                <a:gd name="connsiteX6-1715" fmla="*/ 652638 w 805038"/>
                <a:gd name="connsiteY6-1716" fmla="*/ 85725 h 1490663"/>
                <a:gd name="connsiteX7-1717" fmla="*/ 619301 w 805038"/>
                <a:gd name="connsiteY7-1718" fmla="*/ 161925 h 1490663"/>
                <a:gd name="connsiteX8-1719" fmla="*/ 624063 w 805038"/>
                <a:gd name="connsiteY8-1720" fmla="*/ 319088 h 1490663"/>
                <a:gd name="connsiteX9-1721" fmla="*/ 771701 w 805038"/>
                <a:gd name="connsiteY9-1722" fmla="*/ 519113 h 1490663"/>
                <a:gd name="connsiteX10-1723" fmla="*/ 805038 w 805038"/>
                <a:gd name="connsiteY10-1724" fmla="*/ 619125 h 1490663"/>
                <a:gd name="connsiteX11-1725" fmla="*/ 771701 w 805038"/>
                <a:gd name="connsiteY11-1726" fmla="*/ 671513 h 1490663"/>
                <a:gd name="connsiteX12-1727" fmla="*/ 714551 w 805038"/>
                <a:gd name="connsiteY12-1728" fmla="*/ 700088 h 1490663"/>
                <a:gd name="connsiteX13-1729" fmla="*/ 676451 w 805038"/>
                <a:gd name="connsiteY13-1730" fmla="*/ 714375 h 1490663"/>
                <a:gd name="connsiteX14-1731" fmla="*/ 671688 w 805038"/>
                <a:gd name="connsiteY14-1732" fmla="*/ 1433513 h 1490663"/>
                <a:gd name="connsiteX15-1733" fmla="*/ 595488 w 805038"/>
                <a:gd name="connsiteY15-1734" fmla="*/ 1490663 h 1490663"/>
                <a:gd name="connsiteX16-1735" fmla="*/ 524051 w 805038"/>
                <a:gd name="connsiteY16-1736" fmla="*/ 1433513 h 1490663"/>
                <a:gd name="connsiteX17-1737" fmla="*/ 528813 w 805038"/>
                <a:gd name="connsiteY17-1738" fmla="*/ 981075 h 1490663"/>
                <a:gd name="connsiteX18-1739" fmla="*/ 495476 w 805038"/>
                <a:gd name="connsiteY18-1740" fmla="*/ 981075 h 1490663"/>
                <a:gd name="connsiteX19-1741" fmla="*/ 495476 w 805038"/>
                <a:gd name="connsiteY19-1742" fmla="*/ 1133475 h 1490663"/>
                <a:gd name="connsiteX20-1743" fmla="*/ 428801 w 805038"/>
                <a:gd name="connsiteY20-1744" fmla="*/ 1190625 h 1490663"/>
                <a:gd name="connsiteX21-1745" fmla="*/ 352601 w 805038"/>
                <a:gd name="connsiteY21-1746" fmla="*/ 1138238 h 1490663"/>
                <a:gd name="connsiteX22-1747" fmla="*/ 352601 w 805038"/>
                <a:gd name="connsiteY22-1748" fmla="*/ 981075 h 1490663"/>
                <a:gd name="connsiteX23-1749" fmla="*/ 319263 w 805038"/>
                <a:gd name="connsiteY23-1750" fmla="*/ 981075 h 1490663"/>
                <a:gd name="connsiteX24-1751" fmla="*/ 262113 w 805038"/>
                <a:gd name="connsiteY24-1752" fmla="*/ 1147763 h 1490663"/>
                <a:gd name="connsiteX25-1753" fmla="*/ 176388 w 805038"/>
                <a:gd name="connsiteY25-1754" fmla="*/ 981075 h 1490663"/>
                <a:gd name="connsiteX26-1755" fmla="*/ 147813 w 805038"/>
                <a:gd name="connsiteY26-1756" fmla="*/ 981075 h 1490663"/>
                <a:gd name="connsiteX27-1757" fmla="*/ 71613 w 805038"/>
                <a:gd name="connsiteY27-1758" fmla="*/ 1131095 h 1490663"/>
                <a:gd name="connsiteX28-1759" fmla="*/ 4938 w 805038"/>
                <a:gd name="connsiteY28-1760" fmla="*/ 990600 h 1490663"/>
                <a:gd name="connsiteX0-1761" fmla="*/ 4938 w 805038"/>
                <a:gd name="connsiteY0-1762" fmla="*/ 990600 h 1490663"/>
                <a:gd name="connsiteX1-1763" fmla="*/ 4938 w 805038"/>
                <a:gd name="connsiteY1-1764" fmla="*/ 381000 h 1490663"/>
                <a:gd name="connsiteX2-1765" fmla="*/ 47801 w 805038"/>
                <a:gd name="connsiteY2-1766" fmla="*/ 228600 h 1490663"/>
                <a:gd name="connsiteX3-1767" fmla="*/ 209726 w 805038"/>
                <a:gd name="connsiteY3-1768" fmla="*/ 0 h 1490663"/>
                <a:gd name="connsiteX4-1769" fmla="*/ 785988 w 805038"/>
                <a:gd name="connsiteY4-1770" fmla="*/ 4763 h 1490663"/>
                <a:gd name="connsiteX5-1771" fmla="*/ 685976 w 805038"/>
                <a:gd name="connsiteY5-1772" fmla="*/ 23813 h 1490663"/>
                <a:gd name="connsiteX6-1773" fmla="*/ 652638 w 805038"/>
                <a:gd name="connsiteY6-1774" fmla="*/ 85725 h 1490663"/>
                <a:gd name="connsiteX7-1775" fmla="*/ 619301 w 805038"/>
                <a:gd name="connsiteY7-1776" fmla="*/ 161925 h 1490663"/>
                <a:gd name="connsiteX8-1777" fmla="*/ 624063 w 805038"/>
                <a:gd name="connsiteY8-1778" fmla="*/ 319088 h 1490663"/>
                <a:gd name="connsiteX9-1779" fmla="*/ 771701 w 805038"/>
                <a:gd name="connsiteY9-1780" fmla="*/ 519113 h 1490663"/>
                <a:gd name="connsiteX10-1781" fmla="*/ 805038 w 805038"/>
                <a:gd name="connsiteY10-1782" fmla="*/ 619125 h 1490663"/>
                <a:gd name="connsiteX11-1783" fmla="*/ 771701 w 805038"/>
                <a:gd name="connsiteY11-1784" fmla="*/ 671513 h 1490663"/>
                <a:gd name="connsiteX12-1785" fmla="*/ 714551 w 805038"/>
                <a:gd name="connsiteY12-1786" fmla="*/ 700088 h 1490663"/>
                <a:gd name="connsiteX13-1787" fmla="*/ 676451 w 805038"/>
                <a:gd name="connsiteY13-1788" fmla="*/ 714375 h 1490663"/>
                <a:gd name="connsiteX14-1789" fmla="*/ 671688 w 805038"/>
                <a:gd name="connsiteY14-1790" fmla="*/ 1433513 h 1490663"/>
                <a:gd name="connsiteX15-1791" fmla="*/ 595488 w 805038"/>
                <a:gd name="connsiteY15-1792" fmla="*/ 1490663 h 1490663"/>
                <a:gd name="connsiteX16-1793" fmla="*/ 524051 w 805038"/>
                <a:gd name="connsiteY16-1794" fmla="*/ 1433513 h 1490663"/>
                <a:gd name="connsiteX17-1795" fmla="*/ 528813 w 805038"/>
                <a:gd name="connsiteY17-1796" fmla="*/ 981075 h 1490663"/>
                <a:gd name="connsiteX18-1797" fmla="*/ 495476 w 805038"/>
                <a:gd name="connsiteY18-1798" fmla="*/ 981075 h 1490663"/>
                <a:gd name="connsiteX19-1799" fmla="*/ 495476 w 805038"/>
                <a:gd name="connsiteY19-1800" fmla="*/ 1133475 h 1490663"/>
                <a:gd name="connsiteX20-1801" fmla="*/ 428801 w 805038"/>
                <a:gd name="connsiteY20-1802" fmla="*/ 1190625 h 1490663"/>
                <a:gd name="connsiteX21-1803" fmla="*/ 352601 w 805038"/>
                <a:gd name="connsiteY21-1804" fmla="*/ 1138238 h 1490663"/>
                <a:gd name="connsiteX22-1805" fmla="*/ 352601 w 805038"/>
                <a:gd name="connsiteY22-1806" fmla="*/ 981075 h 1490663"/>
                <a:gd name="connsiteX23-1807" fmla="*/ 319263 w 805038"/>
                <a:gd name="connsiteY23-1808" fmla="*/ 981075 h 1490663"/>
                <a:gd name="connsiteX24-1809" fmla="*/ 262113 w 805038"/>
                <a:gd name="connsiteY24-1810" fmla="*/ 1147763 h 1490663"/>
                <a:gd name="connsiteX25-1811" fmla="*/ 176388 w 805038"/>
                <a:gd name="connsiteY25-1812" fmla="*/ 981075 h 1490663"/>
                <a:gd name="connsiteX26-1813" fmla="*/ 147813 w 805038"/>
                <a:gd name="connsiteY26-1814" fmla="*/ 981075 h 1490663"/>
                <a:gd name="connsiteX27-1815" fmla="*/ 71613 w 805038"/>
                <a:gd name="connsiteY27-1816" fmla="*/ 1131095 h 1490663"/>
                <a:gd name="connsiteX28-1817" fmla="*/ 4938 w 805038"/>
                <a:gd name="connsiteY28-1818" fmla="*/ 990600 h 1490663"/>
                <a:gd name="connsiteX0-1819" fmla="*/ 4938 w 805038"/>
                <a:gd name="connsiteY0-1820" fmla="*/ 990600 h 1490663"/>
                <a:gd name="connsiteX1-1821" fmla="*/ 4938 w 805038"/>
                <a:gd name="connsiteY1-1822" fmla="*/ 381000 h 1490663"/>
                <a:gd name="connsiteX2-1823" fmla="*/ 47801 w 805038"/>
                <a:gd name="connsiteY2-1824" fmla="*/ 228600 h 1490663"/>
                <a:gd name="connsiteX3-1825" fmla="*/ 209726 w 805038"/>
                <a:gd name="connsiteY3-1826" fmla="*/ 0 h 1490663"/>
                <a:gd name="connsiteX4-1827" fmla="*/ 785988 w 805038"/>
                <a:gd name="connsiteY4-1828" fmla="*/ 4763 h 1490663"/>
                <a:gd name="connsiteX5-1829" fmla="*/ 685976 w 805038"/>
                <a:gd name="connsiteY5-1830" fmla="*/ 23813 h 1490663"/>
                <a:gd name="connsiteX6-1831" fmla="*/ 652638 w 805038"/>
                <a:gd name="connsiteY6-1832" fmla="*/ 85725 h 1490663"/>
                <a:gd name="connsiteX7-1833" fmla="*/ 619301 w 805038"/>
                <a:gd name="connsiteY7-1834" fmla="*/ 161925 h 1490663"/>
                <a:gd name="connsiteX8-1835" fmla="*/ 624063 w 805038"/>
                <a:gd name="connsiteY8-1836" fmla="*/ 319088 h 1490663"/>
                <a:gd name="connsiteX9-1837" fmla="*/ 771701 w 805038"/>
                <a:gd name="connsiteY9-1838" fmla="*/ 519113 h 1490663"/>
                <a:gd name="connsiteX10-1839" fmla="*/ 805038 w 805038"/>
                <a:gd name="connsiteY10-1840" fmla="*/ 619125 h 1490663"/>
                <a:gd name="connsiteX11-1841" fmla="*/ 771701 w 805038"/>
                <a:gd name="connsiteY11-1842" fmla="*/ 671513 h 1490663"/>
                <a:gd name="connsiteX12-1843" fmla="*/ 714551 w 805038"/>
                <a:gd name="connsiteY12-1844" fmla="*/ 700088 h 1490663"/>
                <a:gd name="connsiteX13-1845" fmla="*/ 676451 w 805038"/>
                <a:gd name="connsiteY13-1846" fmla="*/ 714375 h 1490663"/>
                <a:gd name="connsiteX14-1847" fmla="*/ 671688 w 805038"/>
                <a:gd name="connsiteY14-1848" fmla="*/ 1433513 h 1490663"/>
                <a:gd name="connsiteX15-1849" fmla="*/ 595488 w 805038"/>
                <a:gd name="connsiteY15-1850" fmla="*/ 1490663 h 1490663"/>
                <a:gd name="connsiteX16-1851" fmla="*/ 524051 w 805038"/>
                <a:gd name="connsiteY16-1852" fmla="*/ 1433513 h 1490663"/>
                <a:gd name="connsiteX17-1853" fmla="*/ 528813 w 805038"/>
                <a:gd name="connsiteY17-1854" fmla="*/ 981075 h 1490663"/>
                <a:gd name="connsiteX18-1855" fmla="*/ 495476 w 805038"/>
                <a:gd name="connsiteY18-1856" fmla="*/ 981075 h 1490663"/>
                <a:gd name="connsiteX19-1857" fmla="*/ 495476 w 805038"/>
                <a:gd name="connsiteY19-1858" fmla="*/ 1133475 h 1490663"/>
                <a:gd name="connsiteX20-1859" fmla="*/ 428801 w 805038"/>
                <a:gd name="connsiteY20-1860" fmla="*/ 1190625 h 1490663"/>
                <a:gd name="connsiteX21-1861" fmla="*/ 352601 w 805038"/>
                <a:gd name="connsiteY21-1862" fmla="*/ 1138238 h 1490663"/>
                <a:gd name="connsiteX22-1863" fmla="*/ 352601 w 805038"/>
                <a:gd name="connsiteY22-1864" fmla="*/ 981075 h 1490663"/>
                <a:gd name="connsiteX23-1865" fmla="*/ 319263 w 805038"/>
                <a:gd name="connsiteY23-1866" fmla="*/ 981075 h 1490663"/>
                <a:gd name="connsiteX24-1867" fmla="*/ 262113 w 805038"/>
                <a:gd name="connsiteY24-1868" fmla="*/ 1147763 h 1490663"/>
                <a:gd name="connsiteX25-1869" fmla="*/ 176388 w 805038"/>
                <a:gd name="connsiteY25-1870" fmla="*/ 981075 h 1490663"/>
                <a:gd name="connsiteX26-1871" fmla="*/ 147813 w 805038"/>
                <a:gd name="connsiteY26-1872" fmla="*/ 981075 h 1490663"/>
                <a:gd name="connsiteX27-1873" fmla="*/ 71613 w 805038"/>
                <a:gd name="connsiteY27-1874" fmla="*/ 1131095 h 1490663"/>
                <a:gd name="connsiteX28-1875" fmla="*/ 4938 w 805038"/>
                <a:gd name="connsiteY28-1876" fmla="*/ 990600 h 1490663"/>
                <a:gd name="connsiteX0-1877" fmla="*/ 4938 w 805038"/>
                <a:gd name="connsiteY0-1878" fmla="*/ 990600 h 1490663"/>
                <a:gd name="connsiteX1-1879" fmla="*/ 4938 w 805038"/>
                <a:gd name="connsiteY1-1880" fmla="*/ 381000 h 1490663"/>
                <a:gd name="connsiteX2-1881" fmla="*/ 47801 w 805038"/>
                <a:gd name="connsiteY2-1882" fmla="*/ 228600 h 1490663"/>
                <a:gd name="connsiteX3-1883" fmla="*/ 209726 w 805038"/>
                <a:gd name="connsiteY3-1884" fmla="*/ 0 h 1490663"/>
                <a:gd name="connsiteX4-1885" fmla="*/ 785988 w 805038"/>
                <a:gd name="connsiteY4-1886" fmla="*/ 4763 h 1490663"/>
                <a:gd name="connsiteX5-1887" fmla="*/ 685976 w 805038"/>
                <a:gd name="connsiteY5-1888" fmla="*/ 23813 h 1490663"/>
                <a:gd name="connsiteX6-1889" fmla="*/ 652638 w 805038"/>
                <a:gd name="connsiteY6-1890" fmla="*/ 85725 h 1490663"/>
                <a:gd name="connsiteX7-1891" fmla="*/ 619301 w 805038"/>
                <a:gd name="connsiteY7-1892" fmla="*/ 161925 h 1490663"/>
                <a:gd name="connsiteX8-1893" fmla="*/ 624063 w 805038"/>
                <a:gd name="connsiteY8-1894" fmla="*/ 319088 h 1490663"/>
                <a:gd name="connsiteX9-1895" fmla="*/ 771701 w 805038"/>
                <a:gd name="connsiteY9-1896" fmla="*/ 519113 h 1490663"/>
                <a:gd name="connsiteX10-1897" fmla="*/ 805038 w 805038"/>
                <a:gd name="connsiteY10-1898" fmla="*/ 619125 h 1490663"/>
                <a:gd name="connsiteX11-1899" fmla="*/ 771701 w 805038"/>
                <a:gd name="connsiteY11-1900" fmla="*/ 671513 h 1490663"/>
                <a:gd name="connsiteX12-1901" fmla="*/ 714551 w 805038"/>
                <a:gd name="connsiteY12-1902" fmla="*/ 700088 h 1490663"/>
                <a:gd name="connsiteX13-1903" fmla="*/ 676451 w 805038"/>
                <a:gd name="connsiteY13-1904" fmla="*/ 714375 h 1490663"/>
                <a:gd name="connsiteX14-1905" fmla="*/ 671688 w 805038"/>
                <a:gd name="connsiteY14-1906" fmla="*/ 1433513 h 1490663"/>
                <a:gd name="connsiteX15-1907" fmla="*/ 595488 w 805038"/>
                <a:gd name="connsiteY15-1908" fmla="*/ 1490663 h 1490663"/>
                <a:gd name="connsiteX16-1909" fmla="*/ 524051 w 805038"/>
                <a:gd name="connsiteY16-1910" fmla="*/ 1433513 h 1490663"/>
                <a:gd name="connsiteX17-1911" fmla="*/ 528813 w 805038"/>
                <a:gd name="connsiteY17-1912" fmla="*/ 981075 h 1490663"/>
                <a:gd name="connsiteX18-1913" fmla="*/ 495476 w 805038"/>
                <a:gd name="connsiteY18-1914" fmla="*/ 981075 h 1490663"/>
                <a:gd name="connsiteX19-1915" fmla="*/ 495476 w 805038"/>
                <a:gd name="connsiteY19-1916" fmla="*/ 1133475 h 1490663"/>
                <a:gd name="connsiteX20-1917" fmla="*/ 428801 w 805038"/>
                <a:gd name="connsiteY20-1918" fmla="*/ 1190625 h 1490663"/>
                <a:gd name="connsiteX21-1919" fmla="*/ 352601 w 805038"/>
                <a:gd name="connsiteY21-1920" fmla="*/ 1138238 h 1490663"/>
                <a:gd name="connsiteX22-1921" fmla="*/ 352601 w 805038"/>
                <a:gd name="connsiteY22-1922" fmla="*/ 981075 h 1490663"/>
                <a:gd name="connsiteX23-1923" fmla="*/ 319263 w 805038"/>
                <a:gd name="connsiteY23-1924" fmla="*/ 981075 h 1490663"/>
                <a:gd name="connsiteX24-1925" fmla="*/ 262113 w 805038"/>
                <a:gd name="connsiteY24-1926" fmla="*/ 1147763 h 1490663"/>
                <a:gd name="connsiteX25-1927" fmla="*/ 176388 w 805038"/>
                <a:gd name="connsiteY25-1928" fmla="*/ 981075 h 1490663"/>
                <a:gd name="connsiteX26-1929" fmla="*/ 147813 w 805038"/>
                <a:gd name="connsiteY26-1930" fmla="*/ 981075 h 1490663"/>
                <a:gd name="connsiteX27-1931" fmla="*/ 71613 w 805038"/>
                <a:gd name="connsiteY27-1932" fmla="*/ 1131095 h 1490663"/>
                <a:gd name="connsiteX28-1933" fmla="*/ 4938 w 805038"/>
                <a:gd name="connsiteY28-1934" fmla="*/ 990600 h 1490663"/>
                <a:gd name="connsiteX0-1935" fmla="*/ 4938 w 805038"/>
                <a:gd name="connsiteY0-1936" fmla="*/ 990600 h 1490663"/>
                <a:gd name="connsiteX1-1937" fmla="*/ 4938 w 805038"/>
                <a:gd name="connsiteY1-1938" fmla="*/ 381000 h 1490663"/>
                <a:gd name="connsiteX2-1939" fmla="*/ 47801 w 805038"/>
                <a:gd name="connsiteY2-1940" fmla="*/ 228600 h 1490663"/>
                <a:gd name="connsiteX3-1941" fmla="*/ 209726 w 805038"/>
                <a:gd name="connsiteY3-1942" fmla="*/ 0 h 1490663"/>
                <a:gd name="connsiteX4-1943" fmla="*/ 785988 w 805038"/>
                <a:gd name="connsiteY4-1944" fmla="*/ 4763 h 1490663"/>
                <a:gd name="connsiteX5-1945" fmla="*/ 685976 w 805038"/>
                <a:gd name="connsiteY5-1946" fmla="*/ 23813 h 1490663"/>
                <a:gd name="connsiteX6-1947" fmla="*/ 652638 w 805038"/>
                <a:gd name="connsiteY6-1948" fmla="*/ 85725 h 1490663"/>
                <a:gd name="connsiteX7-1949" fmla="*/ 619301 w 805038"/>
                <a:gd name="connsiteY7-1950" fmla="*/ 161925 h 1490663"/>
                <a:gd name="connsiteX8-1951" fmla="*/ 624063 w 805038"/>
                <a:gd name="connsiteY8-1952" fmla="*/ 319088 h 1490663"/>
                <a:gd name="connsiteX9-1953" fmla="*/ 771701 w 805038"/>
                <a:gd name="connsiteY9-1954" fmla="*/ 519113 h 1490663"/>
                <a:gd name="connsiteX10-1955" fmla="*/ 805038 w 805038"/>
                <a:gd name="connsiteY10-1956" fmla="*/ 619125 h 1490663"/>
                <a:gd name="connsiteX11-1957" fmla="*/ 771701 w 805038"/>
                <a:gd name="connsiteY11-1958" fmla="*/ 671513 h 1490663"/>
                <a:gd name="connsiteX12-1959" fmla="*/ 714551 w 805038"/>
                <a:gd name="connsiteY12-1960" fmla="*/ 700088 h 1490663"/>
                <a:gd name="connsiteX13-1961" fmla="*/ 676451 w 805038"/>
                <a:gd name="connsiteY13-1962" fmla="*/ 714375 h 1490663"/>
                <a:gd name="connsiteX14-1963" fmla="*/ 671688 w 805038"/>
                <a:gd name="connsiteY14-1964" fmla="*/ 1433513 h 1490663"/>
                <a:gd name="connsiteX15-1965" fmla="*/ 595488 w 805038"/>
                <a:gd name="connsiteY15-1966" fmla="*/ 1490663 h 1490663"/>
                <a:gd name="connsiteX16-1967" fmla="*/ 524051 w 805038"/>
                <a:gd name="connsiteY16-1968" fmla="*/ 1433513 h 1490663"/>
                <a:gd name="connsiteX17-1969" fmla="*/ 528813 w 805038"/>
                <a:gd name="connsiteY17-1970" fmla="*/ 981075 h 1490663"/>
                <a:gd name="connsiteX18-1971" fmla="*/ 495476 w 805038"/>
                <a:gd name="connsiteY18-1972" fmla="*/ 981075 h 1490663"/>
                <a:gd name="connsiteX19-1973" fmla="*/ 495476 w 805038"/>
                <a:gd name="connsiteY19-1974" fmla="*/ 1133475 h 1490663"/>
                <a:gd name="connsiteX20-1975" fmla="*/ 428801 w 805038"/>
                <a:gd name="connsiteY20-1976" fmla="*/ 1190625 h 1490663"/>
                <a:gd name="connsiteX21-1977" fmla="*/ 362126 w 805038"/>
                <a:gd name="connsiteY21-1978" fmla="*/ 1145382 h 1490663"/>
                <a:gd name="connsiteX22-1979" fmla="*/ 352601 w 805038"/>
                <a:gd name="connsiteY22-1980" fmla="*/ 981075 h 1490663"/>
                <a:gd name="connsiteX23-1981" fmla="*/ 319263 w 805038"/>
                <a:gd name="connsiteY23-1982" fmla="*/ 981075 h 1490663"/>
                <a:gd name="connsiteX24-1983" fmla="*/ 262113 w 805038"/>
                <a:gd name="connsiteY24-1984" fmla="*/ 1147763 h 1490663"/>
                <a:gd name="connsiteX25-1985" fmla="*/ 176388 w 805038"/>
                <a:gd name="connsiteY25-1986" fmla="*/ 981075 h 1490663"/>
                <a:gd name="connsiteX26-1987" fmla="*/ 147813 w 805038"/>
                <a:gd name="connsiteY26-1988" fmla="*/ 981075 h 1490663"/>
                <a:gd name="connsiteX27-1989" fmla="*/ 71613 w 805038"/>
                <a:gd name="connsiteY27-1990" fmla="*/ 1131095 h 1490663"/>
                <a:gd name="connsiteX28-1991" fmla="*/ 4938 w 805038"/>
                <a:gd name="connsiteY28-1992" fmla="*/ 990600 h 1490663"/>
                <a:gd name="connsiteX0-1993" fmla="*/ 4938 w 805038"/>
                <a:gd name="connsiteY0-1994" fmla="*/ 990600 h 1490663"/>
                <a:gd name="connsiteX1-1995" fmla="*/ 4938 w 805038"/>
                <a:gd name="connsiteY1-1996" fmla="*/ 381000 h 1490663"/>
                <a:gd name="connsiteX2-1997" fmla="*/ 47801 w 805038"/>
                <a:gd name="connsiteY2-1998" fmla="*/ 228600 h 1490663"/>
                <a:gd name="connsiteX3-1999" fmla="*/ 209726 w 805038"/>
                <a:gd name="connsiteY3-2000" fmla="*/ 0 h 1490663"/>
                <a:gd name="connsiteX4-2001" fmla="*/ 785988 w 805038"/>
                <a:gd name="connsiteY4-2002" fmla="*/ 4763 h 1490663"/>
                <a:gd name="connsiteX5-2003" fmla="*/ 685976 w 805038"/>
                <a:gd name="connsiteY5-2004" fmla="*/ 23813 h 1490663"/>
                <a:gd name="connsiteX6-2005" fmla="*/ 652638 w 805038"/>
                <a:gd name="connsiteY6-2006" fmla="*/ 85725 h 1490663"/>
                <a:gd name="connsiteX7-2007" fmla="*/ 619301 w 805038"/>
                <a:gd name="connsiteY7-2008" fmla="*/ 161925 h 1490663"/>
                <a:gd name="connsiteX8-2009" fmla="*/ 624063 w 805038"/>
                <a:gd name="connsiteY8-2010" fmla="*/ 319088 h 1490663"/>
                <a:gd name="connsiteX9-2011" fmla="*/ 771701 w 805038"/>
                <a:gd name="connsiteY9-2012" fmla="*/ 519113 h 1490663"/>
                <a:gd name="connsiteX10-2013" fmla="*/ 805038 w 805038"/>
                <a:gd name="connsiteY10-2014" fmla="*/ 619125 h 1490663"/>
                <a:gd name="connsiteX11-2015" fmla="*/ 771701 w 805038"/>
                <a:gd name="connsiteY11-2016" fmla="*/ 671513 h 1490663"/>
                <a:gd name="connsiteX12-2017" fmla="*/ 714551 w 805038"/>
                <a:gd name="connsiteY12-2018" fmla="*/ 700088 h 1490663"/>
                <a:gd name="connsiteX13-2019" fmla="*/ 676451 w 805038"/>
                <a:gd name="connsiteY13-2020" fmla="*/ 714375 h 1490663"/>
                <a:gd name="connsiteX14-2021" fmla="*/ 671688 w 805038"/>
                <a:gd name="connsiteY14-2022" fmla="*/ 1433513 h 1490663"/>
                <a:gd name="connsiteX15-2023" fmla="*/ 595488 w 805038"/>
                <a:gd name="connsiteY15-2024" fmla="*/ 1490663 h 1490663"/>
                <a:gd name="connsiteX16-2025" fmla="*/ 524051 w 805038"/>
                <a:gd name="connsiteY16-2026" fmla="*/ 1433513 h 1490663"/>
                <a:gd name="connsiteX17-2027" fmla="*/ 528813 w 805038"/>
                <a:gd name="connsiteY17-2028" fmla="*/ 981075 h 1490663"/>
                <a:gd name="connsiteX18-2029" fmla="*/ 495476 w 805038"/>
                <a:gd name="connsiteY18-2030" fmla="*/ 981075 h 1490663"/>
                <a:gd name="connsiteX19-2031" fmla="*/ 495476 w 805038"/>
                <a:gd name="connsiteY19-2032" fmla="*/ 1133475 h 1490663"/>
                <a:gd name="connsiteX20-2033" fmla="*/ 428801 w 805038"/>
                <a:gd name="connsiteY20-2034" fmla="*/ 1190625 h 1490663"/>
                <a:gd name="connsiteX21-2035" fmla="*/ 347838 w 805038"/>
                <a:gd name="connsiteY21-2036" fmla="*/ 1147763 h 1490663"/>
                <a:gd name="connsiteX22-2037" fmla="*/ 352601 w 805038"/>
                <a:gd name="connsiteY22-2038" fmla="*/ 981075 h 1490663"/>
                <a:gd name="connsiteX23-2039" fmla="*/ 319263 w 805038"/>
                <a:gd name="connsiteY23-2040" fmla="*/ 981075 h 1490663"/>
                <a:gd name="connsiteX24-2041" fmla="*/ 262113 w 805038"/>
                <a:gd name="connsiteY24-2042" fmla="*/ 1147763 h 1490663"/>
                <a:gd name="connsiteX25-2043" fmla="*/ 176388 w 805038"/>
                <a:gd name="connsiteY25-2044" fmla="*/ 981075 h 1490663"/>
                <a:gd name="connsiteX26-2045" fmla="*/ 147813 w 805038"/>
                <a:gd name="connsiteY26-2046" fmla="*/ 981075 h 1490663"/>
                <a:gd name="connsiteX27-2047" fmla="*/ 71613 w 805038"/>
                <a:gd name="connsiteY27-2048" fmla="*/ 1131095 h 1490663"/>
                <a:gd name="connsiteX28-2049" fmla="*/ 4938 w 805038"/>
                <a:gd name="connsiteY28-2050" fmla="*/ 990600 h 1490663"/>
                <a:gd name="connsiteX0-2051" fmla="*/ 4938 w 805038"/>
                <a:gd name="connsiteY0-2052" fmla="*/ 990600 h 1490663"/>
                <a:gd name="connsiteX1-2053" fmla="*/ 4938 w 805038"/>
                <a:gd name="connsiteY1-2054" fmla="*/ 381000 h 1490663"/>
                <a:gd name="connsiteX2-2055" fmla="*/ 47801 w 805038"/>
                <a:gd name="connsiteY2-2056" fmla="*/ 228600 h 1490663"/>
                <a:gd name="connsiteX3-2057" fmla="*/ 209726 w 805038"/>
                <a:gd name="connsiteY3-2058" fmla="*/ 0 h 1490663"/>
                <a:gd name="connsiteX4-2059" fmla="*/ 785988 w 805038"/>
                <a:gd name="connsiteY4-2060" fmla="*/ 4763 h 1490663"/>
                <a:gd name="connsiteX5-2061" fmla="*/ 685976 w 805038"/>
                <a:gd name="connsiteY5-2062" fmla="*/ 23813 h 1490663"/>
                <a:gd name="connsiteX6-2063" fmla="*/ 652638 w 805038"/>
                <a:gd name="connsiteY6-2064" fmla="*/ 85725 h 1490663"/>
                <a:gd name="connsiteX7-2065" fmla="*/ 619301 w 805038"/>
                <a:gd name="connsiteY7-2066" fmla="*/ 161925 h 1490663"/>
                <a:gd name="connsiteX8-2067" fmla="*/ 624063 w 805038"/>
                <a:gd name="connsiteY8-2068" fmla="*/ 319088 h 1490663"/>
                <a:gd name="connsiteX9-2069" fmla="*/ 771701 w 805038"/>
                <a:gd name="connsiteY9-2070" fmla="*/ 519113 h 1490663"/>
                <a:gd name="connsiteX10-2071" fmla="*/ 805038 w 805038"/>
                <a:gd name="connsiteY10-2072" fmla="*/ 619125 h 1490663"/>
                <a:gd name="connsiteX11-2073" fmla="*/ 771701 w 805038"/>
                <a:gd name="connsiteY11-2074" fmla="*/ 671513 h 1490663"/>
                <a:gd name="connsiteX12-2075" fmla="*/ 714551 w 805038"/>
                <a:gd name="connsiteY12-2076" fmla="*/ 700088 h 1490663"/>
                <a:gd name="connsiteX13-2077" fmla="*/ 676451 w 805038"/>
                <a:gd name="connsiteY13-2078" fmla="*/ 714375 h 1490663"/>
                <a:gd name="connsiteX14-2079" fmla="*/ 671688 w 805038"/>
                <a:gd name="connsiteY14-2080" fmla="*/ 1433513 h 1490663"/>
                <a:gd name="connsiteX15-2081" fmla="*/ 595488 w 805038"/>
                <a:gd name="connsiteY15-2082" fmla="*/ 1490663 h 1490663"/>
                <a:gd name="connsiteX16-2083" fmla="*/ 524051 w 805038"/>
                <a:gd name="connsiteY16-2084" fmla="*/ 1433513 h 1490663"/>
                <a:gd name="connsiteX17-2085" fmla="*/ 528813 w 805038"/>
                <a:gd name="connsiteY17-2086" fmla="*/ 981075 h 1490663"/>
                <a:gd name="connsiteX18-2087" fmla="*/ 495476 w 805038"/>
                <a:gd name="connsiteY18-2088" fmla="*/ 981075 h 1490663"/>
                <a:gd name="connsiteX19-2089" fmla="*/ 495476 w 805038"/>
                <a:gd name="connsiteY19-2090" fmla="*/ 1133475 h 1490663"/>
                <a:gd name="connsiteX20-2091" fmla="*/ 428801 w 805038"/>
                <a:gd name="connsiteY20-2092" fmla="*/ 1190625 h 1490663"/>
                <a:gd name="connsiteX21-2093" fmla="*/ 347838 w 805038"/>
                <a:gd name="connsiteY21-2094" fmla="*/ 1147763 h 1490663"/>
                <a:gd name="connsiteX22-2095" fmla="*/ 352601 w 805038"/>
                <a:gd name="connsiteY22-2096" fmla="*/ 981075 h 1490663"/>
                <a:gd name="connsiteX23-2097" fmla="*/ 319263 w 805038"/>
                <a:gd name="connsiteY23-2098" fmla="*/ 981075 h 1490663"/>
                <a:gd name="connsiteX24-2099" fmla="*/ 262113 w 805038"/>
                <a:gd name="connsiteY24-2100" fmla="*/ 1147763 h 1490663"/>
                <a:gd name="connsiteX25-2101" fmla="*/ 176388 w 805038"/>
                <a:gd name="connsiteY25-2102" fmla="*/ 981075 h 1490663"/>
                <a:gd name="connsiteX26-2103" fmla="*/ 147813 w 805038"/>
                <a:gd name="connsiteY26-2104" fmla="*/ 981075 h 1490663"/>
                <a:gd name="connsiteX27-2105" fmla="*/ 71613 w 805038"/>
                <a:gd name="connsiteY27-2106" fmla="*/ 1131095 h 1490663"/>
                <a:gd name="connsiteX28-2107" fmla="*/ 4938 w 805038"/>
                <a:gd name="connsiteY28-2108" fmla="*/ 990600 h 1490663"/>
                <a:gd name="connsiteX0-2109" fmla="*/ 4938 w 805038"/>
                <a:gd name="connsiteY0-2110" fmla="*/ 990600 h 1490663"/>
                <a:gd name="connsiteX1-2111" fmla="*/ 4938 w 805038"/>
                <a:gd name="connsiteY1-2112" fmla="*/ 381000 h 1490663"/>
                <a:gd name="connsiteX2-2113" fmla="*/ 47801 w 805038"/>
                <a:gd name="connsiteY2-2114" fmla="*/ 228600 h 1490663"/>
                <a:gd name="connsiteX3-2115" fmla="*/ 209726 w 805038"/>
                <a:gd name="connsiteY3-2116" fmla="*/ 0 h 1490663"/>
                <a:gd name="connsiteX4-2117" fmla="*/ 785988 w 805038"/>
                <a:gd name="connsiteY4-2118" fmla="*/ 4763 h 1490663"/>
                <a:gd name="connsiteX5-2119" fmla="*/ 685976 w 805038"/>
                <a:gd name="connsiteY5-2120" fmla="*/ 23813 h 1490663"/>
                <a:gd name="connsiteX6-2121" fmla="*/ 652638 w 805038"/>
                <a:gd name="connsiteY6-2122" fmla="*/ 85725 h 1490663"/>
                <a:gd name="connsiteX7-2123" fmla="*/ 619301 w 805038"/>
                <a:gd name="connsiteY7-2124" fmla="*/ 161925 h 1490663"/>
                <a:gd name="connsiteX8-2125" fmla="*/ 624063 w 805038"/>
                <a:gd name="connsiteY8-2126" fmla="*/ 319088 h 1490663"/>
                <a:gd name="connsiteX9-2127" fmla="*/ 771701 w 805038"/>
                <a:gd name="connsiteY9-2128" fmla="*/ 519113 h 1490663"/>
                <a:gd name="connsiteX10-2129" fmla="*/ 805038 w 805038"/>
                <a:gd name="connsiteY10-2130" fmla="*/ 619125 h 1490663"/>
                <a:gd name="connsiteX11-2131" fmla="*/ 771701 w 805038"/>
                <a:gd name="connsiteY11-2132" fmla="*/ 671513 h 1490663"/>
                <a:gd name="connsiteX12-2133" fmla="*/ 714551 w 805038"/>
                <a:gd name="connsiteY12-2134" fmla="*/ 700088 h 1490663"/>
                <a:gd name="connsiteX13-2135" fmla="*/ 676451 w 805038"/>
                <a:gd name="connsiteY13-2136" fmla="*/ 714375 h 1490663"/>
                <a:gd name="connsiteX14-2137" fmla="*/ 671688 w 805038"/>
                <a:gd name="connsiteY14-2138" fmla="*/ 1433513 h 1490663"/>
                <a:gd name="connsiteX15-2139" fmla="*/ 595488 w 805038"/>
                <a:gd name="connsiteY15-2140" fmla="*/ 1490663 h 1490663"/>
                <a:gd name="connsiteX16-2141" fmla="*/ 524051 w 805038"/>
                <a:gd name="connsiteY16-2142" fmla="*/ 1433513 h 1490663"/>
                <a:gd name="connsiteX17-2143" fmla="*/ 528813 w 805038"/>
                <a:gd name="connsiteY17-2144" fmla="*/ 981075 h 1490663"/>
                <a:gd name="connsiteX18-2145" fmla="*/ 495476 w 805038"/>
                <a:gd name="connsiteY18-2146" fmla="*/ 981075 h 1490663"/>
                <a:gd name="connsiteX19-2147" fmla="*/ 495476 w 805038"/>
                <a:gd name="connsiteY19-2148" fmla="*/ 1133475 h 1490663"/>
                <a:gd name="connsiteX20-2149" fmla="*/ 428801 w 805038"/>
                <a:gd name="connsiteY20-2150" fmla="*/ 1190625 h 1490663"/>
                <a:gd name="connsiteX21-2151" fmla="*/ 347838 w 805038"/>
                <a:gd name="connsiteY21-2152" fmla="*/ 1147763 h 1490663"/>
                <a:gd name="connsiteX22-2153" fmla="*/ 352601 w 805038"/>
                <a:gd name="connsiteY22-2154" fmla="*/ 981075 h 1490663"/>
                <a:gd name="connsiteX23-2155" fmla="*/ 319263 w 805038"/>
                <a:gd name="connsiteY23-2156" fmla="*/ 981075 h 1490663"/>
                <a:gd name="connsiteX24-2157" fmla="*/ 262113 w 805038"/>
                <a:gd name="connsiteY24-2158" fmla="*/ 1147763 h 1490663"/>
                <a:gd name="connsiteX25-2159" fmla="*/ 176388 w 805038"/>
                <a:gd name="connsiteY25-2160" fmla="*/ 981075 h 1490663"/>
                <a:gd name="connsiteX26-2161" fmla="*/ 147813 w 805038"/>
                <a:gd name="connsiteY26-2162" fmla="*/ 981075 h 1490663"/>
                <a:gd name="connsiteX27-2163" fmla="*/ 71613 w 805038"/>
                <a:gd name="connsiteY27-2164" fmla="*/ 1131095 h 1490663"/>
                <a:gd name="connsiteX28-2165" fmla="*/ 4938 w 805038"/>
                <a:gd name="connsiteY28-2166" fmla="*/ 990600 h 1490663"/>
                <a:gd name="connsiteX0-2167" fmla="*/ 4938 w 805038"/>
                <a:gd name="connsiteY0-2168" fmla="*/ 990600 h 1490663"/>
                <a:gd name="connsiteX1-2169" fmla="*/ 4938 w 805038"/>
                <a:gd name="connsiteY1-2170" fmla="*/ 381000 h 1490663"/>
                <a:gd name="connsiteX2-2171" fmla="*/ 47801 w 805038"/>
                <a:gd name="connsiteY2-2172" fmla="*/ 228600 h 1490663"/>
                <a:gd name="connsiteX3-2173" fmla="*/ 209726 w 805038"/>
                <a:gd name="connsiteY3-2174" fmla="*/ 0 h 1490663"/>
                <a:gd name="connsiteX4-2175" fmla="*/ 785988 w 805038"/>
                <a:gd name="connsiteY4-2176" fmla="*/ 4763 h 1490663"/>
                <a:gd name="connsiteX5-2177" fmla="*/ 685976 w 805038"/>
                <a:gd name="connsiteY5-2178" fmla="*/ 23813 h 1490663"/>
                <a:gd name="connsiteX6-2179" fmla="*/ 652638 w 805038"/>
                <a:gd name="connsiteY6-2180" fmla="*/ 85725 h 1490663"/>
                <a:gd name="connsiteX7-2181" fmla="*/ 619301 w 805038"/>
                <a:gd name="connsiteY7-2182" fmla="*/ 161925 h 1490663"/>
                <a:gd name="connsiteX8-2183" fmla="*/ 624063 w 805038"/>
                <a:gd name="connsiteY8-2184" fmla="*/ 319088 h 1490663"/>
                <a:gd name="connsiteX9-2185" fmla="*/ 771701 w 805038"/>
                <a:gd name="connsiteY9-2186" fmla="*/ 519113 h 1490663"/>
                <a:gd name="connsiteX10-2187" fmla="*/ 805038 w 805038"/>
                <a:gd name="connsiteY10-2188" fmla="*/ 619125 h 1490663"/>
                <a:gd name="connsiteX11-2189" fmla="*/ 771701 w 805038"/>
                <a:gd name="connsiteY11-2190" fmla="*/ 671513 h 1490663"/>
                <a:gd name="connsiteX12-2191" fmla="*/ 714551 w 805038"/>
                <a:gd name="connsiteY12-2192" fmla="*/ 700088 h 1490663"/>
                <a:gd name="connsiteX13-2193" fmla="*/ 676451 w 805038"/>
                <a:gd name="connsiteY13-2194" fmla="*/ 714375 h 1490663"/>
                <a:gd name="connsiteX14-2195" fmla="*/ 671688 w 805038"/>
                <a:gd name="connsiteY14-2196" fmla="*/ 1433513 h 1490663"/>
                <a:gd name="connsiteX15-2197" fmla="*/ 595488 w 805038"/>
                <a:gd name="connsiteY15-2198" fmla="*/ 1490663 h 1490663"/>
                <a:gd name="connsiteX16-2199" fmla="*/ 524051 w 805038"/>
                <a:gd name="connsiteY16-2200" fmla="*/ 1433513 h 1490663"/>
                <a:gd name="connsiteX17-2201" fmla="*/ 528813 w 805038"/>
                <a:gd name="connsiteY17-2202" fmla="*/ 981075 h 1490663"/>
                <a:gd name="connsiteX18-2203" fmla="*/ 495476 w 805038"/>
                <a:gd name="connsiteY18-2204" fmla="*/ 981075 h 1490663"/>
                <a:gd name="connsiteX19-2205" fmla="*/ 495476 w 805038"/>
                <a:gd name="connsiteY19-2206" fmla="*/ 1133475 h 1490663"/>
                <a:gd name="connsiteX20-2207" fmla="*/ 428801 w 805038"/>
                <a:gd name="connsiteY20-2208" fmla="*/ 1190625 h 1490663"/>
                <a:gd name="connsiteX21-2209" fmla="*/ 347838 w 805038"/>
                <a:gd name="connsiteY21-2210" fmla="*/ 1147763 h 1490663"/>
                <a:gd name="connsiteX22-2211" fmla="*/ 352601 w 805038"/>
                <a:gd name="connsiteY22-2212" fmla="*/ 981075 h 1490663"/>
                <a:gd name="connsiteX23-2213" fmla="*/ 319263 w 805038"/>
                <a:gd name="connsiteY23-2214" fmla="*/ 981075 h 1490663"/>
                <a:gd name="connsiteX24-2215" fmla="*/ 247826 w 805038"/>
                <a:gd name="connsiteY24-2216" fmla="*/ 1147763 h 1490663"/>
                <a:gd name="connsiteX25-2217" fmla="*/ 176388 w 805038"/>
                <a:gd name="connsiteY25-2218" fmla="*/ 981075 h 1490663"/>
                <a:gd name="connsiteX26-2219" fmla="*/ 147813 w 805038"/>
                <a:gd name="connsiteY26-2220" fmla="*/ 981075 h 1490663"/>
                <a:gd name="connsiteX27-2221" fmla="*/ 71613 w 805038"/>
                <a:gd name="connsiteY27-2222" fmla="*/ 1131095 h 1490663"/>
                <a:gd name="connsiteX28-2223" fmla="*/ 4938 w 805038"/>
                <a:gd name="connsiteY28-2224" fmla="*/ 990600 h 1490663"/>
                <a:gd name="connsiteX0-2225" fmla="*/ 4938 w 805038"/>
                <a:gd name="connsiteY0-2226" fmla="*/ 990600 h 1490663"/>
                <a:gd name="connsiteX1-2227" fmla="*/ 4938 w 805038"/>
                <a:gd name="connsiteY1-2228" fmla="*/ 381000 h 1490663"/>
                <a:gd name="connsiteX2-2229" fmla="*/ 47801 w 805038"/>
                <a:gd name="connsiteY2-2230" fmla="*/ 228600 h 1490663"/>
                <a:gd name="connsiteX3-2231" fmla="*/ 209726 w 805038"/>
                <a:gd name="connsiteY3-2232" fmla="*/ 0 h 1490663"/>
                <a:gd name="connsiteX4-2233" fmla="*/ 785988 w 805038"/>
                <a:gd name="connsiteY4-2234" fmla="*/ 4763 h 1490663"/>
                <a:gd name="connsiteX5-2235" fmla="*/ 685976 w 805038"/>
                <a:gd name="connsiteY5-2236" fmla="*/ 23813 h 1490663"/>
                <a:gd name="connsiteX6-2237" fmla="*/ 652638 w 805038"/>
                <a:gd name="connsiteY6-2238" fmla="*/ 85725 h 1490663"/>
                <a:gd name="connsiteX7-2239" fmla="*/ 619301 w 805038"/>
                <a:gd name="connsiteY7-2240" fmla="*/ 161925 h 1490663"/>
                <a:gd name="connsiteX8-2241" fmla="*/ 624063 w 805038"/>
                <a:gd name="connsiteY8-2242" fmla="*/ 319088 h 1490663"/>
                <a:gd name="connsiteX9-2243" fmla="*/ 771701 w 805038"/>
                <a:gd name="connsiteY9-2244" fmla="*/ 519113 h 1490663"/>
                <a:gd name="connsiteX10-2245" fmla="*/ 805038 w 805038"/>
                <a:gd name="connsiteY10-2246" fmla="*/ 619125 h 1490663"/>
                <a:gd name="connsiteX11-2247" fmla="*/ 771701 w 805038"/>
                <a:gd name="connsiteY11-2248" fmla="*/ 671513 h 1490663"/>
                <a:gd name="connsiteX12-2249" fmla="*/ 714551 w 805038"/>
                <a:gd name="connsiteY12-2250" fmla="*/ 700088 h 1490663"/>
                <a:gd name="connsiteX13-2251" fmla="*/ 676451 w 805038"/>
                <a:gd name="connsiteY13-2252" fmla="*/ 714375 h 1490663"/>
                <a:gd name="connsiteX14-2253" fmla="*/ 671688 w 805038"/>
                <a:gd name="connsiteY14-2254" fmla="*/ 1433513 h 1490663"/>
                <a:gd name="connsiteX15-2255" fmla="*/ 595488 w 805038"/>
                <a:gd name="connsiteY15-2256" fmla="*/ 1490663 h 1490663"/>
                <a:gd name="connsiteX16-2257" fmla="*/ 524051 w 805038"/>
                <a:gd name="connsiteY16-2258" fmla="*/ 1433513 h 1490663"/>
                <a:gd name="connsiteX17-2259" fmla="*/ 528813 w 805038"/>
                <a:gd name="connsiteY17-2260" fmla="*/ 981075 h 1490663"/>
                <a:gd name="connsiteX18-2261" fmla="*/ 495476 w 805038"/>
                <a:gd name="connsiteY18-2262" fmla="*/ 981075 h 1490663"/>
                <a:gd name="connsiteX19-2263" fmla="*/ 495476 w 805038"/>
                <a:gd name="connsiteY19-2264" fmla="*/ 1133475 h 1490663"/>
                <a:gd name="connsiteX20-2265" fmla="*/ 428801 w 805038"/>
                <a:gd name="connsiteY20-2266" fmla="*/ 1190625 h 1490663"/>
                <a:gd name="connsiteX21-2267" fmla="*/ 347838 w 805038"/>
                <a:gd name="connsiteY21-2268" fmla="*/ 1147763 h 1490663"/>
                <a:gd name="connsiteX22-2269" fmla="*/ 352601 w 805038"/>
                <a:gd name="connsiteY22-2270" fmla="*/ 981075 h 1490663"/>
                <a:gd name="connsiteX23-2271" fmla="*/ 319263 w 805038"/>
                <a:gd name="connsiteY23-2272" fmla="*/ 981075 h 1490663"/>
                <a:gd name="connsiteX24-2273" fmla="*/ 247826 w 805038"/>
                <a:gd name="connsiteY24-2274" fmla="*/ 1147763 h 1490663"/>
                <a:gd name="connsiteX25-2275" fmla="*/ 176388 w 805038"/>
                <a:gd name="connsiteY25-2276" fmla="*/ 981075 h 1490663"/>
                <a:gd name="connsiteX26-2277" fmla="*/ 147813 w 805038"/>
                <a:gd name="connsiteY26-2278" fmla="*/ 981075 h 1490663"/>
                <a:gd name="connsiteX27-2279" fmla="*/ 71613 w 805038"/>
                <a:gd name="connsiteY27-2280" fmla="*/ 1131095 h 1490663"/>
                <a:gd name="connsiteX28-2281" fmla="*/ 4938 w 805038"/>
                <a:gd name="connsiteY28-2282" fmla="*/ 990600 h 1490663"/>
                <a:gd name="connsiteX0-2283" fmla="*/ 4938 w 805038"/>
                <a:gd name="connsiteY0-2284" fmla="*/ 990600 h 1490663"/>
                <a:gd name="connsiteX1-2285" fmla="*/ 4938 w 805038"/>
                <a:gd name="connsiteY1-2286" fmla="*/ 381000 h 1490663"/>
                <a:gd name="connsiteX2-2287" fmla="*/ 47801 w 805038"/>
                <a:gd name="connsiteY2-2288" fmla="*/ 228600 h 1490663"/>
                <a:gd name="connsiteX3-2289" fmla="*/ 209726 w 805038"/>
                <a:gd name="connsiteY3-2290" fmla="*/ 0 h 1490663"/>
                <a:gd name="connsiteX4-2291" fmla="*/ 785988 w 805038"/>
                <a:gd name="connsiteY4-2292" fmla="*/ 4763 h 1490663"/>
                <a:gd name="connsiteX5-2293" fmla="*/ 685976 w 805038"/>
                <a:gd name="connsiteY5-2294" fmla="*/ 23813 h 1490663"/>
                <a:gd name="connsiteX6-2295" fmla="*/ 652638 w 805038"/>
                <a:gd name="connsiteY6-2296" fmla="*/ 85725 h 1490663"/>
                <a:gd name="connsiteX7-2297" fmla="*/ 619301 w 805038"/>
                <a:gd name="connsiteY7-2298" fmla="*/ 161925 h 1490663"/>
                <a:gd name="connsiteX8-2299" fmla="*/ 624063 w 805038"/>
                <a:gd name="connsiteY8-2300" fmla="*/ 319088 h 1490663"/>
                <a:gd name="connsiteX9-2301" fmla="*/ 771701 w 805038"/>
                <a:gd name="connsiteY9-2302" fmla="*/ 519113 h 1490663"/>
                <a:gd name="connsiteX10-2303" fmla="*/ 805038 w 805038"/>
                <a:gd name="connsiteY10-2304" fmla="*/ 619125 h 1490663"/>
                <a:gd name="connsiteX11-2305" fmla="*/ 771701 w 805038"/>
                <a:gd name="connsiteY11-2306" fmla="*/ 671513 h 1490663"/>
                <a:gd name="connsiteX12-2307" fmla="*/ 714551 w 805038"/>
                <a:gd name="connsiteY12-2308" fmla="*/ 700088 h 1490663"/>
                <a:gd name="connsiteX13-2309" fmla="*/ 676451 w 805038"/>
                <a:gd name="connsiteY13-2310" fmla="*/ 714375 h 1490663"/>
                <a:gd name="connsiteX14-2311" fmla="*/ 671688 w 805038"/>
                <a:gd name="connsiteY14-2312" fmla="*/ 1433513 h 1490663"/>
                <a:gd name="connsiteX15-2313" fmla="*/ 595488 w 805038"/>
                <a:gd name="connsiteY15-2314" fmla="*/ 1490663 h 1490663"/>
                <a:gd name="connsiteX16-2315" fmla="*/ 524051 w 805038"/>
                <a:gd name="connsiteY16-2316" fmla="*/ 1433513 h 1490663"/>
                <a:gd name="connsiteX17-2317" fmla="*/ 528813 w 805038"/>
                <a:gd name="connsiteY17-2318" fmla="*/ 981075 h 1490663"/>
                <a:gd name="connsiteX18-2319" fmla="*/ 495476 w 805038"/>
                <a:gd name="connsiteY18-2320" fmla="*/ 981075 h 1490663"/>
                <a:gd name="connsiteX19-2321" fmla="*/ 495476 w 805038"/>
                <a:gd name="connsiteY19-2322" fmla="*/ 1133475 h 1490663"/>
                <a:gd name="connsiteX20-2323" fmla="*/ 428801 w 805038"/>
                <a:gd name="connsiteY20-2324" fmla="*/ 1190625 h 1490663"/>
                <a:gd name="connsiteX21-2325" fmla="*/ 347838 w 805038"/>
                <a:gd name="connsiteY21-2326" fmla="*/ 1147763 h 1490663"/>
                <a:gd name="connsiteX22-2327" fmla="*/ 352601 w 805038"/>
                <a:gd name="connsiteY22-2328" fmla="*/ 981075 h 1490663"/>
                <a:gd name="connsiteX23-2329" fmla="*/ 319263 w 805038"/>
                <a:gd name="connsiteY23-2330" fmla="*/ 981075 h 1490663"/>
                <a:gd name="connsiteX24-2331" fmla="*/ 247826 w 805038"/>
                <a:gd name="connsiteY24-2332" fmla="*/ 1147763 h 1490663"/>
                <a:gd name="connsiteX25-2333" fmla="*/ 176388 w 805038"/>
                <a:gd name="connsiteY25-2334" fmla="*/ 981075 h 1490663"/>
                <a:gd name="connsiteX26-2335" fmla="*/ 147813 w 805038"/>
                <a:gd name="connsiteY26-2336" fmla="*/ 981075 h 1490663"/>
                <a:gd name="connsiteX27-2337" fmla="*/ 71613 w 805038"/>
                <a:gd name="connsiteY27-2338" fmla="*/ 1131095 h 1490663"/>
                <a:gd name="connsiteX28-2339" fmla="*/ 4938 w 805038"/>
                <a:gd name="connsiteY28-2340" fmla="*/ 990600 h 1490663"/>
                <a:gd name="connsiteX0-2341" fmla="*/ 706 w 800806"/>
                <a:gd name="connsiteY0-2342" fmla="*/ 990600 h 1490663"/>
                <a:gd name="connsiteX1-2343" fmla="*/ 706 w 800806"/>
                <a:gd name="connsiteY1-2344" fmla="*/ 381000 h 1490663"/>
                <a:gd name="connsiteX2-2345" fmla="*/ 43569 w 800806"/>
                <a:gd name="connsiteY2-2346" fmla="*/ 228600 h 1490663"/>
                <a:gd name="connsiteX3-2347" fmla="*/ 205494 w 800806"/>
                <a:gd name="connsiteY3-2348" fmla="*/ 0 h 1490663"/>
                <a:gd name="connsiteX4-2349" fmla="*/ 781756 w 800806"/>
                <a:gd name="connsiteY4-2350" fmla="*/ 4763 h 1490663"/>
                <a:gd name="connsiteX5-2351" fmla="*/ 681744 w 800806"/>
                <a:gd name="connsiteY5-2352" fmla="*/ 23813 h 1490663"/>
                <a:gd name="connsiteX6-2353" fmla="*/ 648406 w 800806"/>
                <a:gd name="connsiteY6-2354" fmla="*/ 85725 h 1490663"/>
                <a:gd name="connsiteX7-2355" fmla="*/ 615069 w 800806"/>
                <a:gd name="connsiteY7-2356" fmla="*/ 161925 h 1490663"/>
                <a:gd name="connsiteX8-2357" fmla="*/ 619831 w 800806"/>
                <a:gd name="connsiteY8-2358" fmla="*/ 319088 h 1490663"/>
                <a:gd name="connsiteX9-2359" fmla="*/ 767469 w 800806"/>
                <a:gd name="connsiteY9-2360" fmla="*/ 519113 h 1490663"/>
                <a:gd name="connsiteX10-2361" fmla="*/ 800806 w 800806"/>
                <a:gd name="connsiteY10-2362" fmla="*/ 619125 h 1490663"/>
                <a:gd name="connsiteX11-2363" fmla="*/ 767469 w 800806"/>
                <a:gd name="connsiteY11-2364" fmla="*/ 671513 h 1490663"/>
                <a:gd name="connsiteX12-2365" fmla="*/ 710319 w 800806"/>
                <a:gd name="connsiteY12-2366" fmla="*/ 700088 h 1490663"/>
                <a:gd name="connsiteX13-2367" fmla="*/ 672219 w 800806"/>
                <a:gd name="connsiteY13-2368" fmla="*/ 714375 h 1490663"/>
                <a:gd name="connsiteX14-2369" fmla="*/ 667456 w 800806"/>
                <a:gd name="connsiteY14-2370" fmla="*/ 1433513 h 1490663"/>
                <a:gd name="connsiteX15-2371" fmla="*/ 591256 w 800806"/>
                <a:gd name="connsiteY15-2372" fmla="*/ 1490663 h 1490663"/>
                <a:gd name="connsiteX16-2373" fmla="*/ 519819 w 800806"/>
                <a:gd name="connsiteY16-2374" fmla="*/ 1433513 h 1490663"/>
                <a:gd name="connsiteX17-2375" fmla="*/ 524581 w 800806"/>
                <a:gd name="connsiteY17-2376" fmla="*/ 981075 h 1490663"/>
                <a:gd name="connsiteX18-2377" fmla="*/ 491244 w 800806"/>
                <a:gd name="connsiteY18-2378" fmla="*/ 981075 h 1490663"/>
                <a:gd name="connsiteX19-2379" fmla="*/ 491244 w 800806"/>
                <a:gd name="connsiteY19-2380" fmla="*/ 1133475 h 1490663"/>
                <a:gd name="connsiteX20-2381" fmla="*/ 424569 w 800806"/>
                <a:gd name="connsiteY20-2382" fmla="*/ 1190625 h 1490663"/>
                <a:gd name="connsiteX21-2383" fmla="*/ 343606 w 800806"/>
                <a:gd name="connsiteY21-2384" fmla="*/ 1147763 h 1490663"/>
                <a:gd name="connsiteX22-2385" fmla="*/ 348369 w 800806"/>
                <a:gd name="connsiteY22-2386" fmla="*/ 981075 h 1490663"/>
                <a:gd name="connsiteX23-2387" fmla="*/ 315031 w 800806"/>
                <a:gd name="connsiteY23-2388" fmla="*/ 981075 h 1490663"/>
                <a:gd name="connsiteX24-2389" fmla="*/ 243594 w 800806"/>
                <a:gd name="connsiteY24-2390" fmla="*/ 1147763 h 1490663"/>
                <a:gd name="connsiteX25-2391" fmla="*/ 172156 w 800806"/>
                <a:gd name="connsiteY25-2392" fmla="*/ 981075 h 1490663"/>
                <a:gd name="connsiteX26-2393" fmla="*/ 143581 w 800806"/>
                <a:gd name="connsiteY26-2394" fmla="*/ 981075 h 1490663"/>
                <a:gd name="connsiteX27-2395" fmla="*/ 67381 w 800806"/>
                <a:gd name="connsiteY27-2396" fmla="*/ 1131095 h 1490663"/>
                <a:gd name="connsiteX28-2397" fmla="*/ 706 w 800806"/>
                <a:gd name="connsiteY28-2398" fmla="*/ 990600 h 1490663"/>
                <a:gd name="connsiteX0-2399" fmla="*/ 706 w 800806"/>
                <a:gd name="connsiteY0-2400" fmla="*/ 990600 h 1490663"/>
                <a:gd name="connsiteX1-2401" fmla="*/ 706 w 800806"/>
                <a:gd name="connsiteY1-2402" fmla="*/ 381000 h 1490663"/>
                <a:gd name="connsiteX2-2403" fmla="*/ 43569 w 800806"/>
                <a:gd name="connsiteY2-2404" fmla="*/ 228600 h 1490663"/>
                <a:gd name="connsiteX3-2405" fmla="*/ 205494 w 800806"/>
                <a:gd name="connsiteY3-2406" fmla="*/ 0 h 1490663"/>
                <a:gd name="connsiteX4-2407" fmla="*/ 781756 w 800806"/>
                <a:gd name="connsiteY4-2408" fmla="*/ 4763 h 1490663"/>
                <a:gd name="connsiteX5-2409" fmla="*/ 681744 w 800806"/>
                <a:gd name="connsiteY5-2410" fmla="*/ 23813 h 1490663"/>
                <a:gd name="connsiteX6-2411" fmla="*/ 648406 w 800806"/>
                <a:gd name="connsiteY6-2412" fmla="*/ 85725 h 1490663"/>
                <a:gd name="connsiteX7-2413" fmla="*/ 615069 w 800806"/>
                <a:gd name="connsiteY7-2414" fmla="*/ 161925 h 1490663"/>
                <a:gd name="connsiteX8-2415" fmla="*/ 619831 w 800806"/>
                <a:gd name="connsiteY8-2416" fmla="*/ 319088 h 1490663"/>
                <a:gd name="connsiteX9-2417" fmla="*/ 767469 w 800806"/>
                <a:gd name="connsiteY9-2418" fmla="*/ 519113 h 1490663"/>
                <a:gd name="connsiteX10-2419" fmla="*/ 800806 w 800806"/>
                <a:gd name="connsiteY10-2420" fmla="*/ 619125 h 1490663"/>
                <a:gd name="connsiteX11-2421" fmla="*/ 767469 w 800806"/>
                <a:gd name="connsiteY11-2422" fmla="*/ 671513 h 1490663"/>
                <a:gd name="connsiteX12-2423" fmla="*/ 710319 w 800806"/>
                <a:gd name="connsiteY12-2424" fmla="*/ 700088 h 1490663"/>
                <a:gd name="connsiteX13-2425" fmla="*/ 672219 w 800806"/>
                <a:gd name="connsiteY13-2426" fmla="*/ 714375 h 1490663"/>
                <a:gd name="connsiteX14-2427" fmla="*/ 667456 w 800806"/>
                <a:gd name="connsiteY14-2428" fmla="*/ 1433513 h 1490663"/>
                <a:gd name="connsiteX15-2429" fmla="*/ 591256 w 800806"/>
                <a:gd name="connsiteY15-2430" fmla="*/ 1490663 h 1490663"/>
                <a:gd name="connsiteX16-2431" fmla="*/ 519819 w 800806"/>
                <a:gd name="connsiteY16-2432" fmla="*/ 1433513 h 1490663"/>
                <a:gd name="connsiteX17-2433" fmla="*/ 524581 w 800806"/>
                <a:gd name="connsiteY17-2434" fmla="*/ 981075 h 1490663"/>
                <a:gd name="connsiteX18-2435" fmla="*/ 491244 w 800806"/>
                <a:gd name="connsiteY18-2436" fmla="*/ 981075 h 1490663"/>
                <a:gd name="connsiteX19-2437" fmla="*/ 491244 w 800806"/>
                <a:gd name="connsiteY19-2438" fmla="*/ 1133475 h 1490663"/>
                <a:gd name="connsiteX20-2439" fmla="*/ 424569 w 800806"/>
                <a:gd name="connsiteY20-2440" fmla="*/ 1190625 h 1490663"/>
                <a:gd name="connsiteX21-2441" fmla="*/ 343606 w 800806"/>
                <a:gd name="connsiteY21-2442" fmla="*/ 1147763 h 1490663"/>
                <a:gd name="connsiteX22-2443" fmla="*/ 348369 w 800806"/>
                <a:gd name="connsiteY22-2444" fmla="*/ 981075 h 1490663"/>
                <a:gd name="connsiteX23-2445" fmla="*/ 315031 w 800806"/>
                <a:gd name="connsiteY23-2446" fmla="*/ 981075 h 1490663"/>
                <a:gd name="connsiteX24-2447" fmla="*/ 243594 w 800806"/>
                <a:gd name="connsiteY24-2448" fmla="*/ 1147763 h 1490663"/>
                <a:gd name="connsiteX25-2449" fmla="*/ 172156 w 800806"/>
                <a:gd name="connsiteY25-2450" fmla="*/ 981075 h 1490663"/>
                <a:gd name="connsiteX26-2451" fmla="*/ 143581 w 800806"/>
                <a:gd name="connsiteY26-2452" fmla="*/ 981075 h 1490663"/>
                <a:gd name="connsiteX27-2453" fmla="*/ 67381 w 800806"/>
                <a:gd name="connsiteY27-2454" fmla="*/ 1131095 h 1490663"/>
                <a:gd name="connsiteX28-2455" fmla="*/ 706 w 800806"/>
                <a:gd name="connsiteY28-2456" fmla="*/ 990600 h 1490663"/>
                <a:gd name="connsiteX0-2457" fmla="*/ 706 w 800806"/>
                <a:gd name="connsiteY0-2458" fmla="*/ 990600 h 1490663"/>
                <a:gd name="connsiteX1-2459" fmla="*/ 706 w 800806"/>
                <a:gd name="connsiteY1-2460" fmla="*/ 381000 h 1490663"/>
                <a:gd name="connsiteX2-2461" fmla="*/ 43569 w 800806"/>
                <a:gd name="connsiteY2-2462" fmla="*/ 228600 h 1490663"/>
                <a:gd name="connsiteX3-2463" fmla="*/ 205494 w 800806"/>
                <a:gd name="connsiteY3-2464" fmla="*/ 0 h 1490663"/>
                <a:gd name="connsiteX4-2465" fmla="*/ 781756 w 800806"/>
                <a:gd name="connsiteY4-2466" fmla="*/ 4763 h 1490663"/>
                <a:gd name="connsiteX5-2467" fmla="*/ 681744 w 800806"/>
                <a:gd name="connsiteY5-2468" fmla="*/ 23813 h 1490663"/>
                <a:gd name="connsiteX6-2469" fmla="*/ 648406 w 800806"/>
                <a:gd name="connsiteY6-2470" fmla="*/ 85725 h 1490663"/>
                <a:gd name="connsiteX7-2471" fmla="*/ 615069 w 800806"/>
                <a:gd name="connsiteY7-2472" fmla="*/ 161925 h 1490663"/>
                <a:gd name="connsiteX8-2473" fmla="*/ 619831 w 800806"/>
                <a:gd name="connsiteY8-2474" fmla="*/ 319088 h 1490663"/>
                <a:gd name="connsiteX9-2475" fmla="*/ 767469 w 800806"/>
                <a:gd name="connsiteY9-2476" fmla="*/ 519113 h 1490663"/>
                <a:gd name="connsiteX10-2477" fmla="*/ 800806 w 800806"/>
                <a:gd name="connsiteY10-2478" fmla="*/ 619125 h 1490663"/>
                <a:gd name="connsiteX11-2479" fmla="*/ 767469 w 800806"/>
                <a:gd name="connsiteY11-2480" fmla="*/ 671513 h 1490663"/>
                <a:gd name="connsiteX12-2481" fmla="*/ 710319 w 800806"/>
                <a:gd name="connsiteY12-2482" fmla="*/ 700088 h 1490663"/>
                <a:gd name="connsiteX13-2483" fmla="*/ 672219 w 800806"/>
                <a:gd name="connsiteY13-2484" fmla="*/ 714375 h 1490663"/>
                <a:gd name="connsiteX14-2485" fmla="*/ 667456 w 800806"/>
                <a:gd name="connsiteY14-2486" fmla="*/ 1433513 h 1490663"/>
                <a:gd name="connsiteX15-2487" fmla="*/ 591256 w 800806"/>
                <a:gd name="connsiteY15-2488" fmla="*/ 1490663 h 1490663"/>
                <a:gd name="connsiteX16-2489" fmla="*/ 519819 w 800806"/>
                <a:gd name="connsiteY16-2490" fmla="*/ 1433513 h 1490663"/>
                <a:gd name="connsiteX17-2491" fmla="*/ 524581 w 800806"/>
                <a:gd name="connsiteY17-2492" fmla="*/ 981075 h 1490663"/>
                <a:gd name="connsiteX18-2493" fmla="*/ 491244 w 800806"/>
                <a:gd name="connsiteY18-2494" fmla="*/ 981075 h 1490663"/>
                <a:gd name="connsiteX19-2495" fmla="*/ 491244 w 800806"/>
                <a:gd name="connsiteY19-2496" fmla="*/ 1133475 h 1490663"/>
                <a:gd name="connsiteX20-2497" fmla="*/ 424569 w 800806"/>
                <a:gd name="connsiteY20-2498" fmla="*/ 1190625 h 1490663"/>
                <a:gd name="connsiteX21-2499" fmla="*/ 343606 w 800806"/>
                <a:gd name="connsiteY21-2500" fmla="*/ 1147763 h 1490663"/>
                <a:gd name="connsiteX22-2501" fmla="*/ 348369 w 800806"/>
                <a:gd name="connsiteY22-2502" fmla="*/ 981075 h 1490663"/>
                <a:gd name="connsiteX23-2503" fmla="*/ 315031 w 800806"/>
                <a:gd name="connsiteY23-2504" fmla="*/ 981075 h 1490663"/>
                <a:gd name="connsiteX24-2505" fmla="*/ 243594 w 800806"/>
                <a:gd name="connsiteY24-2506" fmla="*/ 1147763 h 1490663"/>
                <a:gd name="connsiteX25-2507" fmla="*/ 172156 w 800806"/>
                <a:gd name="connsiteY25-2508" fmla="*/ 981075 h 1490663"/>
                <a:gd name="connsiteX26-2509" fmla="*/ 143581 w 800806"/>
                <a:gd name="connsiteY26-2510" fmla="*/ 981075 h 1490663"/>
                <a:gd name="connsiteX27-2511" fmla="*/ 67381 w 800806"/>
                <a:gd name="connsiteY27-2512" fmla="*/ 1131095 h 1490663"/>
                <a:gd name="connsiteX28-2513" fmla="*/ 706 w 800806"/>
                <a:gd name="connsiteY28-2514" fmla="*/ 990600 h 1490663"/>
                <a:gd name="connsiteX0-2515" fmla="*/ 706 w 800806"/>
                <a:gd name="connsiteY0-2516" fmla="*/ 990600 h 1490663"/>
                <a:gd name="connsiteX1-2517" fmla="*/ 706 w 800806"/>
                <a:gd name="connsiteY1-2518" fmla="*/ 381000 h 1490663"/>
                <a:gd name="connsiteX2-2519" fmla="*/ 43569 w 800806"/>
                <a:gd name="connsiteY2-2520" fmla="*/ 228600 h 1490663"/>
                <a:gd name="connsiteX3-2521" fmla="*/ 205494 w 800806"/>
                <a:gd name="connsiteY3-2522" fmla="*/ 0 h 1490663"/>
                <a:gd name="connsiteX4-2523" fmla="*/ 781756 w 800806"/>
                <a:gd name="connsiteY4-2524" fmla="*/ 4763 h 1490663"/>
                <a:gd name="connsiteX5-2525" fmla="*/ 681744 w 800806"/>
                <a:gd name="connsiteY5-2526" fmla="*/ 23813 h 1490663"/>
                <a:gd name="connsiteX6-2527" fmla="*/ 648406 w 800806"/>
                <a:gd name="connsiteY6-2528" fmla="*/ 85725 h 1490663"/>
                <a:gd name="connsiteX7-2529" fmla="*/ 615069 w 800806"/>
                <a:gd name="connsiteY7-2530" fmla="*/ 161925 h 1490663"/>
                <a:gd name="connsiteX8-2531" fmla="*/ 619831 w 800806"/>
                <a:gd name="connsiteY8-2532" fmla="*/ 319088 h 1490663"/>
                <a:gd name="connsiteX9-2533" fmla="*/ 767469 w 800806"/>
                <a:gd name="connsiteY9-2534" fmla="*/ 519113 h 1490663"/>
                <a:gd name="connsiteX10-2535" fmla="*/ 800806 w 800806"/>
                <a:gd name="connsiteY10-2536" fmla="*/ 619125 h 1490663"/>
                <a:gd name="connsiteX11-2537" fmla="*/ 767469 w 800806"/>
                <a:gd name="connsiteY11-2538" fmla="*/ 671513 h 1490663"/>
                <a:gd name="connsiteX12-2539" fmla="*/ 710319 w 800806"/>
                <a:gd name="connsiteY12-2540" fmla="*/ 700088 h 1490663"/>
                <a:gd name="connsiteX13-2541" fmla="*/ 672219 w 800806"/>
                <a:gd name="connsiteY13-2542" fmla="*/ 714375 h 1490663"/>
                <a:gd name="connsiteX14-2543" fmla="*/ 667456 w 800806"/>
                <a:gd name="connsiteY14-2544" fmla="*/ 1433513 h 1490663"/>
                <a:gd name="connsiteX15-2545" fmla="*/ 591256 w 800806"/>
                <a:gd name="connsiteY15-2546" fmla="*/ 1490663 h 1490663"/>
                <a:gd name="connsiteX16-2547" fmla="*/ 519819 w 800806"/>
                <a:gd name="connsiteY16-2548" fmla="*/ 1433513 h 1490663"/>
                <a:gd name="connsiteX17-2549" fmla="*/ 524581 w 800806"/>
                <a:gd name="connsiteY17-2550" fmla="*/ 981075 h 1490663"/>
                <a:gd name="connsiteX18-2551" fmla="*/ 491244 w 800806"/>
                <a:gd name="connsiteY18-2552" fmla="*/ 981075 h 1490663"/>
                <a:gd name="connsiteX19-2553" fmla="*/ 491244 w 800806"/>
                <a:gd name="connsiteY19-2554" fmla="*/ 1133475 h 1490663"/>
                <a:gd name="connsiteX20-2555" fmla="*/ 424569 w 800806"/>
                <a:gd name="connsiteY20-2556" fmla="*/ 1190625 h 1490663"/>
                <a:gd name="connsiteX21-2557" fmla="*/ 348369 w 800806"/>
                <a:gd name="connsiteY21-2558" fmla="*/ 981075 h 1490663"/>
                <a:gd name="connsiteX22-2559" fmla="*/ 315031 w 800806"/>
                <a:gd name="connsiteY22-2560" fmla="*/ 981075 h 1490663"/>
                <a:gd name="connsiteX23-2561" fmla="*/ 243594 w 800806"/>
                <a:gd name="connsiteY23-2562" fmla="*/ 1147763 h 1490663"/>
                <a:gd name="connsiteX24-2563" fmla="*/ 172156 w 800806"/>
                <a:gd name="connsiteY24-2564" fmla="*/ 981075 h 1490663"/>
                <a:gd name="connsiteX25-2565" fmla="*/ 143581 w 800806"/>
                <a:gd name="connsiteY25-2566" fmla="*/ 981075 h 1490663"/>
                <a:gd name="connsiteX26-2567" fmla="*/ 67381 w 800806"/>
                <a:gd name="connsiteY26-2568" fmla="*/ 1131095 h 1490663"/>
                <a:gd name="connsiteX27-2569" fmla="*/ 706 w 800806"/>
                <a:gd name="connsiteY27-2570" fmla="*/ 990600 h 1490663"/>
                <a:gd name="connsiteX0-2571" fmla="*/ 706 w 800806"/>
                <a:gd name="connsiteY0-2572" fmla="*/ 990600 h 1490663"/>
                <a:gd name="connsiteX1-2573" fmla="*/ 706 w 800806"/>
                <a:gd name="connsiteY1-2574" fmla="*/ 381000 h 1490663"/>
                <a:gd name="connsiteX2-2575" fmla="*/ 43569 w 800806"/>
                <a:gd name="connsiteY2-2576" fmla="*/ 228600 h 1490663"/>
                <a:gd name="connsiteX3-2577" fmla="*/ 205494 w 800806"/>
                <a:gd name="connsiteY3-2578" fmla="*/ 0 h 1490663"/>
                <a:gd name="connsiteX4-2579" fmla="*/ 781756 w 800806"/>
                <a:gd name="connsiteY4-2580" fmla="*/ 4763 h 1490663"/>
                <a:gd name="connsiteX5-2581" fmla="*/ 681744 w 800806"/>
                <a:gd name="connsiteY5-2582" fmla="*/ 23813 h 1490663"/>
                <a:gd name="connsiteX6-2583" fmla="*/ 648406 w 800806"/>
                <a:gd name="connsiteY6-2584" fmla="*/ 85725 h 1490663"/>
                <a:gd name="connsiteX7-2585" fmla="*/ 615069 w 800806"/>
                <a:gd name="connsiteY7-2586" fmla="*/ 161925 h 1490663"/>
                <a:gd name="connsiteX8-2587" fmla="*/ 619831 w 800806"/>
                <a:gd name="connsiteY8-2588" fmla="*/ 319088 h 1490663"/>
                <a:gd name="connsiteX9-2589" fmla="*/ 767469 w 800806"/>
                <a:gd name="connsiteY9-2590" fmla="*/ 519113 h 1490663"/>
                <a:gd name="connsiteX10-2591" fmla="*/ 800806 w 800806"/>
                <a:gd name="connsiteY10-2592" fmla="*/ 619125 h 1490663"/>
                <a:gd name="connsiteX11-2593" fmla="*/ 767469 w 800806"/>
                <a:gd name="connsiteY11-2594" fmla="*/ 671513 h 1490663"/>
                <a:gd name="connsiteX12-2595" fmla="*/ 710319 w 800806"/>
                <a:gd name="connsiteY12-2596" fmla="*/ 700088 h 1490663"/>
                <a:gd name="connsiteX13-2597" fmla="*/ 672219 w 800806"/>
                <a:gd name="connsiteY13-2598" fmla="*/ 714375 h 1490663"/>
                <a:gd name="connsiteX14-2599" fmla="*/ 667456 w 800806"/>
                <a:gd name="connsiteY14-2600" fmla="*/ 1433513 h 1490663"/>
                <a:gd name="connsiteX15-2601" fmla="*/ 591256 w 800806"/>
                <a:gd name="connsiteY15-2602" fmla="*/ 1490663 h 1490663"/>
                <a:gd name="connsiteX16-2603" fmla="*/ 519819 w 800806"/>
                <a:gd name="connsiteY16-2604" fmla="*/ 1433513 h 1490663"/>
                <a:gd name="connsiteX17-2605" fmla="*/ 524581 w 800806"/>
                <a:gd name="connsiteY17-2606" fmla="*/ 981075 h 1490663"/>
                <a:gd name="connsiteX18-2607" fmla="*/ 491244 w 800806"/>
                <a:gd name="connsiteY18-2608" fmla="*/ 981075 h 1490663"/>
                <a:gd name="connsiteX19-2609" fmla="*/ 424569 w 800806"/>
                <a:gd name="connsiteY19-2610" fmla="*/ 1190625 h 1490663"/>
                <a:gd name="connsiteX20-2611" fmla="*/ 348369 w 800806"/>
                <a:gd name="connsiteY20-2612" fmla="*/ 981075 h 1490663"/>
                <a:gd name="connsiteX21-2613" fmla="*/ 315031 w 800806"/>
                <a:gd name="connsiteY21-2614" fmla="*/ 981075 h 1490663"/>
                <a:gd name="connsiteX22-2615" fmla="*/ 243594 w 800806"/>
                <a:gd name="connsiteY22-2616" fmla="*/ 1147763 h 1490663"/>
                <a:gd name="connsiteX23-2617" fmla="*/ 172156 w 800806"/>
                <a:gd name="connsiteY23-2618" fmla="*/ 981075 h 1490663"/>
                <a:gd name="connsiteX24-2619" fmla="*/ 143581 w 800806"/>
                <a:gd name="connsiteY24-2620" fmla="*/ 981075 h 1490663"/>
                <a:gd name="connsiteX25-2621" fmla="*/ 67381 w 800806"/>
                <a:gd name="connsiteY25-2622" fmla="*/ 1131095 h 1490663"/>
                <a:gd name="connsiteX26-2623" fmla="*/ 706 w 800806"/>
                <a:gd name="connsiteY26-2624" fmla="*/ 990600 h 1490663"/>
                <a:gd name="connsiteX0-2625" fmla="*/ 706 w 800806"/>
                <a:gd name="connsiteY0-2626" fmla="*/ 990600 h 1490663"/>
                <a:gd name="connsiteX1-2627" fmla="*/ 706 w 800806"/>
                <a:gd name="connsiteY1-2628" fmla="*/ 381000 h 1490663"/>
                <a:gd name="connsiteX2-2629" fmla="*/ 43569 w 800806"/>
                <a:gd name="connsiteY2-2630" fmla="*/ 228600 h 1490663"/>
                <a:gd name="connsiteX3-2631" fmla="*/ 205494 w 800806"/>
                <a:gd name="connsiteY3-2632" fmla="*/ 0 h 1490663"/>
                <a:gd name="connsiteX4-2633" fmla="*/ 781756 w 800806"/>
                <a:gd name="connsiteY4-2634" fmla="*/ 4763 h 1490663"/>
                <a:gd name="connsiteX5-2635" fmla="*/ 681744 w 800806"/>
                <a:gd name="connsiteY5-2636" fmla="*/ 23813 h 1490663"/>
                <a:gd name="connsiteX6-2637" fmla="*/ 648406 w 800806"/>
                <a:gd name="connsiteY6-2638" fmla="*/ 85725 h 1490663"/>
                <a:gd name="connsiteX7-2639" fmla="*/ 615069 w 800806"/>
                <a:gd name="connsiteY7-2640" fmla="*/ 161925 h 1490663"/>
                <a:gd name="connsiteX8-2641" fmla="*/ 619831 w 800806"/>
                <a:gd name="connsiteY8-2642" fmla="*/ 319088 h 1490663"/>
                <a:gd name="connsiteX9-2643" fmla="*/ 767469 w 800806"/>
                <a:gd name="connsiteY9-2644" fmla="*/ 519113 h 1490663"/>
                <a:gd name="connsiteX10-2645" fmla="*/ 800806 w 800806"/>
                <a:gd name="connsiteY10-2646" fmla="*/ 619125 h 1490663"/>
                <a:gd name="connsiteX11-2647" fmla="*/ 767469 w 800806"/>
                <a:gd name="connsiteY11-2648" fmla="*/ 671513 h 1490663"/>
                <a:gd name="connsiteX12-2649" fmla="*/ 710319 w 800806"/>
                <a:gd name="connsiteY12-2650" fmla="*/ 700088 h 1490663"/>
                <a:gd name="connsiteX13-2651" fmla="*/ 672219 w 800806"/>
                <a:gd name="connsiteY13-2652" fmla="*/ 714375 h 1490663"/>
                <a:gd name="connsiteX14-2653" fmla="*/ 667456 w 800806"/>
                <a:gd name="connsiteY14-2654" fmla="*/ 1433513 h 1490663"/>
                <a:gd name="connsiteX15-2655" fmla="*/ 591256 w 800806"/>
                <a:gd name="connsiteY15-2656" fmla="*/ 1490663 h 1490663"/>
                <a:gd name="connsiteX16-2657" fmla="*/ 519819 w 800806"/>
                <a:gd name="connsiteY16-2658" fmla="*/ 1433513 h 1490663"/>
                <a:gd name="connsiteX17-2659" fmla="*/ 524581 w 800806"/>
                <a:gd name="connsiteY17-2660" fmla="*/ 981075 h 1490663"/>
                <a:gd name="connsiteX18-2661" fmla="*/ 491244 w 800806"/>
                <a:gd name="connsiteY18-2662" fmla="*/ 981075 h 1490663"/>
                <a:gd name="connsiteX19-2663" fmla="*/ 424569 w 800806"/>
                <a:gd name="connsiteY19-2664" fmla="*/ 1190625 h 1490663"/>
                <a:gd name="connsiteX20-2665" fmla="*/ 348369 w 800806"/>
                <a:gd name="connsiteY20-2666" fmla="*/ 981075 h 1490663"/>
                <a:gd name="connsiteX21-2667" fmla="*/ 315031 w 800806"/>
                <a:gd name="connsiteY21-2668" fmla="*/ 981075 h 1490663"/>
                <a:gd name="connsiteX22-2669" fmla="*/ 243594 w 800806"/>
                <a:gd name="connsiteY22-2670" fmla="*/ 1147763 h 1490663"/>
                <a:gd name="connsiteX23-2671" fmla="*/ 172156 w 800806"/>
                <a:gd name="connsiteY23-2672" fmla="*/ 981075 h 1490663"/>
                <a:gd name="connsiteX24-2673" fmla="*/ 143581 w 800806"/>
                <a:gd name="connsiteY24-2674" fmla="*/ 981075 h 1490663"/>
                <a:gd name="connsiteX25-2675" fmla="*/ 67381 w 800806"/>
                <a:gd name="connsiteY25-2676" fmla="*/ 1131095 h 1490663"/>
                <a:gd name="connsiteX26-2677" fmla="*/ 706 w 800806"/>
                <a:gd name="connsiteY26-2678" fmla="*/ 990600 h 1490663"/>
                <a:gd name="connsiteX0-2679" fmla="*/ 706 w 800806"/>
                <a:gd name="connsiteY0-2680" fmla="*/ 990600 h 1490663"/>
                <a:gd name="connsiteX1-2681" fmla="*/ 706 w 800806"/>
                <a:gd name="connsiteY1-2682" fmla="*/ 381000 h 1490663"/>
                <a:gd name="connsiteX2-2683" fmla="*/ 43569 w 800806"/>
                <a:gd name="connsiteY2-2684" fmla="*/ 228600 h 1490663"/>
                <a:gd name="connsiteX3-2685" fmla="*/ 205494 w 800806"/>
                <a:gd name="connsiteY3-2686" fmla="*/ 0 h 1490663"/>
                <a:gd name="connsiteX4-2687" fmla="*/ 781756 w 800806"/>
                <a:gd name="connsiteY4-2688" fmla="*/ 4763 h 1490663"/>
                <a:gd name="connsiteX5-2689" fmla="*/ 681744 w 800806"/>
                <a:gd name="connsiteY5-2690" fmla="*/ 23813 h 1490663"/>
                <a:gd name="connsiteX6-2691" fmla="*/ 648406 w 800806"/>
                <a:gd name="connsiteY6-2692" fmla="*/ 85725 h 1490663"/>
                <a:gd name="connsiteX7-2693" fmla="*/ 615069 w 800806"/>
                <a:gd name="connsiteY7-2694" fmla="*/ 161925 h 1490663"/>
                <a:gd name="connsiteX8-2695" fmla="*/ 619831 w 800806"/>
                <a:gd name="connsiteY8-2696" fmla="*/ 319088 h 1490663"/>
                <a:gd name="connsiteX9-2697" fmla="*/ 767469 w 800806"/>
                <a:gd name="connsiteY9-2698" fmla="*/ 519113 h 1490663"/>
                <a:gd name="connsiteX10-2699" fmla="*/ 800806 w 800806"/>
                <a:gd name="connsiteY10-2700" fmla="*/ 619125 h 1490663"/>
                <a:gd name="connsiteX11-2701" fmla="*/ 767469 w 800806"/>
                <a:gd name="connsiteY11-2702" fmla="*/ 671513 h 1490663"/>
                <a:gd name="connsiteX12-2703" fmla="*/ 710319 w 800806"/>
                <a:gd name="connsiteY12-2704" fmla="*/ 700088 h 1490663"/>
                <a:gd name="connsiteX13-2705" fmla="*/ 672219 w 800806"/>
                <a:gd name="connsiteY13-2706" fmla="*/ 714375 h 1490663"/>
                <a:gd name="connsiteX14-2707" fmla="*/ 667456 w 800806"/>
                <a:gd name="connsiteY14-2708" fmla="*/ 1433513 h 1490663"/>
                <a:gd name="connsiteX15-2709" fmla="*/ 591256 w 800806"/>
                <a:gd name="connsiteY15-2710" fmla="*/ 1490663 h 1490663"/>
                <a:gd name="connsiteX16-2711" fmla="*/ 519819 w 800806"/>
                <a:gd name="connsiteY16-2712" fmla="*/ 1433513 h 1490663"/>
                <a:gd name="connsiteX17-2713" fmla="*/ 524581 w 800806"/>
                <a:gd name="connsiteY17-2714" fmla="*/ 981075 h 1490663"/>
                <a:gd name="connsiteX18-2715" fmla="*/ 491244 w 800806"/>
                <a:gd name="connsiteY18-2716" fmla="*/ 981075 h 1490663"/>
                <a:gd name="connsiteX19-2717" fmla="*/ 424569 w 800806"/>
                <a:gd name="connsiteY19-2718" fmla="*/ 1190625 h 1490663"/>
                <a:gd name="connsiteX20-2719" fmla="*/ 348369 w 800806"/>
                <a:gd name="connsiteY20-2720" fmla="*/ 981075 h 1490663"/>
                <a:gd name="connsiteX21-2721" fmla="*/ 315031 w 800806"/>
                <a:gd name="connsiteY21-2722" fmla="*/ 981075 h 1490663"/>
                <a:gd name="connsiteX22-2723" fmla="*/ 243594 w 800806"/>
                <a:gd name="connsiteY22-2724" fmla="*/ 1147763 h 1490663"/>
                <a:gd name="connsiteX23-2725" fmla="*/ 172156 w 800806"/>
                <a:gd name="connsiteY23-2726" fmla="*/ 981075 h 1490663"/>
                <a:gd name="connsiteX24-2727" fmla="*/ 143581 w 800806"/>
                <a:gd name="connsiteY24-2728" fmla="*/ 981075 h 1490663"/>
                <a:gd name="connsiteX25-2729" fmla="*/ 67381 w 800806"/>
                <a:gd name="connsiteY25-2730" fmla="*/ 1131095 h 1490663"/>
                <a:gd name="connsiteX26-2731" fmla="*/ 706 w 800806"/>
                <a:gd name="connsiteY26-2732" fmla="*/ 990600 h 1490663"/>
                <a:gd name="connsiteX0-2733" fmla="*/ 706 w 800806"/>
                <a:gd name="connsiteY0-2734" fmla="*/ 990600 h 1490663"/>
                <a:gd name="connsiteX1-2735" fmla="*/ 706 w 800806"/>
                <a:gd name="connsiteY1-2736" fmla="*/ 381000 h 1490663"/>
                <a:gd name="connsiteX2-2737" fmla="*/ 43569 w 800806"/>
                <a:gd name="connsiteY2-2738" fmla="*/ 228600 h 1490663"/>
                <a:gd name="connsiteX3-2739" fmla="*/ 205494 w 800806"/>
                <a:gd name="connsiteY3-2740" fmla="*/ 0 h 1490663"/>
                <a:gd name="connsiteX4-2741" fmla="*/ 781756 w 800806"/>
                <a:gd name="connsiteY4-2742" fmla="*/ 4763 h 1490663"/>
                <a:gd name="connsiteX5-2743" fmla="*/ 681744 w 800806"/>
                <a:gd name="connsiteY5-2744" fmla="*/ 23813 h 1490663"/>
                <a:gd name="connsiteX6-2745" fmla="*/ 648406 w 800806"/>
                <a:gd name="connsiteY6-2746" fmla="*/ 85725 h 1490663"/>
                <a:gd name="connsiteX7-2747" fmla="*/ 615069 w 800806"/>
                <a:gd name="connsiteY7-2748" fmla="*/ 161925 h 1490663"/>
                <a:gd name="connsiteX8-2749" fmla="*/ 619831 w 800806"/>
                <a:gd name="connsiteY8-2750" fmla="*/ 319088 h 1490663"/>
                <a:gd name="connsiteX9-2751" fmla="*/ 767469 w 800806"/>
                <a:gd name="connsiteY9-2752" fmla="*/ 519113 h 1490663"/>
                <a:gd name="connsiteX10-2753" fmla="*/ 800806 w 800806"/>
                <a:gd name="connsiteY10-2754" fmla="*/ 619125 h 1490663"/>
                <a:gd name="connsiteX11-2755" fmla="*/ 767469 w 800806"/>
                <a:gd name="connsiteY11-2756" fmla="*/ 671513 h 1490663"/>
                <a:gd name="connsiteX12-2757" fmla="*/ 710319 w 800806"/>
                <a:gd name="connsiteY12-2758" fmla="*/ 700088 h 1490663"/>
                <a:gd name="connsiteX13-2759" fmla="*/ 672219 w 800806"/>
                <a:gd name="connsiteY13-2760" fmla="*/ 714375 h 1490663"/>
                <a:gd name="connsiteX14-2761" fmla="*/ 667456 w 800806"/>
                <a:gd name="connsiteY14-2762" fmla="*/ 1433513 h 1490663"/>
                <a:gd name="connsiteX15-2763" fmla="*/ 591256 w 800806"/>
                <a:gd name="connsiteY15-2764" fmla="*/ 1490663 h 1490663"/>
                <a:gd name="connsiteX16-2765" fmla="*/ 519819 w 800806"/>
                <a:gd name="connsiteY16-2766" fmla="*/ 1433513 h 1490663"/>
                <a:gd name="connsiteX17-2767" fmla="*/ 524581 w 800806"/>
                <a:gd name="connsiteY17-2768" fmla="*/ 981075 h 1490663"/>
                <a:gd name="connsiteX18-2769" fmla="*/ 491244 w 800806"/>
                <a:gd name="connsiteY18-2770" fmla="*/ 981075 h 1490663"/>
                <a:gd name="connsiteX19-2771" fmla="*/ 424569 w 800806"/>
                <a:gd name="connsiteY19-2772" fmla="*/ 1190625 h 1490663"/>
                <a:gd name="connsiteX20-2773" fmla="*/ 348369 w 800806"/>
                <a:gd name="connsiteY20-2774" fmla="*/ 981075 h 1490663"/>
                <a:gd name="connsiteX21-2775" fmla="*/ 315031 w 800806"/>
                <a:gd name="connsiteY21-2776" fmla="*/ 981075 h 1490663"/>
                <a:gd name="connsiteX22-2777" fmla="*/ 243594 w 800806"/>
                <a:gd name="connsiteY22-2778" fmla="*/ 1147763 h 1490663"/>
                <a:gd name="connsiteX23-2779" fmla="*/ 172156 w 800806"/>
                <a:gd name="connsiteY23-2780" fmla="*/ 981075 h 1490663"/>
                <a:gd name="connsiteX24-2781" fmla="*/ 143581 w 800806"/>
                <a:gd name="connsiteY24-2782" fmla="*/ 981075 h 1490663"/>
                <a:gd name="connsiteX25-2783" fmla="*/ 67381 w 800806"/>
                <a:gd name="connsiteY25-2784" fmla="*/ 1131095 h 1490663"/>
                <a:gd name="connsiteX26-2785" fmla="*/ 706 w 800806"/>
                <a:gd name="connsiteY26-2786" fmla="*/ 990600 h 1490663"/>
                <a:gd name="connsiteX0-2787" fmla="*/ 706 w 800806"/>
                <a:gd name="connsiteY0-2788" fmla="*/ 990600 h 1490663"/>
                <a:gd name="connsiteX1-2789" fmla="*/ 706 w 800806"/>
                <a:gd name="connsiteY1-2790" fmla="*/ 381000 h 1490663"/>
                <a:gd name="connsiteX2-2791" fmla="*/ 43569 w 800806"/>
                <a:gd name="connsiteY2-2792" fmla="*/ 228600 h 1490663"/>
                <a:gd name="connsiteX3-2793" fmla="*/ 205494 w 800806"/>
                <a:gd name="connsiteY3-2794" fmla="*/ 0 h 1490663"/>
                <a:gd name="connsiteX4-2795" fmla="*/ 781756 w 800806"/>
                <a:gd name="connsiteY4-2796" fmla="*/ 4763 h 1490663"/>
                <a:gd name="connsiteX5-2797" fmla="*/ 681744 w 800806"/>
                <a:gd name="connsiteY5-2798" fmla="*/ 23813 h 1490663"/>
                <a:gd name="connsiteX6-2799" fmla="*/ 648406 w 800806"/>
                <a:gd name="connsiteY6-2800" fmla="*/ 85725 h 1490663"/>
                <a:gd name="connsiteX7-2801" fmla="*/ 615069 w 800806"/>
                <a:gd name="connsiteY7-2802" fmla="*/ 161925 h 1490663"/>
                <a:gd name="connsiteX8-2803" fmla="*/ 619831 w 800806"/>
                <a:gd name="connsiteY8-2804" fmla="*/ 319088 h 1490663"/>
                <a:gd name="connsiteX9-2805" fmla="*/ 767469 w 800806"/>
                <a:gd name="connsiteY9-2806" fmla="*/ 519113 h 1490663"/>
                <a:gd name="connsiteX10-2807" fmla="*/ 800806 w 800806"/>
                <a:gd name="connsiteY10-2808" fmla="*/ 619125 h 1490663"/>
                <a:gd name="connsiteX11-2809" fmla="*/ 767469 w 800806"/>
                <a:gd name="connsiteY11-2810" fmla="*/ 671513 h 1490663"/>
                <a:gd name="connsiteX12-2811" fmla="*/ 710319 w 800806"/>
                <a:gd name="connsiteY12-2812" fmla="*/ 700088 h 1490663"/>
                <a:gd name="connsiteX13-2813" fmla="*/ 672219 w 800806"/>
                <a:gd name="connsiteY13-2814" fmla="*/ 714375 h 1490663"/>
                <a:gd name="connsiteX14-2815" fmla="*/ 667456 w 800806"/>
                <a:gd name="connsiteY14-2816" fmla="*/ 1433513 h 1490663"/>
                <a:gd name="connsiteX15-2817" fmla="*/ 591256 w 800806"/>
                <a:gd name="connsiteY15-2818" fmla="*/ 1490663 h 1490663"/>
                <a:gd name="connsiteX16-2819" fmla="*/ 519819 w 800806"/>
                <a:gd name="connsiteY16-2820" fmla="*/ 1433513 h 1490663"/>
                <a:gd name="connsiteX17-2821" fmla="*/ 524581 w 800806"/>
                <a:gd name="connsiteY17-2822" fmla="*/ 981075 h 1490663"/>
                <a:gd name="connsiteX18-2823" fmla="*/ 491244 w 800806"/>
                <a:gd name="connsiteY18-2824" fmla="*/ 981075 h 1490663"/>
                <a:gd name="connsiteX19-2825" fmla="*/ 424569 w 800806"/>
                <a:gd name="connsiteY19-2826" fmla="*/ 1190625 h 1490663"/>
                <a:gd name="connsiteX20-2827" fmla="*/ 348369 w 800806"/>
                <a:gd name="connsiteY20-2828" fmla="*/ 981075 h 1490663"/>
                <a:gd name="connsiteX21-2829" fmla="*/ 315031 w 800806"/>
                <a:gd name="connsiteY21-2830" fmla="*/ 981075 h 1490663"/>
                <a:gd name="connsiteX22-2831" fmla="*/ 243594 w 800806"/>
                <a:gd name="connsiteY22-2832" fmla="*/ 1147763 h 1490663"/>
                <a:gd name="connsiteX23-2833" fmla="*/ 172156 w 800806"/>
                <a:gd name="connsiteY23-2834" fmla="*/ 981075 h 1490663"/>
                <a:gd name="connsiteX24-2835" fmla="*/ 143581 w 800806"/>
                <a:gd name="connsiteY24-2836" fmla="*/ 981075 h 1490663"/>
                <a:gd name="connsiteX25-2837" fmla="*/ 67381 w 800806"/>
                <a:gd name="connsiteY25-2838" fmla="*/ 1131095 h 1490663"/>
                <a:gd name="connsiteX26-2839" fmla="*/ 706 w 800806"/>
                <a:gd name="connsiteY26-2840" fmla="*/ 990600 h 1490663"/>
                <a:gd name="connsiteX0-2841" fmla="*/ 706 w 800806"/>
                <a:gd name="connsiteY0-2842" fmla="*/ 990600 h 1490663"/>
                <a:gd name="connsiteX1-2843" fmla="*/ 706 w 800806"/>
                <a:gd name="connsiteY1-2844" fmla="*/ 381000 h 1490663"/>
                <a:gd name="connsiteX2-2845" fmla="*/ 43569 w 800806"/>
                <a:gd name="connsiteY2-2846" fmla="*/ 228600 h 1490663"/>
                <a:gd name="connsiteX3-2847" fmla="*/ 205494 w 800806"/>
                <a:gd name="connsiteY3-2848" fmla="*/ 0 h 1490663"/>
                <a:gd name="connsiteX4-2849" fmla="*/ 781756 w 800806"/>
                <a:gd name="connsiteY4-2850" fmla="*/ 4763 h 1490663"/>
                <a:gd name="connsiteX5-2851" fmla="*/ 681744 w 800806"/>
                <a:gd name="connsiteY5-2852" fmla="*/ 23813 h 1490663"/>
                <a:gd name="connsiteX6-2853" fmla="*/ 648406 w 800806"/>
                <a:gd name="connsiteY6-2854" fmla="*/ 85725 h 1490663"/>
                <a:gd name="connsiteX7-2855" fmla="*/ 615069 w 800806"/>
                <a:gd name="connsiteY7-2856" fmla="*/ 161925 h 1490663"/>
                <a:gd name="connsiteX8-2857" fmla="*/ 619831 w 800806"/>
                <a:gd name="connsiteY8-2858" fmla="*/ 319088 h 1490663"/>
                <a:gd name="connsiteX9-2859" fmla="*/ 767469 w 800806"/>
                <a:gd name="connsiteY9-2860" fmla="*/ 519113 h 1490663"/>
                <a:gd name="connsiteX10-2861" fmla="*/ 800806 w 800806"/>
                <a:gd name="connsiteY10-2862" fmla="*/ 619125 h 1490663"/>
                <a:gd name="connsiteX11-2863" fmla="*/ 767469 w 800806"/>
                <a:gd name="connsiteY11-2864" fmla="*/ 671513 h 1490663"/>
                <a:gd name="connsiteX12-2865" fmla="*/ 710319 w 800806"/>
                <a:gd name="connsiteY12-2866" fmla="*/ 700088 h 1490663"/>
                <a:gd name="connsiteX13-2867" fmla="*/ 672219 w 800806"/>
                <a:gd name="connsiteY13-2868" fmla="*/ 714375 h 1490663"/>
                <a:gd name="connsiteX14-2869" fmla="*/ 667456 w 800806"/>
                <a:gd name="connsiteY14-2870" fmla="*/ 1433513 h 1490663"/>
                <a:gd name="connsiteX15-2871" fmla="*/ 591256 w 800806"/>
                <a:gd name="connsiteY15-2872" fmla="*/ 1490663 h 1490663"/>
                <a:gd name="connsiteX16-2873" fmla="*/ 519819 w 800806"/>
                <a:gd name="connsiteY16-2874" fmla="*/ 1433513 h 1490663"/>
                <a:gd name="connsiteX17-2875" fmla="*/ 524581 w 800806"/>
                <a:gd name="connsiteY17-2876" fmla="*/ 981075 h 1490663"/>
                <a:gd name="connsiteX18-2877" fmla="*/ 491244 w 800806"/>
                <a:gd name="connsiteY18-2878" fmla="*/ 981075 h 1490663"/>
                <a:gd name="connsiteX19-2879" fmla="*/ 424569 w 800806"/>
                <a:gd name="connsiteY19-2880" fmla="*/ 1190625 h 1490663"/>
                <a:gd name="connsiteX20-2881" fmla="*/ 348369 w 800806"/>
                <a:gd name="connsiteY20-2882" fmla="*/ 981075 h 1490663"/>
                <a:gd name="connsiteX21-2883" fmla="*/ 315031 w 800806"/>
                <a:gd name="connsiteY21-2884" fmla="*/ 981075 h 1490663"/>
                <a:gd name="connsiteX22-2885" fmla="*/ 243594 w 800806"/>
                <a:gd name="connsiteY22-2886" fmla="*/ 1147763 h 1490663"/>
                <a:gd name="connsiteX23-2887" fmla="*/ 172156 w 800806"/>
                <a:gd name="connsiteY23-2888" fmla="*/ 981075 h 1490663"/>
                <a:gd name="connsiteX24-2889" fmla="*/ 143581 w 800806"/>
                <a:gd name="connsiteY24-2890" fmla="*/ 981075 h 1490663"/>
                <a:gd name="connsiteX25-2891" fmla="*/ 67381 w 800806"/>
                <a:gd name="connsiteY25-2892" fmla="*/ 1131095 h 1490663"/>
                <a:gd name="connsiteX26-2893" fmla="*/ 706 w 800806"/>
                <a:gd name="connsiteY26-2894" fmla="*/ 990600 h 1490663"/>
                <a:gd name="connsiteX0-2895" fmla="*/ 706 w 800806"/>
                <a:gd name="connsiteY0-2896" fmla="*/ 990600 h 1490663"/>
                <a:gd name="connsiteX1-2897" fmla="*/ 706 w 800806"/>
                <a:gd name="connsiteY1-2898" fmla="*/ 381000 h 1490663"/>
                <a:gd name="connsiteX2-2899" fmla="*/ 43569 w 800806"/>
                <a:gd name="connsiteY2-2900" fmla="*/ 228600 h 1490663"/>
                <a:gd name="connsiteX3-2901" fmla="*/ 205494 w 800806"/>
                <a:gd name="connsiteY3-2902" fmla="*/ 0 h 1490663"/>
                <a:gd name="connsiteX4-2903" fmla="*/ 781756 w 800806"/>
                <a:gd name="connsiteY4-2904" fmla="*/ 4763 h 1490663"/>
                <a:gd name="connsiteX5-2905" fmla="*/ 681744 w 800806"/>
                <a:gd name="connsiteY5-2906" fmla="*/ 23813 h 1490663"/>
                <a:gd name="connsiteX6-2907" fmla="*/ 648406 w 800806"/>
                <a:gd name="connsiteY6-2908" fmla="*/ 85725 h 1490663"/>
                <a:gd name="connsiteX7-2909" fmla="*/ 615069 w 800806"/>
                <a:gd name="connsiteY7-2910" fmla="*/ 161925 h 1490663"/>
                <a:gd name="connsiteX8-2911" fmla="*/ 619831 w 800806"/>
                <a:gd name="connsiteY8-2912" fmla="*/ 319088 h 1490663"/>
                <a:gd name="connsiteX9-2913" fmla="*/ 767469 w 800806"/>
                <a:gd name="connsiteY9-2914" fmla="*/ 519113 h 1490663"/>
                <a:gd name="connsiteX10-2915" fmla="*/ 800806 w 800806"/>
                <a:gd name="connsiteY10-2916" fmla="*/ 619125 h 1490663"/>
                <a:gd name="connsiteX11-2917" fmla="*/ 767469 w 800806"/>
                <a:gd name="connsiteY11-2918" fmla="*/ 671513 h 1490663"/>
                <a:gd name="connsiteX12-2919" fmla="*/ 710319 w 800806"/>
                <a:gd name="connsiteY12-2920" fmla="*/ 700088 h 1490663"/>
                <a:gd name="connsiteX13-2921" fmla="*/ 672219 w 800806"/>
                <a:gd name="connsiteY13-2922" fmla="*/ 714375 h 1490663"/>
                <a:gd name="connsiteX14-2923" fmla="*/ 667456 w 800806"/>
                <a:gd name="connsiteY14-2924" fmla="*/ 1433513 h 1490663"/>
                <a:gd name="connsiteX15-2925" fmla="*/ 591256 w 800806"/>
                <a:gd name="connsiteY15-2926" fmla="*/ 1490663 h 1490663"/>
                <a:gd name="connsiteX16-2927" fmla="*/ 519819 w 800806"/>
                <a:gd name="connsiteY16-2928" fmla="*/ 1433513 h 1490663"/>
                <a:gd name="connsiteX17-2929" fmla="*/ 524581 w 800806"/>
                <a:gd name="connsiteY17-2930" fmla="*/ 981075 h 1490663"/>
                <a:gd name="connsiteX18-2931" fmla="*/ 491244 w 800806"/>
                <a:gd name="connsiteY18-2932" fmla="*/ 981075 h 1490663"/>
                <a:gd name="connsiteX19-2933" fmla="*/ 410282 w 800806"/>
                <a:gd name="connsiteY19-2934" fmla="*/ 1195388 h 1490663"/>
                <a:gd name="connsiteX20-2935" fmla="*/ 348369 w 800806"/>
                <a:gd name="connsiteY20-2936" fmla="*/ 981075 h 1490663"/>
                <a:gd name="connsiteX21-2937" fmla="*/ 315031 w 800806"/>
                <a:gd name="connsiteY21-2938" fmla="*/ 981075 h 1490663"/>
                <a:gd name="connsiteX22-2939" fmla="*/ 243594 w 800806"/>
                <a:gd name="connsiteY22-2940" fmla="*/ 1147763 h 1490663"/>
                <a:gd name="connsiteX23-2941" fmla="*/ 172156 w 800806"/>
                <a:gd name="connsiteY23-2942" fmla="*/ 981075 h 1490663"/>
                <a:gd name="connsiteX24-2943" fmla="*/ 143581 w 800806"/>
                <a:gd name="connsiteY24-2944" fmla="*/ 981075 h 1490663"/>
                <a:gd name="connsiteX25-2945" fmla="*/ 67381 w 800806"/>
                <a:gd name="connsiteY25-2946" fmla="*/ 1131095 h 1490663"/>
                <a:gd name="connsiteX26-2947" fmla="*/ 706 w 800806"/>
                <a:gd name="connsiteY26-2948" fmla="*/ 990600 h 1490663"/>
                <a:gd name="connsiteX0-2949" fmla="*/ 706 w 800806"/>
                <a:gd name="connsiteY0-2950" fmla="*/ 990600 h 1490663"/>
                <a:gd name="connsiteX1-2951" fmla="*/ 706 w 800806"/>
                <a:gd name="connsiteY1-2952" fmla="*/ 381000 h 1490663"/>
                <a:gd name="connsiteX2-2953" fmla="*/ 43569 w 800806"/>
                <a:gd name="connsiteY2-2954" fmla="*/ 228600 h 1490663"/>
                <a:gd name="connsiteX3-2955" fmla="*/ 205494 w 800806"/>
                <a:gd name="connsiteY3-2956" fmla="*/ 0 h 1490663"/>
                <a:gd name="connsiteX4-2957" fmla="*/ 781756 w 800806"/>
                <a:gd name="connsiteY4-2958" fmla="*/ 4763 h 1490663"/>
                <a:gd name="connsiteX5-2959" fmla="*/ 681744 w 800806"/>
                <a:gd name="connsiteY5-2960" fmla="*/ 23813 h 1490663"/>
                <a:gd name="connsiteX6-2961" fmla="*/ 648406 w 800806"/>
                <a:gd name="connsiteY6-2962" fmla="*/ 85725 h 1490663"/>
                <a:gd name="connsiteX7-2963" fmla="*/ 615069 w 800806"/>
                <a:gd name="connsiteY7-2964" fmla="*/ 161925 h 1490663"/>
                <a:gd name="connsiteX8-2965" fmla="*/ 619831 w 800806"/>
                <a:gd name="connsiteY8-2966" fmla="*/ 319088 h 1490663"/>
                <a:gd name="connsiteX9-2967" fmla="*/ 767469 w 800806"/>
                <a:gd name="connsiteY9-2968" fmla="*/ 519113 h 1490663"/>
                <a:gd name="connsiteX10-2969" fmla="*/ 800806 w 800806"/>
                <a:gd name="connsiteY10-2970" fmla="*/ 619125 h 1490663"/>
                <a:gd name="connsiteX11-2971" fmla="*/ 767469 w 800806"/>
                <a:gd name="connsiteY11-2972" fmla="*/ 671513 h 1490663"/>
                <a:gd name="connsiteX12-2973" fmla="*/ 710319 w 800806"/>
                <a:gd name="connsiteY12-2974" fmla="*/ 700088 h 1490663"/>
                <a:gd name="connsiteX13-2975" fmla="*/ 672219 w 800806"/>
                <a:gd name="connsiteY13-2976" fmla="*/ 714375 h 1490663"/>
                <a:gd name="connsiteX14-2977" fmla="*/ 667456 w 800806"/>
                <a:gd name="connsiteY14-2978" fmla="*/ 1433513 h 1490663"/>
                <a:gd name="connsiteX15-2979" fmla="*/ 591256 w 800806"/>
                <a:gd name="connsiteY15-2980" fmla="*/ 1490663 h 1490663"/>
                <a:gd name="connsiteX16-2981" fmla="*/ 519819 w 800806"/>
                <a:gd name="connsiteY16-2982" fmla="*/ 1433513 h 1490663"/>
                <a:gd name="connsiteX17-2983" fmla="*/ 524581 w 800806"/>
                <a:gd name="connsiteY17-2984" fmla="*/ 981075 h 1490663"/>
                <a:gd name="connsiteX18-2985" fmla="*/ 491244 w 800806"/>
                <a:gd name="connsiteY18-2986" fmla="*/ 981075 h 1490663"/>
                <a:gd name="connsiteX19-2987" fmla="*/ 410282 w 800806"/>
                <a:gd name="connsiteY19-2988" fmla="*/ 1195388 h 1490663"/>
                <a:gd name="connsiteX20-2989" fmla="*/ 348369 w 800806"/>
                <a:gd name="connsiteY20-2990" fmla="*/ 981075 h 1490663"/>
                <a:gd name="connsiteX21-2991" fmla="*/ 315031 w 800806"/>
                <a:gd name="connsiteY21-2992" fmla="*/ 981075 h 1490663"/>
                <a:gd name="connsiteX22-2993" fmla="*/ 243594 w 800806"/>
                <a:gd name="connsiteY22-2994" fmla="*/ 1147763 h 1490663"/>
                <a:gd name="connsiteX23-2995" fmla="*/ 172156 w 800806"/>
                <a:gd name="connsiteY23-2996" fmla="*/ 981075 h 1490663"/>
                <a:gd name="connsiteX24-2997" fmla="*/ 143581 w 800806"/>
                <a:gd name="connsiteY24-2998" fmla="*/ 981075 h 1490663"/>
                <a:gd name="connsiteX25-2999" fmla="*/ 67381 w 800806"/>
                <a:gd name="connsiteY25-3000" fmla="*/ 1131095 h 1490663"/>
                <a:gd name="connsiteX26-3001" fmla="*/ 706 w 800806"/>
                <a:gd name="connsiteY26-3002" fmla="*/ 990600 h 1490663"/>
                <a:gd name="connsiteX0-3003" fmla="*/ 706 w 800806"/>
                <a:gd name="connsiteY0-3004" fmla="*/ 990600 h 1490663"/>
                <a:gd name="connsiteX1-3005" fmla="*/ 706 w 800806"/>
                <a:gd name="connsiteY1-3006" fmla="*/ 381000 h 1490663"/>
                <a:gd name="connsiteX2-3007" fmla="*/ 43569 w 800806"/>
                <a:gd name="connsiteY2-3008" fmla="*/ 228600 h 1490663"/>
                <a:gd name="connsiteX3-3009" fmla="*/ 205494 w 800806"/>
                <a:gd name="connsiteY3-3010" fmla="*/ 0 h 1490663"/>
                <a:gd name="connsiteX4-3011" fmla="*/ 781756 w 800806"/>
                <a:gd name="connsiteY4-3012" fmla="*/ 4763 h 1490663"/>
                <a:gd name="connsiteX5-3013" fmla="*/ 681744 w 800806"/>
                <a:gd name="connsiteY5-3014" fmla="*/ 23813 h 1490663"/>
                <a:gd name="connsiteX6-3015" fmla="*/ 648406 w 800806"/>
                <a:gd name="connsiteY6-3016" fmla="*/ 85725 h 1490663"/>
                <a:gd name="connsiteX7-3017" fmla="*/ 615069 w 800806"/>
                <a:gd name="connsiteY7-3018" fmla="*/ 161925 h 1490663"/>
                <a:gd name="connsiteX8-3019" fmla="*/ 619831 w 800806"/>
                <a:gd name="connsiteY8-3020" fmla="*/ 319088 h 1490663"/>
                <a:gd name="connsiteX9-3021" fmla="*/ 767469 w 800806"/>
                <a:gd name="connsiteY9-3022" fmla="*/ 519113 h 1490663"/>
                <a:gd name="connsiteX10-3023" fmla="*/ 800806 w 800806"/>
                <a:gd name="connsiteY10-3024" fmla="*/ 619125 h 1490663"/>
                <a:gd name="connsiteX11-3025" fmla="*/ 767469 w 800806"/>
                <a:gd name="connsiteY11-3026" fmla="*/ 671513 h 1490663"/>
                <a:gd name="connsiteX12-3027" fmla="*/ 710319 w 800806"/>
                <a:gd name="connsiteY12-3028" fmla="*/ 700088 h 1490663"/>
                <a:gd name="connsiteX13-3029" fmla="*/ 672219 w 800806"/>
                <a:gd name="connsiteY13-3030" fmla="*/ 714375 h 1490663"/>
                <a:gd name="connsiteX14-3031" fmla="*/ 667456 w 800806"/>
                <a:gd name="connsiteY14-3032" fmla="*/ 1433513 h 1490663"/>
                <a:gd name="connsiteX15-3033" fmla="*/ 591256 w 800806"/>
                <a:gd name="connsiteY15-3034" fmla="*/ 1490663 h 1490663"/>
                <a:gd name="connsiteX16-3035" fmla="*/ 519819 w 800806"/>
                <a:gd name="connsiteY16-3036" fmla="*/ 1433513 h 1490663"/>
                <a:gd name="connsiteX17-3037" fmla="*/ 524581 w 800806"/>
                <a:gd name="connsiteY17-3038" fmla="*/ 981075 h 1490663"/>
                <a:gd name="connsiteX18-3039" fmla="*/ 491244 w 800806"/>
                <a:gd name="connsiteY18-3040" fmla="*/ 981075 h 1490663"/>
                <a:gd name="connsiteX19-3041" fmla="*/ 410282 w 800806"/>
                <a:gd name="connsiteY19-3042" fmla="*/ 1195388 h 1490663"/>
                <a:gd name="connsiteX20-3043" fmla="*/ 348369 w 800806"/>
                <a:gd name="connsiteY20-3044" fmla="*/ 981075 h 1490663"/>
                <a:gd name="connsiteX21-3045" fmla="*/ 315031 w 800806"/>
                <a:gd name="connsiteY21-3046" fmla="*/ 981075 h 1490663"/>
                <a:gd name="connsiteX22-3047" fmla="*/ 243594 w 800806"/>
                <a:gd name="connsiteY22-3048" fmla="*/ 1147763 h 1490663"/>
                <a:gd name="connsiteX23-3049" fmla="*/ 172156 w 800806"/>
                <a:gd name="connsiteY23-3050" fmla="*/ 981075 h 1490663"/>
                <a:gd name="connsiteX24-3051" fmla="*/ 143581 w 800806"/>
                <a:gd name="connsiteY24-3052" fmla="*/ 981075 h 1490663"/>
                <a:gd name="connsiteX25-3053" fmla="*/ 67381 w 800806"/>
                <a:gd name="connsiteY25-3054" fmla="*/ 1131095 h 1490663"/>
                <a:gd name="connsiteX26-3055" fmla="*/ 706 w 800806"/>
                <a:gd name="connsiteY26-3056" fmla="*/ 990600 h 1490663"/>
                <a:gd name="connsiteX0-3057" fmla="*/ 706 w 800806"/>
                <a:gd name="connsiteY0-3058" fmla="*/ 990600 h 1490663"/>
                <a:gd name="connsiteX1-3059" fmla="*/ 706 w 800806"/>
                <a:gd name="connsiteY1-3060" fmla="*/ 381000 h 1490663"/>
                <a:gd name="connsiteX2-3061" fmla="*/ 43569 w 800806"/>
                <a:gd name="connsiteY2-3062" fmla="*/ 228600 h 1490663"/>
                <a:gd name="connsiteX3-3063" fmla="*/ 205494 w 800806"/>
                <a:gd name="connsiteY3-3064" fmla="*/ 0 h 1490663"/>
                <a:gd name="connsiteX4-3065" fmla="*/ 781756 w 800806"/>
                <a:gd name="connsiteY4-3066" fmla="*/ 4763 h 1490663"/>
                <a:gd name="connsiteX5-3067" fmla="*/ 681744 w 800806"/>
                <a:gd name="connsiteY5-3068" fmla="*/ 23813 h 1490663"/>
                <a:gd name="connsiteX6-3069" fmla="*/ 648406 w 800806"/>
                <a:gd name="connsiteY6-3070" fmla="*/ 85725 h 1490663"/>
                <a:gd name="connsiteX7-3071" fmla="*/ 615069 w 800806"/>
                <a:gd name="connsiteY7-3072" fmla="*/ 161925 h 1490663"/>
                <a:gd name="connsiteX8-3073" fmla="*/ 619831 w 800806"/>
                <a:gd name="connsiteY8-3074" fmla="*/ 319088 h 1490663"/>
                <a:gd name="connsiteX9-3075" fmla="*/ 767469 w 800806"/>
                <a:gd name="connsiteY9-3076" fmla="*/ 519113 h 1490663"/>
                <a:gd name="connsiteX10-3077" fmla="*/ 800806 w 800806"/>
                <a:gd name="connsiteY10-3078" fmla="*/ 619125 h 1490663"/>
                <a:gd name="connsiteX11-3079" fmla="*/ 767469 w 800806"/>
                <a:gd name="connsiteY11-3080" fmla="*/ 671513 h 1490663"/>
                <a:gd name="connsiteX12-3081" fmla="*/ 710319 w 800806"/>
                <a:gd name="connsiteY12-3082" fmla="*/ 700088 h 1490663"/>
                <a:gd name="connsiteX13-3083" fmla="*/ 672219 w 800806"/>
                <a:gd name="connsiteY13-3084" fmla="*/ 714375 h 1490663"/>
                <a:gd name="connsiteX14-3085" fmla="*/ 667456 w 800806"/>
                <a:gd name="connsiteY14-3086" fmla="*/ 1433513 h 1490663"/>
                <a:gd name="connsiteX15-3087" fmla="*/ 591256 w 800806"/>
                <a:gd name="connsiteY15-3088" fmla="*/ 1490663 h 1490663"/>
                <a:gd name="connsiteX16-3089" fmla="*/ 519819 w 800806"/>
                <a:gd name="connsiteY16-3090" fmla="*/ 1433513 h 1490663"/>
                <a:gd name="connsiteX17-3091" fmla="*/ 524581 w 800806"/>
                <a:gd name="connsiteY17-3092" fmla="*/ 981075 h 1490663"/>
                <a:gd name="connsiteX18-3093" fmla="*/ 491244 w 800806"/>
                <a:gd name="connsiteY18-3094" fmla="*/ 981075 h 1490663"/>
                <a:gd name="connsiteX19-3095" fmla="*/ 410282 w 800806"/>
                <a:gd name="connsiteY19-3096" fmla="*/ 1195388 h 1490663"/>
                <a:gd name="connsiteX20-3097" fmla="*/ 348369 w 800806"/>
                <a:gd name="connsiteY20-3098" fmla="*/ 981075 h 1490663"/>
                <a:gd name="connsiteX21-3099" fmla="*/ 315031 w 800806"/>
                <a:gd name="connsiteY21-3100" fmla="*/ 981075 h 1490663"/>
                <a:gd name="connsiteX22-3101" fmla="*/ 243594 w 800806"/>
                <a:gd name="connsiteY22-3102" fmla="*/ 1147763 h 1490663"/>
                <a:gd name="connsiteX23-3103" fmla="*/ 172156 w 800806"/>
                <a:gd name="connsiteY23-3104" fmla="*/ 981075 h 1490663"/>
                <a:gd name="connsiteX24-3105" fmla="*/ 143581 w 800806"/>
                <a:gd name="connsiteY24-3106" fmla="*/ 981075 h 1490663"/>
                <a:gd name="connsiteX25-3107" fmla="*/ 67381 w 800806"/>
                <a:gd name="connsiteY25-3108" fmla="*/ 1131095 h 1490663"/>
                <a:gd name="connsiteX26-3109" fmla="*/ 706 w 800806"/>
                <a:gd name="connsiteY26-3110" fmla="*/ 990600 h 1490663"/>
                <a:gd name="connsiteX0-3111" fmla="*/ 706 w 800806"/>
                <a:gd name="connsiteY0-3112" fmla="*/ 990600 h 1503348"/>
                <a:gd name="connsiteX1-3113" fmla="*/ 706 w 800806"/>
                <a:gd name="connsiteY1-3114" fmla="*/ 381000 h 1503348"/>
                <a:gd name="connsiteX2-3115" fmla="*/ 43569 w 800806"/>
                <a:gd name="connsiteY2-3116" fmla="*/ 228600 h 1503348"/>
                <a:gd name="connsiteX3-3117" fmla="*/ 205494 w 800806"/>
                <a:gd name="connsiteY3-3118" fmla="*/ 0 h 1503348"/>
                <a:gd name="connsiteX4-3119" fmla="*/ 781756 w 800806"/>
                <a:gd name="connsiteY4-3120" fmla="*/ 4763 h 1503348"/>
                <a:gd name="connsiteX5-3121" fmla="*/ 681744 w 800806"/>
                <a:gd name="connsiteY5-3122" fmla="*/ 23813 h 1503348"/>
                <a:gd name="connsiteX6-3123" fmla="*/ 648406 w 800806"/>
                <a:gd name="connsiteY6-3124" fmla="*/ 85725 h 1503348"/>
                <a:gd name="connsiteX7-3125" fmla="*/ 615069 w 800806"/>
                <a:gd name="connsiteY7-3126" fmla="*/ 161925 h 1503348"/>
                <a:gd name="connsiteX8-3127" fmla="*/ 619831 w 800806"/>
                <a:gd name="connsiteY8-3128" fmla="*/ 319088 h 1503348"/>
                <a:gd name="connsiteX9-3129" fmla="*/ 767469 w 800806"/>
                <a:gd name="connsiteY9-3130" fmla="*/ 519113 h 1503348"/>
                <a:gd name="connsiteX10-3131" fmla="*/ 800806 w 800806"/>
                <a:gd name="connsiteY10-3132" fmla="*/ 619125 h 1503348"/>
                <a:gd name="connsiteX11-3133" fmla="*/ 767469 w 800806"/>
                <a:gd name="connsiteY11-3134" fmla="*/ 671513 h 1503348"/>
                <a:gd name="connsiteX12-3135" fmla="*/ 710319 w 800806"/>
                <a:gd name="connsiteY12-3136" fmla="*/ 700088 h 1503348"/>
                <a:gd name="connsiteX13-3137" fmla="*/ 672219 w 800806"/>
                <a:gd name="connsiteY13-3138" fmla="*/ 714375 h 1503348"/>
                <a:gd name="connsiteX14-3139" fmla="*/ 667456 w 800806"/>
                <a:gd name="connsiteY14-3140" fmla="*/ 1433513 h 1503348"/>
                <a:gd name="connsiteX15-3141" fmla="*/ 591256 w 800806"/>
                <a:gd name="connsiteY15-3142" fmla="*/ 1490663 h 1503348"/>
                <a:gd name="connsiteX16-3143" fmla="*/ 519819 w 800806"/>
                <a:gd name="connsiteY16-3144" fmla="*/ 1433513 h 1503348"/>
                <a:gd name="connsiteX17-3145" fmla="*/ 524581 w 800806"/>
                <a:gd name="connsiteY17-3146" fmla="*/ 981075 h 1503348"/>
                <a:gd name="connsiteX18-3147" fmla="*/ 491244 w 800806"/>
                <a:gd name="connsiteY18-3148" fmla="*/ 981075 h 1503348"/>
                <a:gd name="connsiteX19-3149" fmla="*/ 410282 w 800806"/>
                <a:gd name="connsiteY19-3150" fmla="*/ 1195388 h 1503348"/>
                <a:gd name="connsiteX20-3151" fmla="*/ 348369 w 800806"/>
                <a:gd name="connsiteY20-3152" fmla="*/ 981075 h 1503348"/>
                <a:gd name="connsiteX21-3153" fmla="*/ 315031 w 800806"/>
                <a:gd name="connsiteY21-3154" fmla="*/ 981075 h 1503348"/>
                <a:gd name="connsiteX22-3155" fmla="*/ 243594 w 800806"/>
                <a:gd name="connsiteY22-3156" fmla="*/ 1147763 h 1503348"/>
                <a:gd name="connsiteX23-3157" fmla="*/ 172156 w 800806"/>
                <a:gd name="connsiteY23-3158" fmla="*/ 981075 h 1503348"/>
                <a:gd name="connsiteX24-3159" fmla="*/ 143581 w 800806"/>
                <a:gd name="connsiteY24-3160" fmla="*/ 981075 h 1503348"/>
                <a:gd name="connsiteX25-3161" fmla="*/ 67381 w 800806"/>
                <a:gd name="connsiteY25-3162" fmla="*/ 1131095 h 1503348"/>
                <a:gd name="connsiteX26-3163" fmla="*/ 706 w 800806"/>
                <a:gd name="connsiteY26-3164" fmla="*/ 990600 h 1503348"/>
                <a:gd name="connsiteX0-3165" fmla="*/ 706 w 800806"/>
                <a:gd name="connsiteY0-3166" fmla="*/ 990600 h 1495008"/>
                <a:gd name="connsiteX1-3167" fmla="*/ 706 w 800806"/>
                <a:gd name="connsiteY1-3168" fmla="*/ 381000 h 1495008"/>
                <a:gd name="connsiteX2-3169" fmla="*/ 43569 w 800806"/>
                <a:gd name="connsiteY2-3170" fmla="*/ 228600 h 1495008"/>
                <a:gd name="connsiteX3-3171" fmla="*/ 205494 w 800806"/>
                <a:gd name="connsiteY3-3172" fmla="*/ 0 h 1495008"/>
                <a:gd name="connsiteX4-3173" fmla="*/ 781756 w 800806"/>
                <a:gd name="connsiteY4-3174" fmla="*/ 4763 h 1495008"/>
                <a:gd name="connsiteX5-3175" fmla="*/ 681744 w 800806"/>
                <a:gd name="connsiteY5-3176" fmla="*/ 23813 h 1495008"/>
                <a:gd name="connsiteX6-3177" fmla="*/ 648406 w 800806"/>
                <a:gd name="connsiteY6-3178" fmla="*/ 85725 h 1495008"/>
                <a:gd name="connsiteX7-3179" fmla="*/ 615069 w 800806"/>
                <a:gd name="connsiteY7-3180" fmla="*/ 161925 h 1495008"/>
                <a:gd name="connsiteX8-3181" fmla="*/ 619831 w 800806"/>
                <a:gd name="connsiteY8-3182" fmla="*/ 319088 h 1495008"/>
                <a:gd name="connsiteX9-3183" fmla="*/ 767469 w 800806"/>
                <a:gd name="connsiteY9-3184" fmla="*/ 519113 h 1495008"/>
                <a:gd name="connsiteX10-3185" fmla="*/ 800806 w 800806"/>
                <a:gd name="connsiteY10-3186" fmla="*/ 619125 h 1495008"/>
                <a:gd name="connsiteX11-3187" fmla="*/ 767469 w 800806"/>
                <a:gd name="connsiteY11-3188" fmla="*/ 671513 h 1495008"/>
                <a:gd name="connsiteX12-3189" fmla="*/ 710319 w 800806"/>
                <a:gd name="connsiteY12-3190" fmla="*/ 700088 h 1495008"/>
                <a:gd name="connsiteX13-3191" fmla="*/ 672219 w 800806"/>
                <a:gd name="connsiteY13-3192" fmla="*/ 714375 h 1495008"/>
                <a:gd name="connsiteX14-3193" fmla="*/ 667456 w 800806"/>
                <a:gd name="connsiteY14-3194" fmla="*/ 1433513 h 1495008"/>
                <a:gd name="connsiteX15-3195" fmla="*/ 591256 w 800806"/>
                <a:gd name="connsiteY15-3196" fmla="*/ 1490663 h 1495008"/>
                <a:gd name="connsiteX16-3197" fmla="*/ 519819 w 800806"/>
                <a:gd name="connsiteY16-3198" fmla="*/ 1433513 h 1495008"/>
                <a:gd name="connsiteX17-3199" fmla="*/ 524581 w 800806"/>
                <a:gd name="connsiteY17-3200" fmla="*/ 981075 h 1495008"/>
                <a:gd name="connsiteX18-3201" fmla="*/ 491244 w 800806"/>
                <a:gd name="connsiteY18-3202" fmla="*/ 981075 h 1495008"/>
                <a:gd name="connsiteX19-3203" fmla="*/ 410282 w 800806"/>
                <a:gd name="connsiteY19-3204" fmla="*/ 1195388 h 1495008"/>
                <a:gd name="connsiteX20-3205" fmla="*/ 348369 w 800806"/>
                <a:gd name="connsiteY20-3206" fmla="*/ 981075 h 1495008"/>
                <a:gd name="connsiteX21-3207" fmla="*/ 315031 w 800806"/>
                <a:gd name="connsiteY21-3208" fmla="*/ 981075 h 1495008"/>
                <a:gd name="connsiteX22-3209" fmla="*/ 243594 w 800806"/>
                <a:gd name="connsiteY22-3210" fmla="*/ 1147763 h 1495008"/>
                <a:gd name="connsiteX23-3211" fmla="*/ 172156 w 800806"/>
                <a:gd name="connsiteY23-3212" fmla="*/ 981075 h 1495008"/>
                <a:gd name="connsiteX24-3213" fmla="*/ 143581 w 800806"/>
                <a:gd name="connsiteY24-3214" fmla="*/ 981075 h 1495008"/>
                <a:gd name="connsiteX25-3215" fmla="*/ 67381 w 800806"/>
                <a:gd name="connsiteY25-3216" fmla="*/ 1131095 h 1495008"/>
                <a:gd name="connsiteX26-3217" fmla="*/ 706 w 800806"/>
                <a:gd name="connsiteY26-3218" fmla="*/ 990600 h 1495008"/>
                <a:gd name="connsiteX0-3219" fmla="*/ 706 w 800806"/>
                <a:gd name="connsiteY0-3220" fmla="*/ 990600 h 1499858"/>
                <a:gd name="connsiteX1-3221" fmla="*/ 706 w 800806"/>
                <a:gd name="connsiteY1-3222" fmla="*/ 381000 h 1499858"/>
                <a:gd name="connsiteX2-3223" fmla="*/ 43569 w 800806"/>
                <a:gd name="connsiteY2-3224" fmla="*/ 228600 h 1499858"/>
                <a:gd name="connsiteX3-3225" fmla="*/ 205494 w 800806"/>
                <a:gd name="connsiteY3-3226" fmla="*/ 0 h 1499858"/>
                <a:gd name="connsiteX4-3227" fmla="*/ 781756 w 800806"/>
                <a:gd name="connsiteY4-3228" fmla="*/ 4763 h 1499858"/>
                <a:gd name="connsiteX5-3229" fmla="*/ 681744 w 800806"/>
                <a:gd name="connsiteY5-3230" fmla="*/ 23813 h 1499858"/>
                <a:gd name="connsiteX6-3231" fmla="*/ 648406 w 800806"/>
                <a:gd name="connsiteY6-3232" fmla="*/ 85725 h 1499858"/>
                <a:gd name="connsiteX7-3233" fmla="*/ 615069 w 800806"/>
                <a:gd name="connsiteY7-3234" fmla="*/ 161925 h 1499858"/>
                <a:gd name="connsiteX8-3235" fmla="*/ 619831 w 800806"/>
                <a:gd name="connsiteY8-3236" fmla="*/ 319088 h 1499858"/>
                <a:gd name="connsiteX9-3237" fmla="*/ 767469 w 800806"/>
                <a:gd name="connsiteY9-3238" fmla="*/ 519113 h 1499858"/>
                <a:gd name="connsiteX10-3239" fmla="*/ 800806 w 800806"/>
                <a:gd name="connsiteY10-3240" fmla="*/ 619125 h 1499858"/>
                <a:gd name="connsiteX11-3241" fmla="*/ 767469 w 800806"/>
                <a:gd name="connsiteY11-3242" fmla="*/ 671513 h 1499858"/>
                <a:gd name="connsiteX12-3243" fmla="*/ 710319 w 800806"/>
                <a:gd name="connsiteY12-3244" fmla="*/ 700088 h 1499858"/>
                <a:gd name="connsiteX13-3245" fmla="*/ 672219 w 800806"/>
                <a:gd name="connsiteY13-3246" fmla="*/ 714375 h 1499858"/>
                <a:gd name="connsiteX14-3247" fmla="*/ 667456 w 800806"/>
                <a:gd name="connsiteY14-3248" fmla="*/ 1366838 h 1499858"/>
                <a:gd name="connsiteX15-3249" fmla="*/ 591256 w 800806"/>
                <a:gd name="connsiteY15-3250" fmla="*/ 1490663 h 1499858"/>
                <a:gd name="connsiteX16-3251" fmla="*/ 519819 w 800806"/>
                <a:gd name="connsiteY16-3252" fmla="*/ 1433513 h 1499858"/>
                <a:gd name="connsiteX17-3253" fmla="*/ 524581 w 800806"/>
                <a:gd name="connsiteY17-3254" fmla="*/ 981075 h 1499858"/>
                <a:gd name="connsiteX18-3255" fmla="*/ 491244 w 800806"/>
                <a:gd name="connsiteY18-3256" fmla="*/ 981075 h 1499858"/>
                <a:gd name="connsiteX19-3257" fmla="*/ 410282 w 800806"/>
                <a:gd name="connsiteY19-3258" fmla="*/ 1195388 h 1499858"/>
                <a:gd name="connsiteX20-3259" fmla="*/ 348369 w 800806"/>
                <a:gd name="connsiteY20-3260" fmla="*/ 981075 h 1499858"/>
                <a:gd name="connsiteX21-3261" fmla="*/ 315031 w 800806"/>
                <a:gd name="connsiteY21-3262" fmla="*/ 981075 h 1499858"/>
                <a:gd name="connsiteX22-3263" fmla="*/ 243594 w 800806"/>
                <a:gd name="connsiteY22-3264" fmla="*/ 1147763 h 1499858"/>
                <a:gd name="connsiteX23-3265" fmla="*/ 172156 w 800806"/>
                <a:gd name="connsiteY23-3266" fmla="*/ 981075 h 1499858"/>
                <a:gd name="connsiteX24-3267" fmla="*/ 143581 w 800806"/>
                <a:gd name="connsiteY24-3268" fmla="*/ 981075 h 1499858"/>
                <a:gd name="connsiteX25-3269" fmla="*/ 67381 w 800806"/>
                <a:gd name="connsiteY25-3270" fmla="*/ 1131095 h 1499858"/>
                <a:gd name="connsiteX26-3271" fmla="*/ 706 w 800806"/>
                <a:gd name="connsiteY26-3272" fmla="*/ 990600 h 1499858"/>
                <a:gd name="connsiteX0-3273" fmla="*/ 706 w 800806"/>
                <a:gd name="connsiteY0-3274" fmla="*/ 990600 h 1490715"/>
                <a:gd name="connsiteX1-3275" fmla="*/ 706 w 800806"/>
                <a:gd name="connsiteY1-3276" fmla="*/ 381000 h 1490715"/>
                <a:gd name="connsiteX2-3277" fmla="*/ 43569 w 800806"/>
                <a:gd name="connsiteY2-3278" fmla="*/ 228600 h 1490715"/>
                <a:gd name="connsiteX3-3279" fmla="*/ 205494 w 800806"/>
                <a:gd name="connsiteY3-3280" fmla="*/ 0 h 1490715"/>
                <a:gd name="connsiteX4-3281" fmla="*/ 781756 w 800806"/>
                <a:gd name="connsiteY4-3282" fmla="*/ 4763 h 1490715"/>
                <a:gd name="connsiteX5-3283" fmla="*/ 681744 w 800806"/>
                <a:gd name="connsiteY5-3284" fmla="*/ 23813 h 1490715"/>
                <a:gd name="connsiteX6-3285" fmla="*/ 648406 w 800806"/>
                <a:gd name="connsiteY6-3286" fmla="*/ 85725 h 1490715"/>
                <a:gd name="connsiteX7-3287" fmla="*/ 615069 w 800806"/>
                <a:gd name="connsiteY7-3288" fmla="*/ 161925 h 1490715"/>
                <a:gd name="connsiteX8-3289" fmla="*/ 619831 w 800806"/>
                <a:gd name="connsiteY8-3290" fmla="*/ 319088 h 1490715"/>
                <a:gd name="connsiteX9-3291" fmla="*/ 767469 w 800806"/>
                <a:gd name="connsiteY9-3292" fmla="*/ 519113 h 1490715"/>
                <a:gd name="connsiteX10-3293" fmla="*/ 800806 w 800806"/>
                <a:gd name="connsiteY10-3294" fmla="*/ 619125 h 1490715"/>
                <a:gd name="connsiteX11-3295" fmla="*/ 767469 w 800806"/>
                <a:gd name="connsiteY11-3296" fmla="*/ 671513 h 1490715"/>
                <a:gd name="connsiteX12-3297" fmla="*/ 710319 w 800806"/>
                <a:gd name="connsiteY12-3298" fmla="*/ 700088 h 1490715"/>
                <a:gd name="connsiteX13-3299" fmla="*/ 672219 w 800806"/>
                <a:gd name="connsiteY13-3300" fmla="*/ 714375 h 1490715"/>
                <a:gd name="connsiteX14-3301" fmla="*/ 667456 w 800806"/>
                <a:gd name="connsiteY14-3302" fmla="*/ 1366838 h 1490715"/>
                <a:gd name="connsiteX15-3303" fmla="*/ 591256 w 800806"/>
                <a:gd name="connsiteY15-3304" fmla="*/ 1490663 h 1490715"/>
                <a:gd name="connsiteX16-3305" fmla="*/ 524581 w 800806"/>
                <a:gd name="connsiteY16-3306" fmla="*/ 1350170 h 1490715"/>
                <a:gd name="connsiteX17-3307" fmla="*/ 524581 w 800806"/>
                <a:gd name="connsiteY17-3308" fmla="*/ 981075 h 1490715"/>
                <a:gd name="connsiteX18-3309" fmla="*/ 491244 w 800806"/>
                <a:gd name="connsiteY18-3310" fmla="*/ 981075 h 1490715"/>
                <a:gd name="connsiteX19-3311" fmla="*/ 410282 w 800806"/>
                <a:gd name="connsiteY19-3312" fmla="*/ 1195388 h 1490715"/>
                <a:gd name="connsiteX20-3313" fmla="*/ 348369 w 800806"/>
                <a:gd name="connsiteY20-3314" fmla="*/ 981075 h 1490715"/>
                <a:gd name="connsiteX21-3315" fmla="*/ 315031 w 800806"/>
                <a:gd name="connsiteY21-3316" fmla="*/ 981075 h 1490715"/>
                <a:gd name="connsiteX22-3317" fmla="*/ 243594 w 800806"/>
                <a:gd name="connsiteY22-3318" fmla="*/ 1147763 h 1490715"/>
                <a:gd name="connsiteX23-3319" fmla="*/ 172156 w 800806"/>
                <a:gd name="connsiteY23-3320" fmla="*/ 981075 h 1490715"/>
                <a:gd name="connsiteX24-3321" fmla="*/ 143581 w 800806"/>
                <a:gd name="connsiteY24-3322" fmla="*/ 981075 h 1490715"/>
                <a:gd name="connsiteX25-3323" fmla="*/ 67381 w 800806"/>
                <a:gd name="connsiteY25-3324" fmla="*/ 1131095 h 1490715"/>
                <a:gd name="connsiteX26-3325" fmla="*/ 706 w 800806"/>
                <a:gd name="connsiteY26-3326" fmla="*/ 990600 h 1490715"/>
                <a:gd name="connsiteX0-3327" fmla="*/ 706 w 800806"/>
                <a:gd name="connsiteY0-3328" fmla="*/ 990600 h 1490712"/>
                <a:gd name="connsiteX1-3329" fmla="*/ 706 w 800806"/>
                <a:gd name="connsiteY1-3330" fmla="*/ 381000 h 1490712"/>
                <a:gd name="connsiteX2-3331" fmla="*/ 43569 w 800806"/>
                <a:gd name="connsiteY2-3332" fmla="*/ 228600 h 1490712"/>
                <a:gd name="connsiteX3-3333" fmla="*/ 205494 w 800806"/>
                <a:gd name="connsiteY3-3334" fmla="*/ 0 h 1490712"/>
                <a:gd name="connsiteX4-3335" fmla="*/ 781756 w 800806"/>
                <a:gd name="connsiteY4-3336" fmla="*/ 4763 h 1490712"/>
                <a:gd name="connsiteX5-3337" fmla="*/ 681744 w 800806"/>
                <a:gd name="connsiteY5-3338" fmla="*/ 23813 h 1490712"/>
                <a:gd name="connsiteX6-3339" fmla="*/ 648406 w 800806"/>
                <a:gd name="connsiteY6-3340" fmla="*/ 85725 h 1490712"/>
                <a:gd name="connsiteX7-3341" fmla="*/ 615069 w 800806"/>
                <a:gd name="connsiteY7-3342" fmla="*/ 161925 h 1490712"/>
                <a:gd name="connsiteX8-3343" fmla="*/ 619831 w 800806"/>
                <a:gd name="connsiteY8-3344" fmla="*/ 319088 h 1490712"/>
                <a:gd name="connsiteX9-3345" fmla="*/ 767469 w 800806"/>
                <a:gd name="connsiteY9-3346" fmla="*/ 519113 h 1490712"/>
                <a:gd name="connsiteX10-3347" fmla="*/ 800806 w 800806"/>
                <a:gd name="connsiteY10-3348" fmla="*/ 619125 h 1490712"/>
                <a:gd name="connsiteX11-3349" fmla="*/ 767469 w 800806"/>
                <a:gd name="connsiteY11-3350" fmla="*/ 671513 h 1490712"/>
                <a:gd name="connsiteX12-3351" fmla="*/ 710319 w 800806"/>
                <a:gd name="connsiteY12-3352" fmla="*/ 700088 h 1490712"/>
                <a:gd name="connsiteX13-3353" fmla="*/ 672219 w 800806"/>
                <a:gd name="connsiteY13-3354" fmla="*/ 714375 h 1490712"/>
                <a:gd name="connsiteX14-3355" fmla="*/ 667456 w 800806"/>
                <a:gd name="connsiteY14-3356" fmla="*/ 1366838 h 1490712"/>
                <a:gd name="connsiteX15-3357" fmla="*/ 591256 w 800806"/>
                <a:gd name="connsiteY15-3358" fmla="*/ 1490663 h 1490712"/>
                <a:gd name="connsiteX16-3359" fmla="*/ 524581 w 800806"/>
                <a:gd name="connsiteY16-3360" fmla="*/ 1350170 h 1490712"/>
                <a:gd name="connsiteX17-3361" fmla="*/ 524581 w 800806"/>
                <a:gd name="connsiteY17-3362" fmla="*/ 981075 h 1490712"/>
                <a:gd name="connsiteX18-3363" fmla="*/ 491244 w 800806"/>
                <a:gd name="connsiteY18-3364" fmla="*/ 981075 h 1490712"/>
                <a:gd name="connsiteX19-3365" fmla="*/ 410282 w 800806"/>
                <a:gd name="connsiteY19-3366" fmla="*/ 1195388 h 1490712"/>
                <a:gd name="connsiteX20-3367" fmla="*/ 348369 w 800806"/>
                <a:gd name="connsiteY20-3368" fmla="*/ 981075 h 1490712"/>
                <a:gd name="connsiteX21-3369" fmla="*/ 315031 w 800806"/>
                <a:gd name="connsiteY21-3370" fmla="*/ 981075 h 1490712"/>
                <a:gd name="connsiteX22-3371" fmla="*/ 243594 w 800806"/>
                <a:gd name="connsiteY22-3372" fmla="*/ 1147763 h 1490712"/>
                <a:gd name="connsiteX23-3373" fmla="*/ 172156 w 800806"/>
                <a:gd name="connsiteY23-3374" fmla="*/ 981075 h 1490712"/>
                <a:gd name="connsiteX24-3375" fmla="*/ 143581 w 800806"/>
                <a:gd name="connsiteY24-3376" fmla="*/ 981075 h 1490712"/>
                <a:gd name="connsiteX25-3377" fmla="*/ 67381 w 800806"/>
                <a:gd name="connsiteY25-3378" fmla="*/ 1131095 h 1490712"/>
                <a:gd name="connsiteX26-3379" fmla="*/ 706 w 800806"/>
                <a:gd name="connsiteY26-3380" fmla="*/ 990600 h 1490712"/>
                <a:gd name="connsiteX0-3381" fmla="*/ 706 w 800806"/>
                <a:gd name="connsiteY0-3382" fmla="*/ 990600 h 1490712"/>
                <a:gd name="connsiteX1-3383" fmla="*/ 706 w 800806"/>
                <a:gd name="connsiteY1-3384" fmla="*/ 381000 h 1490712"/>
                <a:gd name="connsiteX2-3385" fmla="*/ 43569 w 800806"/>
                <a:gd name="connsiteY2-3386" fmla="*/ 228600 h 1490712"/>
                <a:gd name="connsiteX3-3387" fmla="*/ 205494 w 800806"/>
                <a:gd name="connsiteY3-3388" fmla="*/ 0 h 1490712"/>
                <a:gd name="connsiteX4-3389" fmla="*/ 781756 w 800806"/>
                <a:gd name="connsiteY4-3390" fmla="*/ 4763 h 1490712"/>
                <a:gd name="connsiteX5-3391" fmla="*/ 681744 w 800806"/>
                <a:gd name="connsiteY5-3392" fmla="*/ 23813 h 1490712"/>
                <a:gd name="connsiteX6-3393" fmla="*/ 648406 w 800806"/>
                <a:gd name="connsiteY6-3394" fmla="*/ 85725 h 1490712"/>
                <a:gd name="connsiteX7-3395" fmla="*/ 615069 w 800806"/>
                <a:gd name="connsiteY7-3396" fmla="*/ 161925 h 1490712"/>
                <a:gd name="connsiteX8-3397" fmla="*/ 619831 w 800806"/>
                <a:gd name="connsiteY8-3398" fmla="*/ 319088 h 1490712"/>
                <a:gd name="connsiteX9-3399" fmla="*/ 767469 w 800806"/>
                <a:gd name="connsiteY9-3400" fmla="*/ 519113 h 1490712"/>
                <a:gd name="connsiteX10-3401" fmla="*/ 800806 w 800806"/>
                <a:gd name="connsiteY10-3402" fmla="*/ 619125 h 1490712"/>
                <a:gd name="connsiteX11-3403" fmla="*/ 767469 w 800806"/>
                <a:gd name="connsiteY11-3404" fmla="*/ 671513 h 1490712"/>
                <a:gd name="connsiteX12-3405" fmla="*/ 710319 w 800806"/>
                <a:gd name="connsiteY12-3406" fmla="*/ 700088 h 1490712"/>
                <a:gd name="connsiteX13-3407" fmla="*/ 672219 w 800806"/>
                <a:gd name="connsiteY13-3408" fmla="*/ 714375 h 1490712"/>
                <a:gd name="connsiteX14-3409" fmla="*/ 667456 w 800806"/>
                <a:gd name="connsiteY14-3410" fmla="*/ 1366838 h 1490712"/>
                <a:gd name="connsiteX15-3411" fmla="*/ 591256 w 800806"/>
                <a:gd name="connsiteY15-3412" fmla="*/ 1490663 h 1490712"/>
                <a:gd name="connsiteX16-3413" fmla="*/ 524581 w 800806"/>
                <a:gd name="connsiteY16-3414" fmla="*/ 1350170 h 1490712"/>
                <a:gd name="connsiteX17-3415" fmla="*/ 524581 w 800806"/>
                <a:gd name="connsiteY17-3416" fmla="*/ 981075 h 1490712"/>
                <a:gd name="connsiteX18-3417" fmla="*/ 491244 w 800806"/>
                <a:gd name="connsiteY18-3418" fmla="*/ 981075 h 1490712"/>
                <a:gd name="connsiteX19-3419" fmla="*/ 410282 w 800806"/>
                <a:gd name="connsiteY19-3420" fmla="*/ 1195388 h 1490712"/>
                <a:gd name="connsiteX20-3421" fmla="*/ 348369 w 800806"/>
                <a:gd name="connsiteY20-3422" fmla="*/ 981075 h 1490712"/>
                <a:gd name="connsiteX21-3423" fmla="*/ 315031 w 800806"/>
                <a:gd name="connsiteY21-3424" fmla="*/ 981075 h 1490712"/>
                <a:gd name="connsiteX22-3425" fmla="*/ 243594 w 800806"/>
                <a:gd name="connsiteY22-3426" fmla="*/ 1147763 h 1490712"/>
                <a:gd name="connsiteX23-3427" fmla="*/ 172156 w 800806"/>
                <a:gd name="connsiteY23-3428" fmla="*/ 981075 h 1490712"/>
                <a:gd name="connsiteX24-3429" fmla="*/ 143581 w 800806"/>
                <a:gd name="connsiteY24-3430" fmla="*/ 981075 h 1490712"/>
                <a:gd name="connsiteX25-3431" fmla="*/ 67381 w 800806"/>
                <a:gd name="connsiteY25-3432" fmla="*/ 1131095 h 1490712"/>
                <a:gd name="connsiteX26-3433" fmla="*/ 706 w 800806"/>
                <a:gd name="connsiteY26-3434" fmla="*/ 990600 h 1490712"/>
                <a:gd name="connsiteX0-3435" fmla="*/ 706 w 800806"/>
                <a:gd name="connsiteY0-3436" fmla="*/ 990600 h 1490712"/>
                <a:gd name="connsiteX1-3437" fmla="*/ 706 w 800806"/>
                <a:gd name="connsiteY1-3438" fmla="*/ 381000 h 1490712"/>
                <a:gd name="connsiteX2-3439" fmla="*/ 43569 w 800806"/>
                <a:gd name="connsiteY2-3440" fmla="*/ 228600 h 1490712"/>
                <a:gd name="connsiteX3-3441" fmla="*/ 205494 w 800806"/>
                <a:gd name="connsiteY3-3442" fmla="*/ 0 h 1490712"/>
                <a:gd name="connsiteX4-3443" fmla="*/ 781756 w 800806"/>
                <a:gd name="connsiteY4-3444" fmla="*/ 4763 h 1490712"/>
                <a:gd name="connsiteX5-3445" fmla="*/ 681744 w 800806"/>
                <a:gd name="connsiteY5-3446" fmla="*/ 23813 h 1490712"/>
                <a:gd name="connsiteX6-3447" fmla="*/ 648406 w 800806"/>
                <a:gd name="connsiteY6-3448" fmla="*/ 85725 h 1490712"/>
                <a:gd name="connsiteX7-3449" fmla="*/ 615069 w 800806"/>
                <a:gd name="connsiteY7-3450" fmla="*/ 161925 h 1490712"/>
                <a:gd name="connsiteX8-3451" fmla="*/ 619831 w 800806"/>
                <a:gd name="connsiteY8-3452" fmla="*/ 319088 h 1490712"/>
                <a:gd name="connsiteX9-3453" fmla="*/ 767469 w 800806"/>
                <a:gd name="connsiteY9-3454" fmla="*/ 519113 h 1490712"/>
                <a:gd name="connsiteX10-3455" fmla="*/ 800806 w 800806"/>
                <a:gd name="connsiteY10-3456" fmla="*/ 619125 h 1490712"/>
                <a:gd name="connsiteX11-3457" fmla="*/ 767469 w 800806"/>
                <a:gd name="connsiteY11-3458" fmla="*/ 671513 h 1490712"/>
                <a:gd name="connsiteX12-3459" fmla="*/ 710319 w 800806"/>
                <a:gd name="connsiteY12-3460" fmla="*/ 700088 h 1490712"/>
                <a:gd name="connsiteX13-3461" fmla="*/ 672219 w 800806"/>
                <a:gd name="connsiteY13-3462" fmla="*/ 714375 h 1490712"/>
                <a:gd name="connsiteX14-3463" fmla="*/ 667456 w 800806"/>
                <a:gd name="connsiteY14-3464" fmla="*/ 1366838 h 1490712"/>
                <a:gd name="connsiteX15-3465" fmla="*/ 591256 w 800806"/>
                <a:gd name="connsiteY15-3466" fmla="*/ 1490663 h 1490712"/>
                <a:gd name="connsiteX16-3467" fmla="*/ 524581 w 800806"/>
                <a:gd name="connsiteY16-3468" fmla="*/ 1350170 h 1490712"/>
                <a:gd name="connsiteX17-3469" fmla="*/ 524581 w 800806"/>
                <a:gd name="connsiteY17-3470" fmla="*/ 981075 h 1490712"/>
                <a:gd name="connsiteX18-3471" fmla="*/ 491244 w 800806"/>
                <a:gd name="connsiteY18-3472" fmla="*/ 981075 h 1490712"/>
                <a:gd name="connsiteX19-3473" fmla="*/ 410282 w 800806"/>
                <a:gd name="connsiteY19-3474" fmla="*/ 1195388 h 1490712"/>
                <a:gd name="connsiteX20-3475" fmla="*/ 348369 w 800806"/>
                <a:gd name="connsiteY20-3476" fmla="*/ 981075 h 1490712"/>
                <a:gd name="connsiteX21-3477" fmla="*/ 315031 w 800806"/>
                <a:gd name="connsiteY21-3478" fmla="*/ 981075 h 1490712"/>
                <a:gd name="connsiteX22-3479" fmla="*/ 243594 w 800806"/>
                <a:gd name="connsiteY22-3480" fmla="*/ 1147763 h 1490712"/>
                <a:gd name="connsiteX23-3481" fmla="*/ 172156 w 800806"/>
                <a:gd name="connsiteY23-3482" fmla="*/ 981075 h 1490712"/>
                <a:gd name="connsiteX24-3483" fmla="*/ 143581 w 800806"/>
                <a:gd name="connsiteY24-3484" fmla="*/ 981075 h 1490712"/>
                <a:gd name="connsiteX25-3485" fmla="*/ 67381 w 800806"/>
                <a:gd name="connsiteY25-3486" fmla="*/ 1131095 h 1490712"/>
                <a:gd name="connsiteX26-3487" fmla="*/ 706 w 800806"/>
                <a:gd name="connsiteY26-3488" fmla="*/ 990600 h 1490712"/>
                <a:gd name="connsiteX0-3489" fmla="*/ 706 w 800806"/>
                <a:gd name="connsiteY0-3490" fmla="*/ 990600 h 1490664"/>
                <a:gd name="connsiteX1-3491" fmla="*/ 706 w 800806"/>
                <a:gd name="connsiteY1-3492" fmla="*/ 381000 h 1490664"/>
                <a:gd name="connsiteX2-3493" fmla="*/ 43569 w 800806"/>
                <a:gd name="connsiteY2-3494" fmla="*/ 228600 h 1490664"/>
                <a:gd name="connsiteX3-3495" fmla="*/ 205494 w 800806"/>
                <a:gd name="connsiteY3-3496" fmla="*/ 0 h 1490664"/>
                <a:gd name="connsiteX4-3497" fmla="*/ 781756 w 800806"/>
                <a:gd name="connsiteY4-3498" fmla="*/ 4763 h 1490664"/>
                <a:gd name="connsiteX5-3499" fmla="*/ 681744 w 800806"/>
                <a:gd name="connsiteY5-3500" fmla="*/ 23813 h 1490664"/>
                <a:gd name="connsiteX6-3501" fmla="*/ 648406 w 800806"/>
                <a:gd name="connsiteY6-3502" fmla="*/ 85725 h 1490664"/>
                <a:gd name="connsiteX7-3503" fmla="*/ 615069 w 800806"/>
                <a:gd name="connsiteY7-3504" fmla="*/ 161925 h 1490664"/>
                <a:gd name="connsiteX8-3505" fmla="*/ 619831 w 800806"/>
                <a:gd name="connsiteY8-3506" fmla="*/ 319088 h 1490664"/>
                <a:gd name="connsiteX9-3507" fmla="*/ 767469 w 800806"/>
                <a:gd name="connsiteY9-3508" fmla="*/ 519113 h 1490664"/>
                <a:gd name="connsiteX10-3509" fmla="*/ 800806 w 800806"/>
                <a:gd name="connsiteY10-3510" fmla="*/ 619125 h 1490664"/>
                <a:gd name="connsiteX11-3511" fmla="*/ 767469 w 800806"/>
                <a:gd name="connsiteY11-3512" fmla="*/ 671513 h 1490664"/>
                <a:gd name="connsiteX12-3513" fmla="*/ 710319 w 800806"/>
                <a:gd name="connsiteY12-3514" fmla="*/ 700088 h 1490664"/>
                <a:gd name="connsiteX13-3515" fmla="*/ 672219 w 800806"/>
                <a:gd name="connsiteY13-3516" fmla="*/ 714375 h 1490664"/>
                <a:gd name="connsiteX14-3517" fmla="*/ 667456 w 800806"/>
                <a:gd name="connsiteY14-3518" fmla="*/ 1366838 h 1490664"/>
                <a:gd name="connsiteX15-3519" fmla="*/ 591256 w 800806"/>
                <a:gd name="connsiteY15-3520" fmla="*/ 1490663 h 1490664"/>
                <a:gd name="connsiteX16-3521" fmla="*/ 524581 w 800806"/>
                <a:gd name="connsiteY16-3522" fmla="*/ 1350170 h 1490664"/>
                <a:gd name="connsiteX17-3523" fmla="*/ 524581 w 800806"/>
                <a:gd name="connsiteY17-3524" fmla="*/ 981075 h 1490664"/>
                <a:gd name="connsiteX18-3525" fmla="*/ 491244 w 800806"/>
                <a:gd name="connsiteY18-3526" fmla="*/ 981075 h 1490664"/>
                <a:gd name="connsiteX19-3527" fmla="*/ 410282 w 800806"/>
                <a:gd name="connsiteY19-3528" fmla="*/ 1195388 h 1490664"/>
                <a:gd name="connsiteX20-3529" fmla="*/ 348369 w 800806"/>
                <a:gd name="connsiteY20-3530" fmla="*/ 981075 h 1490664"/>
                <a:gd name="connsiteX21-3531" fmla="*/ 315031 w 800806"/>
                <a:gd name="connsiteY21-3532" fmla="*/ 981075 h 1490664"/>
                <a:gd name="connsiteX22-3533" fmla="*/ 243594 w 800806"/>
                <a:gd name="connsiteY22-3534" fmla="*/ 1147763 h 1490664"/>
                <a:gd name="connsiteX23-3535" fmla="*/ 172156 w 800806"/>
                <a:gd name="connsiteY23-3536" fmla="*/ 981075 h 1490664"/>
                <a:gd name="connsiteX24-3537" fmla="*/ 143581 w 800806"/>
                <a:gd name="connsiteY24-3538" fmla="*/ 981075 h 1490664"/>
                <a:gd name="connsiteX25-3539" fmla="*/ 67381 w 800806"/>
                <a:gd name="connsiteY25-3540" fmla="*/ 1131095 h 1490664"/>
                <a:gd name="connsiteX26-3541" fmla="*/ 706 w 800806"/>
                <a:gd name="connsiteY26-3542" fmla="*/ 990600 h 1490664"/>
                <a:gd name="connsiteX0-3543" fmla="*/ 706 w 800806"/>
                <a:gd name="connsiteY0-3544" fmla="*/ 990600 h 1490664"/>
                <a:gd name="connsiteX1-3545" fmla="*/ 706 w 800806"/>
                <a:gd name="connsiteY1-3546" fmla="*/ 381000 h 1490664"/>
                <a:gd name="connsiteX2-3547" fmla="*/ 43569 w 800806"/>
                <a:gd name="connsiteY2-3548" fmla="*/ 228600 h 1490664"/>
                <a:gd name="connsiteX3-3549" fmla="*/ 205494 w 800806"/>
                <a:gd name="connsiteY3-3550" fmla="*/ 0 h 1490664"/>
                <a:gd name="connsiteX4-3551" fmla="*/ 781756 w 800806"/>
                <a:gd name="connsiteY4-3552" fmla="*/ 4763 h 1490664"/>
                <a:gd name="connsiteX5-3553" fmla="*/ 681744 w 800806"/>
                <a:gd name="connsiteY5-3554" fmla="*/ 23813 h 1490664"/>
                <a:gd name="connsiteX6-3555" fmla="*/ 648406 w 800806"/>
                <a:gd name="connsiteY6-3556" fmla="*/ 85725 h 1490664"/>
                <a:gd name="connsiteX7-3557" fmla="*/ 615069 w 800806"/>
                <a:gd name="connsiteY7-3558" fmla="*/ 161925 h 1490664"/>
                <a:gd name="connsiteX8-3559" fmla="*/ 619831 w 800806"/>
                <a:gd name="connsiteY8-3560" fmla="*/ 319088 h 1490664"/>
                <a:gd name="connsiteX9-3561" fmla="*/ 767469 w 800806"/>
                <a:gd name="connsiteY9-3562" fmla="*/ 519113 h 1490664"/>
                <a:gd name="connsiteX10-3563" fmla="*/ 800806 w 800806"/>
                <a:gd name="connsiteY10-3564" fmla="*/ 619125 h 1490664"/>
                <a:gd name="connsiteX11-3565" fmla="*/ 767469 w 800806"/>
                <a:gd name="connsiteY11-3566" fmla="*/ 671513 h 1490664"/>
                <a:gd name="connsiteX12-3567" fmla="*/ 710319 w 800806"/>
                <a:gd name="connsiteY12-3568" fmla="*/ 700088 h 1490664"/>
                <a:gd name="connsiteX13-3569" fmla="*/ 672219 w 800806"/>
                <a:gd name="connsiteY13-3570" fmla="*/ 714375 h 1490664"/>
                <a:gd name="connsiteX14-3571" fmla="*/ 667456 w 800806"/>
                <a:gd name="connsiteY14-3572" fmla="*/ 1366838 h 1490664"/>
                <a:gd name="connsiteX15-3573" fmla="*/ 591256 w 800806"/>
                <a:gd name="connsiteY15-3574" fmla="*/ 1490663 h 1490664"/>
                <a:gd name="connsiteX16-3575" fmla="*/ 524581 w 800806"/>
                <a:gd name="connsiteY16-3576" fmla="*/ 1350170 h 1490664"/>
                <a:gd name="connsiteX17-3577" fmla="*/ 524581 w 800806"/>
                <a:gd name="connsiteY17-3578" fmla="*/ 981075 h 1490664"/>
                <a:gd name="connsiteX18-3579" fmla="*/ 491244 w 800806"/>
                <a:gd name="connsiteY18-3580" fmla="*/ 981075 h 1490664"/>
                <a:gd name="connsiteX19-3581" fmla="*/ 410282 w 800806"/>
                <a:gd name="connsiteY19-3582" fmla="*/ 1195388 h 1490664"/>
                <a:gd name="connsiteX20-3583" fmla="*/ 348369 w 800806"/>
                <a:gd name="connsiteY20-3584" fmla="*/ 981075 h 1490664"/>
                <a:gd name="connsiteX21-3585" fmla="*/ 315031 w 800806"/>
                <a:gd name="connsiteY21-3586" fmla="*/ 981075 h 1490664"/>
                <a:gd name="connsiteX22-3587" fmla="*/ 243594 w 800806"/>
                <a:gd name="connsiteY22-3588" fmla="*/ 1147763 h 1490664"/>
                <a:gd name="connsiteX23-3589" fmla="*/ 172156 w 800806"/>
                <a:gd name="connsiteY23-3590" fmla="*/ 981075 h 1490664"/>
                <a:gd name="connsiteX24-3591" fmla="*/ 143581 w 800806"/>
                <a:gd name="connsiteY24-3592" fmla="*/ 981075 h 1490664"/>
                <a:gd name="connsiteX25-3593" fmla="*/ 67381 w 800806"/>
                <a:gd name="connsiteY25-3594" fmla="*/ 1131095 h 1490664"/>
                <a:gd name="connsiteX26-3595" fmla="*/ 706 w 800806"/>
                <a:gd name="connsiteY26-3596" fmla="*/ 990600 h 1490664"/>
                <a:gd name="connsiteX0-3597" fmla="*/ 706 w 800806"/>
                <a:gd name="connsiteY0-3598" fmla="*/ 990600 h 1479499"/>
                <a:gd name="connsiteX1-3599" fmla="*/ 706 w 800806"/>
                <a:gd name="connsiteY1-3600" fmla="*/ 381000 h 1479499"/>
                <a:gd name="connsiteX2-3601" fmla="*/ 43569 w 800806"/>
                <a:gd name="connsiteY2-3602" fmla="*/ 228600 h 1479499"/>
                <a:gd name="connsiteX3-3603" fmla="*/ 205494 w 800806"/>
                <a:gd name="connsiteY3-3604" fmla="*/ 0 h 1479499"/>
                <a:gd name="connsiteX4-3605" fmla="*/ 781756 w 800806"/>
                <a:gd name="connsiteY4-3606" fmla="*/ 4763 h 1479499"/>
                <a:gd name="connsiteX5-3607" fmla="*/ 681744 w 800806"/>
                <a:gd name="connsiteY5-3608" fmla="*/ 23813 h 1479499"/>
                <a:gd name="connsiteX6-3609" fmla="*/ 648406 w 800806"/>
                <a:gd name="connsiteY6-3610" fmla="*/ 85725 h 1479499"/>
                <a:gd name="connsiteX7-3611" fmla="*/ 615069 w 800806"/>
                <a:gd name="connsiteY7-3612" fmla="*/ 161925 h 1479499"/>
                <a:gd name="connsiteX8-3613" fmla="*/ 619831 w 800806"/>
                <a:gd name="connsiteY8-3614" fmla="*/ 319088 h 1479499"/>
                <a:gd name="connsiteX9-3615" fmla="*/ 767469 w 800806"/>
                <a:gd name="connsiteY9-3616" fmla="*/ 519113 h 1479499"/>
                <a:gd name="connsiteX10-3617" fmla="*/ 800806 w 800806"/>
                <a:gd name="connsiteY10-3618" fmla="*/ 619125 h 1479499"/>
                <a:gd name="connsiteX11-3619" fmla="*/ 767469 w 800806"/>
                <a:gd name="connsiteY11-3620" fmla="*/ 671513 h 1479499"/>
                <a:gd name="connsiteX12-3621" fmla="*/ 710319 w 800806"/>
                <a:gd name="connsiteY12-3622" fmla="*/ 700088 h 1479499"/>
                <a:gd name="connsiteX13-3623" fmla="*/ 672219 w 800806"/>
                <a:gd name="connsiteY13-3624" fmla="*/ 714375 h 1479499"/>
                <a:gd name="connsiteX14-3625" fmla="*/ 667456 w 800806"/>
                <a:gd name="connsiteY14-3626" fmla="*/ 1366838 h 1479499"/>
                <a:gd name="connsiteX15-3627" fmla="*/ 588875 w 800806"/>
                <a:gd name="connsiteY15-3628" fmla="*/ 1478756 h 1479499"/>
                <a:gd name="connsiteX16-3629" fmla="*/ 524581 w 800806"/>
                <a:gd name="connsiteY16-3630" fmla="*/ 1350170 h 1479499"/>
                <a:gd name="connsiteX17-3631" fmla="*/ 524581 w 800806"/>
                <a:gd name="connsiteY17-3632" fmla="*/ 981075 h 1479499"/>
                <a:gd name="connsiteX18-3633" fmla="*/ 491244 w 800806"/>
                <a:gd name="connsiteY18-3634" fmla="*/ 981075 h 1479499"/>
                <a:gd name="connsiteX19-3635" fmla="*/ 410282 w 800806"/>
                <a:gd name="connsiteY19-3636" fmla="*/ 1195388 h 1479499"/>
                <a:gd name="connsiteX20-3637" fmla="*/ 348369 w 800806"/>
                <a:gd name="connsiteY20-3638" fmla="*/ 981075 h 1479499"/>
                <a:gd name="connsiteX21-3639" fmla="*/ 315031 w 800806"/>
                <a:gd name="connsiteY21-3640" fmla="*/ 981075 h 1479499"/>
                <a:gd name="connsiteX22-3641" fmla="*/ 243594 w 800806"/>
                <a:gd name="connsiteY22-3642" fmla="*/ 1147763 h 1479499"/>
                <a:gd name="connsiteX23-3643" fmla="*/ 172156 w 800806"/>
                <a:gd name="connsiteY23-3644" fmla="*/ 981075 h 1479499"/>
                <a:gd name="connsiteX24-3645" fmla="*/ 143581 w 800806"/>
                <a:gd name="connsiteY24-3646" fmla="*/ 981075 h 1479499"/>
                <a:gd name="connsiteX25-3647" fmla="*/ 67381 w 800806"/>
                <a:gd name="connsiteY25-3648" fmla="*/ 1131095 h 1479499"/>
                <a:gd name="connsiteX26-3649" fmla="*/ 706 w 800806"/>
                <a:gd name="connsiteY26-3650" fmla="*/ 990600 h 1479499"/>
                <a:gd name="connsiteX0-3651" fmla="*/ 706 w 800806"/>
                <a:gd name="connsiteY0-3652" fmla="*/ 990600 h 1478759"/>
                <a:gd name="connsiteX1-3653" fmla="*/ 706 w 800806"/>
                <a:gd name="connsiteY1-3654" fmla="*/ 381000 h 1478759"/>
                <a:gd name="connsiteX2-3655" fmla="*/ 43569 w 800806"/>
                <a:gd name="connsiteY2-3656" fmla="*/ 228600 h 1478759"/>
                <a:gd name="connsiteX3-3657" fmla="*/ 205494 w 800806"/>
                <a:gd name="connsiteY3-3658" fmla="*/ 0 h 1478759"/>
                <a:gd name="connsiteX4-3659" fmla="*/ 781756 w 800806"/>
                <a:gd name="connsiteY4-3660" fmla="*/ 4763 h 1478759"/>
                <a:gd name="connsiteX5-3661" fmla="*/ 681744 w 800806"/>
                <a:gd name="connsiteY5-3662" fmla="*/ 23813 h 1478759"/>
                <a:gd name="connsiteX6-3663" fmla="*/ 648406 w 800806"/>
                <a:gd name="connsiteY6-3664" fmla="*/ 85725 h 1478759"/>
                <a:gd name="connsiteX7-3665" fmla="*/ 615069 w 800806"/>
                <a:gd name="connsiteY7-3666" fmla="*/ 161925 h 1478759"/>
                <a:gd name="connsiteX8-3667" fmla="*/ 619831 w 800806"/>
                <a:gd name="connsiteY8-3668" fmla="*/ 319088 h 1478759"/>
                <a:gd name="connsiteX9-3669" fmla="*/ 767469 w 800806"/>
                <a:gd name="connsiteY9-3670" fmla="*/ 519113 h 1478759"/>
                <a:gd name="connsiteX10-3671" fmla="*/ 800806 w 800806"/>
                <a:gd name="connsiteY10-3672" fmla="*/ 619125 h 1478759"/>
                <a:gd name="connsiteX11-3673" fmla="*/ 767469 w 800806"/>
                <a:gd name="connsiteY11-3674" fmla="*/ 671513 h 1478759"/>
                <a:gd name="connsiteX12-3675" fmla="*/ 710319 w 800806"/>
                <a:gd name="connsiteY12-3676" fmla="*/ 700088 h 1478759"/>
                <a:gd name="connsiteX13-3677" fmla="*/ 672219 w 800806"/>
                <a:gd name="connsiteY13-3678" fmla="*/ 714375 h 1478759"/>
                <a:gd name="connsiteX14-3679" fmla="*/ 667456 w 800806"/>
                <a:gd name="connsiteY14-3680" fmla="*/ 1366838 h 1478759"/>
                <a:gd name="connsiteX15-3681" fmla="*/ 588875 w 800806"/>
                <a:gd name="connsiteY15-3682" fmla="*/ 1478756 h 1478759"/>
                <a:gd name="connsiteX16-3683" fmla="*/ 524581 w 800806"/>
                <a:gd name="connsiteY16-3684" fmla="*/ 1350170 h 1478759"/>
                <a:gd name="connsiteX17-3685" fmla="*/ 524581 w 800806"/>
                <a:gd name="connsiteY17-3686" fmla="*/ 981075 h 1478759"/>
                <a:gd name="connsiteX18-3687" fmla="*/ 491244 w 800806"/>
                <a:gd name="connsiteY18-3688" fmla="*/ 981075 h 1478759"/>
                <a:gd name="connsiteX19-3689" fmla="*/ 410282 w 800806"/>
                <a:gd name="connsiteY19-3690" fmla="*/ 1195388 h 1478759"/>
                <a:gd name="connsiteX20-3691" fmla="*/ 348369 w 800806"/>
                <a:gd name="connsiteY20-3692" fmla="*/ 981075 h 1478759"/>
                <a:gd name="connsiteX21-3693" fmla="*/ 315031 w 800806"/>
                <a:gd name="connsiteY21-3694" fmla="*/ 981075 h 1478759"/>
                <a:gd name="connsiteX22-3695" fmla="*/ 243594 w 800806"/>
                <a:gd name="connsiteY22-3696" fmla="*/ 1147763 h 1478759"/>
                <a:gd name="connsiteX23-3697" fmla="*/ 172156 w 800806"/>
                <a:gd name="connsiteY23-3698" fmla="*/ 981075 h 1478759"/>
                <a:gd name="connsiteX24-3699" fmla="*/ 143581 w 800806"/>
                <a:gd name="connsiteY24-3700" fmla="*/ 981075 h 1478759"/>
                <a:gd name="connsiteX25-3701" fmla="*/ 67381 w 800806"/>
                <a:gd name="connsiteY25-3702" fmla="*/ 1131095 h 1478759"/>
                <a:gd name="connsiteX26-3703" fmla="*/ 706 w 800806"/>
                <a:gd name="connsiteY26-3704" fmla="*/ 990600 h 1478759"/>
                <a:gd name="connsiteX0-3705" fmla="*/ 706 w 800806"/>
                <a:gd name="connsiteY0-3706" fmla="*/ 990600 h 1478759"/>
                <a:gd name="connsiteX1-3707" fmla="*/ 706 w 800806"/>
                <a:gd name="connsiteY1-3708" fmla="*/ 381000 h 1478759"/>
                <a:gd name="connsiteX2-3709" fmla="*/ 43569 w 800806"/>
                <a:gd name="connsiteY2-3710" fmla="*/ 228600 h 1478759"/>
                <a:gd name="connsiteX3-3711" fmla="*/ 205494 w 800806"/>
                <a:gd name="connsiteY3-3712" fmla="*/ 0 h 1478759"/>
                <a:gd name="connsiteX4-3713" fmla="*/ 781756 w 800806"/>
                <a:gd name="connsiteY4-3714" fmla="*/ 4763 h 1478759"/>
                <a:gd name="connsiteX5-3715" fmla="*/ 681744 w 800806"/>
                <a:gd name="connsiteY5-3716" fmla="*/ 23813 h 1478759"/>
                <a:gd name="connsiteX6-3717" fmla="*/ 648406 w 800806"/>
                <a:gd name="connsiteY6-3718" fmla="*/ 85725 h 1478759"/>
                <a:gd name="connsiteX7-3719" fmla="*/ 615069 w 800806"/>
                <a:gd name="connsiteY7-3720" fmla="*/ 161925 h 1478759"/>
                <a:gd name="connsiteX8-3721" fmla="*/ 619831 w 800806"/>
                <a:gd name="connsiteY8-3722" fmla="*/ 319088 h 1478759"/>
                <a:gd name="connsiteX9-3723" fmla="*/ 767469 w 800806"/>
                <a:gd name="connsiteY9-3724" fmla="*/ 519113 h 1478759"/>
                <a:gd name="connsiteX10-3725" fmla="*/ 800806 w 800806"/>
                <a:gd name="connsiteY10-3726" fmla="*/ 619125 h 1478759"/>
                <a:gd name="connsiteX11-3727" fmla="*/ 767469 w 800806"/>
                <a:gd name="connsiteY11-3728" fmla="*/ 671513 h 1478759"/>
                <a:gd name="connsiteX12-3729" fmla="*/ 710319 w 800806"/>
                <a:gd name="connsiteY12-3730" fmla="*/ 700088 h 1478759"/>
                <a:gd name="connsiteX13-3731" fmla="*/ 672219 w 800806"/>
                <a:gd name="connsiteY13-3732" fmla="*/ 714375 h 1478759"/>
                <a:gd name="connsiteX14-3733" fmla="*/ 667456 w 800806"/>
                <a:gd name="connsiteY14-3734" fmla="*/ 1366838 h 1478759"/>
                <a:gd name="connsiteX15-3735" fmla="*/ 588875 w 800806"/>
                <a:gd name="connsiteY15-3736" fmla="*/ 1478756 h 1478759"/>
                <a:gd name="connsiteX16-3737" fmla="*/ 524581 w 800806"/>
                <a:gd name="connsiteY16-3738" fmla="*/ 1350170 h 1478759"/>
                <a:gd name="connsiteX17-3739" fmla="*/ 524581 w 800806"/>
                <a:gd name="connsiteY17-3740" fmla="*/ 981075 h 1478759"/>
                <a:gd name="connsiteX18-3741" fmla="*/ 491244 w 800806"/>
                <a:gd name="connsiteY18-3742" fmla="*/ 981075 h 1478759"/>
                <a:gd name="connsiteX19-3743" fmla="*/ 410282 w 800806"/>
                <a:gd name="connsiteY19-3744" fmla="*/ 1195388 h 1478759"/>
                <a:gd name="connsiteX20-3745" fmla="*/ 348369 w 800806"/>
                <a:gd name="connsiteY20-3746" fmla="*/ 981075 h 1478759"/>
                <a:gd name="connsiteX21-3747" fmla="*/ 315031 w 800806"/>
                <a:gd name="connsiteY21-3748" fmla="*/ 981075 h 1478759"/>
                <a:gd name="connsiteX22-3749" fmla="*/ 243594 w 800806"/>
                <a:gd name="connsiteY22-3750" fmla="*/ 1147763 h 1478759"/>
                <a:gd name="connsiteX23-3751" fmla="*/ 172156 w 800806"/>
                <a:gd name="connsiteY23-3752" fmla="*/ 981075 h 1478759"/>
                <a:gd name="connsiteX24-3753" fmla="*/ 143581 w 800806"/>
                <a:gd name="connsiteY24-3754" fmla="*/ 981075 h 1478759"/>
                <a:gd name="connsiteX25-3755" fmla="*/ 67381 w 800806"/>
                <a:gd name="connsiteY25-3756" fmla="*/ 1131095 h 1478759"/>
                <a:gd name="connsiteX26-3757" fmla="*/ 706 w 800806"/>
                <a:gd name="connsiteY26-3758" fmla="*/ 990600 h 1478759"/>
                <a:gd name="connsiteX0-3759" fmla="*/ 706 w 800806"/>
                <a:gd name="connsiteY0-3760" fmla="*/ 990600 h 1481690"/>
                <a:gd name="connsiteX1-3761" fmla="*/ 706 w 800806"/>
                <a:gd name="connsiteY1-3762" fmla="*/ 381000 h 1481690"/>
                <a:gd name="connsiteX2-3763" fmla="*/ 43569 w 800806"/>
                <a:gd name="connsiteY2-3764" fmla="*/ 228600 h 1481690"/>
                <a:gd name="connsiteX3-3765" fmla="*/ 205494 w 800806"/>
                <a:gd name="connsiteY3-3766" fmla="*/ 0 h 1481690"/>
                <a:gd name="connsiteX4-3767" fmla="*/ 781756 w 800806"/>
                <a:gd name="connsiteY4-3768" fmla="*/ 4763 h 1481690"/>
                <a:gd name="connsiteX5-3769" fmla="*/ 681744 w 800806"/>
                <a:gd name="connsiteY5-3770" fmla="*/ 23813 h 1481690"/>
                <a:gd name="connsiteX6-3771" fmla="*/ 648406 w 800806"/>
                <a:gd name="connsiteY6-3772" fmla="*/ 85725 h 1481690"/>
                <a:gd name="connsiteX7-3773" fmla="*/ 615069 w 800806"/>
                <a:gd name="connsiteY7-3774" fmla="*/ 161925 h 1481690"/>
                <a:gd name="connsiteX8-3775" fmla="*/ 619831 w 800806"/>
                <a:gd name="connsiteY8-3776" fmla="*/ 319088 h 1481690"/>
                <a:gd name="connsiteX9-3777" fmla="*/ 767469 w 800806"/>
                <a:gd name="connsiteY9-3778" fmla="*/ 519113 h 1481690"/>
                <a:gd name="connsiteX10-3779" fmla="*/ 800806 w 800806"/>
                <a:gd name="connsiteY10-3780" fmla="*/ 619125 h 1481690"/>
                <a:gd name="connsiteX11-3781" fmla="*/ 767469 w 800806"/>
                <a:gd name="connsiteY11-3782" fmla="*/ 671513 h 1481690"/>
                <a:gd name="connsiteX12-3783" fmla="*/ 710319 w 800806"/>
                <a:gd name="connsiteY12-3784" fmla="*/ 700088 h 1481690"/>
                <a:gd name="connsiteX13-3785" fmla="*/ 672219 w 800806"/>
                <a:gd name="connsiteY13-3786" fmla="*/ 714375 h 1481690"/>
                <a:gd name="connsiteX14-3787" fmla="*/ 667456 w 800806"/>
                <a:gd name="connsiteY14-3788" fmla="*/ 1366838 h 1481690"/>
                <a:gd name="connsiteX15-3789" fmla="*/ 596019 w 800806"/>
                <a:gd name="connsiteY15-3790" fmla="*/ 1481137 h 1481690"/>
                <a:gd name="connsiteX16-3791" fmla="*/ 524581 w 800806"/>
                <a:gd name="connsiteY16-3792" fmla="*/ 1350170 h 1481690"/>
                <a:gd name="connsiteX17-3793" fmla="*/ 524581 w 800806"/>
                <a:gd name="connsiteY17-3794" fmla="*/ 981075 h 1481690"/>
                <a:gd name="connsiteX18-3795" fmla="*/ 491244 w 800806"/>
                <a:gd name="connsiteY18-3796" fmla="*/ 981075 h 1481690"/>
                <a:gd name="connsiteX19-3797" fmla="*/ 410282 w 800806"/>
                <a:gd name="connsiteY19-3798" fmla="*/ 1195388 h 1481690"/>
                <a:gd name="connsiteX20-3799" fmla="*/ 348369 w 800806"/>
                <a:gd name="connsiteY20-3800" fmla="*/ 981075 h 1481690"/>
                <a:gd name="connsiteX21-3801" fmla="*/ 315031 w 800806"/>
                <a:gd name="connsiteY21-3802" fmla="*/ 981075 h 1481690"/>
                <a:gd name="connsiteX22-3803" fmla="*/ 243594 w 800806"/>
                <a:gd name="connsiteY22-3804" fmla="*/ 1147763 h 1481690"/>
                <a:gd name="connsiteX23-3805" fmla="*/ 172156 w 800806"/>
                <a:gd name="connsiteY23-3806" fmla="*/ 981075 h 1481690"/>
                <a:gd name="connsiteX24-3807" fmla="*/ 143581 w 800806"/>
                <a:gd name="connsiteY24-3808" fmla="*/ 981075 h 1481690"/>
                <a:gd name="connsiteX25-3809" fmla="*/ 67381 w 800806"/>
                <a:gd name="connsiteY25-3810" fmla="*/ 1131095 h 1481690"/>
                <a:gd name="connsiteX26-3811" fmla="*/ 706 w 800806"/>
                <a:gd name="connsiteY26-3812" fmla="*/ 990600 h 1481690"/>
                <a:gd name="connsiteX0-3813" fmla="*/ 706 w 800806"/>
                <a:gd name="connsiteY0-3814" fmla="*/ 990600 h 1481690"/>
                <a:gd name="connsiteX1-3815" fmla="*/ 706 w 800806"/>
                <a:gd name="connsiteY1-3816" fmla="*/ 381000 h 1481690"/>
                <a:gd name="connsiteX2-3817" fmla="*/ 43569 w 800806"/>
                <a:gd name="connsiteY2-3818" fmla="*/ 228600 h 1481690"/>
                <a:gd name="connsiteX3-3819" fmla="*/ 205494 w 800806"/>
                <a:gd name="connsiteY3-3820" fmla="*/ 0 h 1481690"/>
                <a:gd name="connsiteX4-3821" fmla="*/ 781756 w 800806"/>
                <a:gd name="connsiteY4-3822" fmla="*/ 4763 h 1481690"/>
                <a:gd name="connsiteX5-3823" fmla="*/ 681744 w 800806"/>
                <a:gd name="connsiteY5-3824" fmla="*/ 23813 h 1481690"/>
                <a:gd name="connsiteX6-3825" fmla="*/ 648406 w 800806"/>
                <a:gd name="connsiteY6-3826" fmla="*/ 85725 h 1481690"/>
                <a:gd name="connsiteX7-3827" fmla="*/ 615069 w 800806"/>
                <a:gd name="connsiteY7-3828" fmla="*/ 161925 h 1481690"/>
                <a:gd name="connsiteX8-3829" fmla="*/ 619831 w 800806"/>
                <a:gd name="connsiteY8-3830" fmla="*/ 319088 h 1481690"/>
                <a:gd name="connsiteX9-3831" fmla="*/ 767469 w 800806"/>
                <a:gd name="connsiteY9-3832" fmla="*/ 519113 h 1481690"/>
                <a:gd name="connsiteX10-3833" fmla="*/ 800806 w 800806"/>
                <a:gd name="connsiteY10-3834" fmla="*/ 619125 h 1481690"/>
                <a:gd name="connsiteX11-3835" fmla="*/ 767469 w 800806"/>
                <a:gd name="connsiteY11-3836" fmla="*/ 671513 h 1481690"/>
                <a:gd name="connsiteX12-3837" fmla="*/ 710319 w 800806"/>
                <a:gd name="connsiteY12-3838" fmla="*/ 700088 h 1481690"/>
                <a:gd name="connsiteX13-3839" fmla="*/ 672219 w 800806"/>
                <a:gd name="connsiteY13-3840" fmla="*/ 714375 h 1481690"/>
                <a:gd name="connsiteX14-3841" fmla="*/ 667456 w 800806"/>
                <a:gd name="connsiteY14-3842" fmla="*/ 1366838 h 1481690"/>
                <a:gd name="connsiteX15-3843" fmla="*/ 596019 w 800806"/>
                <a:gd name="connsiteY15-3844" fmla="*/ 1481137 h 1481690"/>
                <a:gd name="connsiteX16-3845" fmla="*/ 524581 w 800806"/>
                <a:gd name="connsiteY16-3846" fmla="*/ 1350170 h 1481690"/>
                <a:gd name="connsiteX17-3847" fmla="*/ 524581 w 800806"/>
                <a:gd name="connsiteY17-3848" fmla="*/ 981075 h 1481690"/>
                <a:gd name="connsiteX18-3849" fmla="*/ 491244 w 800806"/>
                <a:gd name="connsiteY18-3850" fmla="*/ 981075 h 1481690"/>
                <a:gd name="connsiteX19-3851" fmla="*/ 410282 w 800806"/>
                <a:gd name="connsiteY19-3852" fmla="*/ 1195388 h 1481690"/>
                <a:gd name="connsiteX20-3853" fmla="*/ 348369 w 800806"/>
                <a:gd name="connsiteY20-3854" fmla="*/ 981075 h 1481690"/>
                <a:gd name="connsiteX21-3855" fmla="*/ 315031 w 800806"/>
                <a:gd name="connsiteY21-3856" fmla="*/ 981075 h 1481690"/>
                <a:gd name="connsiteX22-3857" fmla="*/ 243594 w 800806"/>
                <a:gd name="connsiteY22-3858" fmla="*/ 1147763 h 1481690"/>
                <a:gd name="connsiteX23-3859" fmla="*/ 172156 w 800806"/>
                <a:gd name="connsiteY23-3860" fmla="*/ 981075 h 1481690"/>
                <a:gd name="connsiteX24-3861" fmla="*/ 143581 w 800806"/>
                <a:gd name="connsiteY24-3862" fmla="*/ 981075 h 1481690"/>
                <a:gd name="connsiteX25-3863" fmla="*/ 67381 w 800806"/>
                <a:gd name="connsiteY25-3864" fmla="*/ 1131095 h 1481690"/>
                <a:gd name="connsiteX26-3865" fmla="*/ 706 w 800806"/>
                <a:gd name="connsiteY26-3866" fmla="*/ 990600 h 1481690"/>
                <a:gd name="connsiteX0-3867" fmla="*/ 706 w 800806"/>
                <a:gd name="connsiteY0-3868" fmla="*/ 990600 h 1481194"/>
                <a:gd name="connsiteX1-3869" fmla="*/ 706 w 800806"/>
                <a:gd name="connsiteY1-3870" fmla="*/ 381000 h 1481194"/>
                <a:gd name="connsiteX2-3871" fmla="*/ 43569 w 800806"/>
                <a:gd name="connsiteY2-3872" fmla="*/ 228600 h 1481194"/>
                <a:gd name="connsiteX3-3873" fmla="*/ 205494 w 800806"/>
                <a:gd name="connsiteY3-3874" fmla="*/ 0 h 1481194"/>
                <a:gd name="connsiteX4-3875" fmla="*/ 781756 w 800806"/>
                <a:gd name="connsiteY4-3876" fmla="*/ 4763 h 1481194"/>
                <a:gd name="connsiteX5-3877" fmla="*/ 681744 w 800806"/>
                <a:gd name="connsiteY5-3878" fmla="*/ 23813 h 1481194"/>
                <a:gd name="connsiteX6-3879" fmla="*/ 648406 w 800806"/>
                <a:gd name="connsiteY6-3880" fmla="*/ 85725 h 1481194"/>
                <a:gd name="connsiteX7-3881" fmla="*/ 615069 w 800806"/>
                <a:gd name="connsiteY7-3882" fmla="*/ 161925 h 1481194"/>
                <a:gd name="connsiteX8-3883" fmla="*/ 619831 w 800806"/>
                <a:gd name="connsiteY8-3884" fmla="*/ 319088 h 1481194"/>
                <a:gd name="connsiteX9-3885" fmla="*/ 767469 w 800806"/>
                <a:gd name="connsiteY9-3886" fmla="*/ 519113 h 1481194"/>
                <a:gd name="connsiteX10-3887" fmla="*/ 800806 w 800806"/>
                <a:gd name="connsiteY10-3888" fmla="*/ 619125 h 1481194"/>
                <a:gd name="connsiteX11-3889" fmla="*/ 767469 w 800806"/>
                <a:gd name="connsiteY11-3890" fmla="*/ 671513 h 1481194"/>
                <a:gd name="connsiteX12-3891" fmla="*/ 710319 w 800806"/>
                <a:gd name="connsiteY12-3892" fmla="*/ 700088 h 1481194"/>
                <a:gd name="connsiteX13-3893" fmla="*/ 672219 w 800806"/>
                <a:gd name="connsiteY13-3894" fmla="*/ 714375 h 1481194"/>
                <a:gd name="connsiteX14-3895" fmla="*/ 667456 w 800806"/>
                <a:gd name="connsiteY14-3896" fmla="*/ 1366838 h 1481194"/>
                <a:gd name="connsiteX15-3897" fmla="*/ 596019 w 800806"/>
                <a:gd name="connsiteY15-3898" fmla="*/ 1481137 h 1481194"/>
                <a:gd name="connsiteX16-3899" fmla="*/ 524581 w 800806"/>
                <a:gd name="connsiteY16-3900" fmla="*/ 1350170 h 1481194"/>
                <a:gd name="connsiteX17-3901" fmla="*/ 524581 w 800806"/>
                <a:gd name="connsiteY17-3902" fmla="*/ 981075 h 1481194"/>
                <a:gd name="connsiteX18-3903" fmla="*/ 491244 w 800806"/>
                <a:gd name="connsiteY18-3904" fmla="*/ 981075 h 1481194"/>
                <a:gd name="connsiteX19-3905" fmla="*/ 410282 w 800806"/>
                <a:gd name="connsiteY19-3906" fmla="*/ 1195388 h 1481194"/>
                <a:gd name="connsiteX20-3907" fmla="*/ 348369 w 800806"/>
                <a:gd name="connsiteY20-3908" fmla="*/ 981075 h 1481194"/>
                <a:gd name="connsiteX21-3909" fmla="*/ 315031 w 800806"/>
                <a:gd name="connsiteY21-3910" fmla="*/ 981075 h 1481194"/>
                <a:gd name="connsiteX22-3911" fmla="*/ 243594 w 800806"/>
                <a:gd name="connsiteY22-3912" fmla="*/ 1147763 h 1481194"/>
                <a:gd name="connsiteX23-3913" fmla="*/ 172156 w 800806"/>
                <a:gd name="connsiteY23-3914" fmla="*/ 981075 h 1481194"/>
                <a:gd name="connsiteX24-3915" fmla="*/ 143581 w 800806"/>
                <a:gd name="connsiteY24-3916" fmla="*/ 981075 h 1481194"/>
                <a:gd name="connsiteX25-3917" fmla="*/ 67381 w 800806"/>
                <a:gd name="connsiteY25-3918" fmla="*/ 1131095 h 1481194"/>
                <a:gd name="connsiteX26-3919" fmla="*/ 706 w 800806"/>
                <a:gd name="connsiteY26-3920" fmla="*/ 990600 h 1481194"/>
                <a:gd name="connsiteX0-3921" fmla="*/ 706 w 800806"/>
                <a:gd name="connsiteY0-3922" fmla="*/ 990600 h 1481194"/>
                <a:gd name="connsiteX1-3923" fmla="*/ 706 w 800806"/>
                <a:gd name="connsiteY1-3924" fmla="*/ 381000 h 1481194"/>
                <a:gd name="connsiteX2-3925" fmla="*/ 43569 w 800806"/>
                <a:gd name="connsiteY2-3926" fmla="*/ 228600 h 1481194"/>
                <a:gd name="connsiteX3-3927" fmla="*/ 205494 w 800806"/>
                <a:gd name="connsiteY3-3928" fmla="*/ 0 h 1481194"/>
                <a:gd name="connsiteX4-3929" fmla="*/ 781756 w 800806"/>
                <a:gd name="connsiteY4-3930" fmla="*/ 4763 h 1481194"/>
                <a:gd name="connsiteX5-3931" fmla="*/ 681744 w 800806"/>
                <a:gd name="connsiteY5-3932" fmla="*/ 23813 h 1481194"/>
                <a:gd name="connsiteX6-3933" fmla="*/ 648406 w 800806"/>
                <a:gd name="connsiteY6-3934" fmla="*/ 85725 h 1481194"/>
                <a:gd name="connsiteX7-3935" fmla="*/ 615069 w 800806"/>
                <a:gd name="connsiteY7-3936" fmla="*/ 161925 h 1481194"/>
                <a:gd name="connsiteX8-3937" fmla="*/ 619831 w 800806"/>
                <a:gd name="connsiteY8-3938" fmla="*/ 319088 h 1481194"/>
                <a:gd name="connsiteX9-3939" fmla="*/ 767469 w 800806"/>
                <a:gd name="connsiteY9-3940" fmla="*/ 519113 h 1481194"/>
                <a:gd name="connsiteX10-3941" fmla="*/ 800806 w 800806"/>
                <a:gd name="connsiteY10-3942" fmla="*/ 619125 h 1481194"/>
                <a:gd name="connsiteX11-3943" fmla="*/ 767469 w 800806"/>
                <a:gd name="connsiteY11-3944" fmla="*/ 671513 h 1481194"/>
                <a:gd name="connsiteX12-3945" fmla="*/ 710319 w 800806"/>
                <a:gd name="connsiteY12-3946" fmla="*/ 700088 h 1481194"/>
                <a:gd name="connsiteX13-3947" fmla="*/ 672219 w 800806"/>
                <a:gd name="connsiteY13-3948" fmla="*/ 714375 h 1481194"/>
                <a:gd name="connsiteX14-3949" fmla="*/ 667456 w 800806"/>
                <a:gd name="connsiteY14-3950" fmla="*/ 1366838 h 1481194"/>
                <a:gd name="connsiteX15-3951" fmla="*/ 596019 w 800806"/>
                <a:gd name="connsiteY15-3952" fmla="*/ 1481137 h 1481194"/>
                <a:gd name="connsiteX16-3953" fmla="*/ 524581 w 800806"/>
                <a:gd name="connsiteY16-3954" fmla="*/ 1350170 h 1481194"/>
                <a:gd name="connsiteX17-3955" fmla="*/ 524581 w 800806"/>
                <a:gd name="connsiteY17-3956" fmla="*/ 981075 h 1481194"/>
                <a:gd name="connsiteX18-3957" fmla="*/ 491244 w 800806"/>
                <a:gd name="connsiteY18-3958" fmla="*/ 981075 h 1481194"/>
                <a:gd name="connsiteX19-3959" fmla="*/ 410282 w 800806"/>
                <a:gd name="connsiteY19-3960" fmla="*/ 1195388 h 1481194"/>
                <a:gd name="connsiteX20-3961" fmla="*/ 348369 w 800806"/>
                <a:gd name="connsiteY20-3962" fmla="*/ 981075 h 1481194"/>
                <a:gd name="connsiteX21-3963" fmla="*/ 315031 w 800806"/>
                <a:gd name="connsiteY21-3964" fmla="*/ 981075 h 1481194"/>
                <a:gd name="connsiteX22-3965" fmla="*/ 243594 w 800806"/>
                <a:gd name="connsiteY22-3966" fmla="*/ 1147763 h 1481194"/>
                <a:gd name="connsiteX23-3967" fmla="*/ 172156 w 800806"/>
                <a:gd name="connsiteY23-3968" fmla="*/ 981075 h 1481194"/>
                <a:gd name="connsiteX24-3969" fmla="*/ 143581 w 800806"/>
                <a:gd name="connsiteY24-3970" fmla="*/ 981075 h 1481194"/>
                <a:gd name="connsiteX25-3971" fmla="*/ 67381 w 800806"/>
                <a:gd name="connsiteY25-3972" fmla="*/ 1131095 h 1481194"/>
                <a:gd name="connsiteX26-3973" fmla="*/ 706 w 800806"/>
                <a:gd name="connsiteY26-3974" fmla="*/ 990600 h 1481194"/>
                <a:gd name="connsiteX0-3975" fmla="*/ 706 w 800806"/>
                <a:gd name="connsiteY0-3976" fmla="*/ 990600 h 1481194"/>
                <a:gd name="connsiteX1-3977" fmla="*/ 706 w 800806"/>
                <a:gd name="connsiteY1-3978" fmla="*/ 381000 h 1481194"/>
                <a:gd name="connsiteX2-3979" fmla="*/ 43569 w 800806"/>
                <a:gd name="connsiteY2-3980" fmla="*/ 228600 h 1481194"/>
                <a:gd name="connsiteX3-3981" fmla="*/ 205494 w 800806"/>
                <a:gd name="connsiteY3-3982" fmla="*/ 0 h 1481194"/>
                <a:gd name="connsiteX4-3983" fmla="*/ 781756 w 800806"/>
                <a:gd name="connsiteY4-3984" fmla="*/ 4763 h 1481194"/>
                <a:gd name="connsiteX5-3985" fmla="*/ 681744 w 800806"/>
                <a:gd name="connsiteY5-3986" fmla="*/ 23813 h 1481194"/>
                <a:gd name="connsiteX6-3987" fmla="*/ 648406 w 800806"/>
                <a:gd name="connsiteY6-3988" fmla="*/ 85725 h 1481194"/>
                <a:gd name="connsiteX7-3989" fmla="*/ 615069 w 800806"/>
                <a:gd name="connsiteY7-3990" fmla="*/ 161925 h 1481194"/>
                <a:gd name="connsiteX8-3991" fmla="*/ 619831 w 800806"/>
                <a:gd name="connsiteY8-3992" fmla="*/ 319088 h 1481194"/>
                <a:gd name="connsiteX9-3993" fmla="*/ 767469 w 800806"/>
                <a:gd name="connsiteY9-3994" fmla="*/ 519113 h 1481194"/>
                <a:gd name="connsiteX10-3995" fmla="*/ 800806 w 800806"/>
                <a:gd name="connsiteY10-3996" fmla="*/ 619125 h 1481194"/>
                <a:gd name="connsiteX11-3997" fmla="*/ 767469 w 800806"/>
                <a:gd name="connsiteY11-3998" fmla="*/ 671513 h 1481194"/>
                <a:gd name="connsiteX12-3999" fmla="*/ 710319 w 800806"/>
                <a:gd name="connsiteY12-4000" fmla="*/ 700088 h 1481194"/>
                <a:gd name="connsiteX13-4001" fmla="*/ 672219 w 800806"/>
                <a:gd name="connsiteY13-4002" fmla="*/ 714375 h 1481194"/>
                <a:gd name="connsiteX14-4003" fmla="*/ 667456 w 800806"/>
                <a:gd name="connsiteY14-4004" fmla="*/ 1366838 h 1481194"/>
                <a:gd name="connsiteX15-4005" fmla="*/ 596019 w 800806"/>
                <a:gd name="connsiteY15-4006" fmla="*/ 1481137 h 1481194"/>
                <a:gd name="connsiteX16-4007" fmla="*/ 524581 w 800806"/>
                <a:gd name="connsiteY16-4008" fmla="*/ 1350170 h 1481194"/>
                <a:gd name="connsiteX17-4009" fmla="*/ 524581 w 800806"/>
                <a:gd name="connsiteY17-4010" fmla="*/ 981075 h 1481194"/>
                <a:gd name="connsiteX18-4011" fmla="*/ 491244 w 800806"/>
                <a:gd name="connsiteY18-4012" fmla="*/ 981075 h 1481194"/>
                <a:gd name="connsiteX19-4013" fmla="*/ 410282 w 800806"/>
                <a:gd name="connsiteY19-4014" fmla="*/ 1195388 h 1481194"/>
                <a:gd name="connsiteX20-4015" fmla="*/ 348369 w 800806"/>
                <a:gd name="connsiteY20-4016" fmla="*/ 981075 h 1481194"/>
                <a:gd name="connsiteX21-4017" fmla="*/ 315031 w 800806"/>
                <a:gd name="connsiteY21-4018" fmla="*/ 981075 h 1481194"/>
                <a:gd name="connsiteX22-4019" fmla="*/ 243594 w 800806"/>
                <a:gd name="connsiteY22-4020" fmla="*/ 1147763 h 1481194"/>
                <a:gd name="connsiteX23-4021" fmla="*/ 172156 w 800806"/>
                <a:gd name="connsiteY23-4022" fmla="*/ 981075 h 1481194"/>
                <a:gd name="connsiteX24-4023" fmla="*/ 143581 w 800806"/>
                <a:gd name="connsiteY24-4024" fmla="*/ 981075 h 1481194"/>
                <a:gd name="connsiteX25-4025" fmla="*/ 67381 w 800806"/>
                <a:gd name="connsiteY25-4026" fmla="*/ 1131095 h 1481194"/>
                <a:gd name="connsiteX26-4027" fmla="*/ 706 w 800806"/>
                <a:gd name="connsiteY26-4028" fmla="*/ 990600 h 1481194"/>
                <a:gd name="connsiteX0-4029" fmla="*/ 706 w 800806"/>
                <a:gd name="connsiteY0-4030" fmla="*/ 990600 h 1481194"/>
                <a:gd name="connsiteX1-4031" fmla="*/ 706 w 800806"/>
                <a:gd name="connsiteY1-4032" fmla="*/ 381000 h 1481194"/>
                <a:gd name="connsiteX2-4033" fmla="*/ 43569 w 800806"/>
                <a:gd name="connsiteY2-4034" fmla="*/ 228600 h 1481194"/>
                <a:gd name="connsiteX3-4035" fmla="*/ 205494 w 800806"/>
                <a:gd name="connsiteY3-4036" fmla="*/ 0 h 1481194"/>
                <a:gd name="connsiteX4-4037" fmla="*/ 781756 w 800806"/>
                <a:gd name="connsiteY4-4038" fmla="*/ 4763 h 1481194"/>
                <a:gd name="connsiteX5-4039" fmla="*/ 681744 w 800806"/>
                <a:gd name="connsiteY5-4040" fmla="*/ 23813 h 1481194"/>
                <a:gd name="connsiteX6-4041" fmla="*/ 648406 w 800806"/>
                <a:gd name="connsiteY6-4042" fmla="*/ 85725 h 1481194"/>
                <a:gd name="connsiteX7-4043" fmla="*/ 615069 w 800806"/>
                <a:gd name="connsiteY7-4044" fmla="*/ 161925 h 1481194"/>
                <a:gd name="connsiteX8-4045" fmla="*/ 619831 w 800806"/>
                <a:gd name="connsiteY8-4046" fmla="*/ 319088 h 1481194"/>
                <a:gd name="connsiteX9-4047" fmla="*/ 767469 w 800806"/>
                <a:gd name="connsiteY9-4048" fmla="*/ 519113 h 1481194"/>
                <a:gd name="connsiteX10-4049" fmla="*/ 800806 w 800806"/>
                <a:gd name="connsiteY10-4050" fmla="*/ 619125 h 1481194"/>
                <a:gd name="connsiteX11-4051" fmla="*/ 767469 w 800806"/>
                <a:gd name="connsiteY11-4052" fmla="*/ 671513 h 1481194"/>
                <a:gd name="connsiteX12-4053" fmla="*/ 710319 w 800806"/>
                <a:gd name="connsiteY12-4054" fmla="*/ 700088 h 1481194"/>
                <a:gd name="connsiteX13-4055" fmla="*/ 672219 w 800806"/>
                <a:gd name="connsiteY13-4056" fmla="*/ 714375 h 1481194"/>
                <a:gd name="connsiteX14-4057" fmla="*/ 667456 w 800806"/>
                <a:gd name="connsiteY14-4058" fmla="*/ 1366838 h 1481194"/>
                <a:gd name="connsiteX15-4059" fmla="*/ 596019 w 800806"/>
                <a:gd name="connsiteY15-4060" fmla="*/ 1481137 h 1481194"/>
                <a:gd name="connsiteX16-4061" fmla="*/ 524581 w 800806"/>
                <a:gd name="connsiteY16-4062" fmla="*/ 1350170 h 1481194"/>
                <a:gd name="connsiteX17-4063" fmla="*/ 524581 w 800806"/>
                <a:gd name="connsiteY17-4064" fmla="*/ 981075 h 1481194"/>
                <a:gd name="connsiteX18-4065" fmla="*/ 491244 w 800806"/>
                <a:gd name="connsiteY18-4066" fmla="*/ 981075 h 1481194"/>
                <a:gd name="connsiteX19-4067" fmla="*/ 410282 w 800806"/>
                <a:gd name="connsiteY19-4068" fmla="*/ 1195388 h 1481194"/>
                <a:gd name="connsiteX20-4069" fmla="*/ 348369 w 800806"/>
                <a:gd name="connsiteY20-4070" fmla="*/ 981075 h 1481194"/>
                <a:gd name="connsiteX21-4071" fmla="*/ 315031 w 800806"/>
                <a:gd name="connsiteY21-4072" fmla="*/ 981075 h 1481194"/>
                <a:gd name="connsiteX22-4073" fmla="*/ 243594 w 800806"/>
                <a:gd name="connsiteY22-4074" fmla="*/ 1147763 h 1481194"/>
                <a:gd name="connsiteX23-4075" fmla="*/ 172156 w 800806"/>
                <a:gd name="connsiteY23-4076" fmla="*/ 981075 h 1481194"/>
                <a:gd name="connsiteX24-4077" fmla="*/ 143581 w 800806"/>
                <a:gd name="connsiteY24-4078" fmla="*/ 981075 h 1481194"/>
                <a:gd name="connsiteX25-4079" fmla="*/ 67381 w 800806"/>
                <a:gd name="connsiteY25-4080" fmla="*/ 1131095 h 1481194"/>
                <a:gd name="connsiteX26-4081" fmla="*/ 706 w 800806"/>
                <a:gd name="connsiteY26-4082" fmla="*/ 990600 h 1481194"/>
                <a:gd name="connsiteX0-4083" fmla="*/ 706 w 800806"/>
                <a:gd name="connsiteY0-4084" fmla="*/ 990600 h 1481194"/>
                <a:gd name="connsiteX1-4085" fmla="*/ 706 w 800806"/>
                <a:gd name="connsiteY1-4086" fmla="*/ 381000 h 1481194"/>
                <a:gd name="connsiteX2-4087" fmla="*/ 43569 w 800806"/>
                <a:gd name="connsiteY2-4088" fmla="*/ 228600 h 1481194"/>
                <a:gd name="connsiteX3-4089" fmla="*/ 205494 w 800806"/>
                <a:gd name="connsiteY3-4090" fmla="*/ 0 h 1481194"/>
                <a:gd name="connsiteX4-4091" fmla="*/ 781756 w 800806"/>
                <a:gd name="connsiteY4-4092" fmla="*/ 4763 h 1481194"/>
                <a:gd name="connsiteX5-4093" fmla="*/ 681744 w 800806"/>
                <a:gd name="connsiteY5-4094" fmla="*/ 23813 h 1481194"/>
                <a:gd name="connsiteX6-4095" fmla="*/ 648406 w 800806"/>
                <a:gd name="connsiteY6-4096" fmla="*/ 85725 h 1481194"/>
                <a:gd name="connsiteX7-4097" fmla="*/ 615069 w 800806"/>
                <a:gd name="connsiteY7-4098" fmla="*/ 161925 h 1481194"/>
                <a:gd name="connsiteX8-4099" fmla="*/ 619831 w 800806"/>
                <a:gd name="connsiteY8-4100" fmla="*/ 319088 h 1481194"/>
                <a:gd name="connsiteX9-4101" fmla="*/ 767469 w 800806"/>
                <a:gd name="connsiteY9-4102" fmla="*/ 519113 h 1481194"/>
                <a:gd name="connsiteX10-4103" fmla="*/ 800806 w 800806"/>
                <a:gd name="connsiteY10-4104" fmla="*/ 619125 h 1481194"/>
                <a:gd name="connsiteX11-4105" fmla="*/ 767469 w 800806"/>
                <a:gd name="connsiteY11-4106" fmla="*/ 671513 h 1481194"/>
                <a:gd name="connsiteX12-4107" fmla="*/ 672219 w 800806"/>
                <a:gd name="connsiteY12-4108" fmla="*/ 714375 h 1481194"/>
                <a:gd name="connsiteX13-4109" fmla="*/ 667456 w 800806"/>
                <a:gd name="connsiteY13-4110" fmla="*/ 1366838 h 1481194"/>
                <a:gd name="connsiteX14-4111" fmla="*/ 596019 w 800806"/>
                <a:gd name="connsiteY14-4112" fmla="*/ 1481137 h 1481194"/>
                <a:gd name="connsiteX15-4113" fmla="*/ 524581 w 800806"/>
                <a:gd name="connsiteY15-4114" fmla="*/ 1350170 h 1481194"/>
                <a:gd name="connsiteX16-4115" fmla="*/ 524581 w 800806"/>
                <a:gd name="connsiteY16-4116" fmla="*/ 981075 h 1481194"/>
                <a:gd name="connsiteX17-4117" fmla="*/ 491244 w 800806"/>
                <a:gd name="connsiteY17-4118" fmla="*/ 981075 h 1481194"/>
                <a:gd name="connsiteX18-4119" fmla="*/ 410282 w 800806"/>
                <a:gd name="connsiteY18-4120" fmla="*/ 1195388 h 1481194"/>
                <a:gd name="connsiteX19-4121" fmla="*/ 348369 w 800806"/>
                <a:gd name="connsiteY19-4122" fmla="*/ 981075 h 1481194"/>
                <a:gd name="connsiteX20-4123" fmla="*/ 315031 w 800806"/>
                <a:gd name="connsiteY20-4124" fmla="*/ 981075 h 1481194"/>
                <a:gd name="connsiteX21-4125" fmla="*/ 243594 w 800806"/>
                <a:gd name="connsiteY21-4126" fmla="*/ 1147763 h 1481194"/>
                <a:gd name="connsiteX22-4127" fmla="*/ 172156 w 800806"/>
                <a:gd name="connsiteY22-4128" fmla="*/ 981075 h 1481194"/>
                <a:gd name="connsiteX23-4129" fmla="*/ 143581 w 800806"/>
                <a:gd name="connsiteY23-4130" fmla="*/ 981075 h 1481194"/>
                <a:gd name="connsiteX24-4131" fmla="*/ 67381 w 800806"/>
                <a:gd name="connsiteY24-4132" fmla="*/ 1131095 h 1481194"/>
                <a:gd name="connsiteX25-4133" fmla="*/ 706 w 800806"/>
                <a:gd name="connsiteY25-4134" fmla="*/ 990600 h 1481194"/>
                <a:gd name="connsiteX0-4135" fmla="*/ 706 w 800806"/>
                <a:gd name="connsiteY0-4136" fmla="*/ 990600 h 1481194"/>
                <a:gd name="connsiteX1-4137" fmla="*/ 706 w 800806"/>
                <a:gd name="connsiteY1-4138" fmla="*/ 381000 h 1481194"/>
                <a:gd name="connsiteX2-4139" fmla="*/ 43569 w 800806"/>
                <a:gd name="connsiteY2-4140" fmla="*/ 228600 h 1481194"/>
                <a:gd name="connsiteX3-4141" fmla="*/ 205494 w 800806"/>
                <a:gd name="connsiteY3-4142" fmla="*/ 0 h 1481194"/>
                <a:gd name="connsiteX4-4143" fmla="*/ 781756 w 800806"/>
                <a:gd name="connsiteY4-4144" fmla="*/ 4763 h 1481194"/>
                <a:gd name="connsiteX5-4145" fmla="*/ 681744 w 800806"/>
                <a:gd name="connsiteY5-4146" fmla="*/ 23813 h 1481194"/>
                <a:gd name="connsiteX6-4147" fmla="*/ 648406 w 800806"/>
                <a:gd name="connsiteY6-4148" fmla="*/ 85725 h 1481194"/>
                <a:gd name="connsiteX7-4149" fmla="*/ 615069 w 800806"/>
                <a:gd name="connsiteY7-4150" fmla="*/ 161925 h 1481194"/>
                <a:gd name="connsiteX8-4151" fmla="*/ 619831 w 800806"/>
                <a:gd name="connsiteY8-4152" fmla="*/ 319088 h 1481194"/>
                <a:gd name="connsiteX9-4153" fmla="*/ 767469 w 800806"/>
                <a:gd name="connsiteY9-4154" fmla="*/ 519113 h 1481194"/>
                <a:gd name="connsiteX10-4155" fmla="*/ 800806 w 800806"/>
                <a:gd name="connsiteY10-4156" fmla="*/ 619125 h 1481194"/>
                <a:gd name="connsiteX11-4157" fmla="*/ 767469 w 800806"/>
                <a:gd name="connsiteY11-4158" fmla="*/ 671513 h 1481194"/>
                <a:gd name="connsiteX12-4159" fmla="*/ 672219 w 800806"/>
                <a:gd name="connsiteY12-4160" fmla="*/ 714375 h 1481194"/>
                <a:gd name="connsiteX13-4161" fmla="*/ 667456 w 800806"/>
                <a:gd name="connsiteY13-4162" fmla="*/ 1366838 h 1481194"/>
                <a:gd name="connsiteX14-4163" fmla="*/ 596019 w 800806"/>
                <a:gd name="connsiteY14-4164" fmla="*/ 1481137 h 1481194"/>
                <a:gd name="connsiteX15-4165" fmla="*/ 524581 w 800806"/>
                <a:gd name="connsiteY15-4166" fmla="*/ 1350170 h 1481194"/>
                <a:gd name="connsiteX16-4167" fmla="*/ 524581 w 800806"/>
                <a:gd name="connsiteY16-4168" fmla="*/ 981075 h 1481194"/>
                <a:gd name="connsiteX17-4169" fmla="*/ 491244 w 800806"/>
                <a:gd name="connsiteY17-4170" fmla="*/ 981075 h 1481194"/>
                <a:gd name="connsiteX18-4171" fmla="*/ 410282 w 800806"/>
                <a:gd name="connsiteY18-4172" fmla="*/ 1195388 h 1481194"/>
                <a:gd name="connsiteX19-4173" fmla="*/ 348369 w 800806"/>
                <a:gd name="connsiteY19-4174" fmla="*/ 981075 h 1481194"/>
                <a:gd name="connsiteX20-4175" fmla="*/ 315031 w 800806"/>
                <a:gd name="connsiteY20-4176" fmla="*/ 981075 h 1481194"/>
                <a:gd name="connsiteX21-4177" fmla="*/ 243594 w 800806"/>
                <a:gd name="connsiteY21-4178" fmla="*/ 1147763 h 1481194"/>
                <a:gd name="connsiteX22-4179" fmla="*/ 172156 w 800806"/>
                <a:gd name="connsiteY22-4180" fmla="*/ 981075 h 1481194"/>
                <a:gd name="connsiteX23-4181" fmla="*/ 143581 w 800806"/>
                <a:gd name="connsiteY23-4182" fmla="*/ 981075 h 1481194"/>
                <a:gd name="connsiteX24-4183" fmla="*/ 67381 w 800806"/>
                <a:gd name="connsiteY24-4184" fmla="*/ 1131095 h 1481194"/>
                <a:gd name="connsiteX25-4185" fmla="*/ 706 w 800806"/>
                <a:gd name="connsiteY25-4186" fmla="*/ 990600 h 1481194"/>
                <a:gd name="connsiteX0-4187" fmla="*/ 706 w 800806"/>
                <a:gd name="connsiteY0-4188" fmla="*/ 990600 h 1481194"/>
                <a:gd name="connsiteX1-4189" fmla="*/ 706 w 800806"/>
                <a:gd name="connsiteY1-4190" fmla="*/ 381000 h 1481194"/>
                <a:gd name="connsiteX2-4191" fmla="*/ 43569 w 800806"/>
                <a:gd name="connsiteY2-4192" fmla="*/ 228600 h 1481194"/>
                <a:gd name="connsiteX3-4193" fmla="*/ 205494 w 800806"/>
                <a:gd name="connsiteY3-4194" fmla="*/ 0 h 1481194"/>
                <a:gd name="connsiteX4-4195" fmla="*/ 781756 w 800806"/>
                <a:gd name="connsiteY4-4196" fmla="*/ 4763 h 1481194"/>
                <a:gd name="connsiteX5-4197" fmla="*/ 681744 w 800806"/>
                <a:gd name="connsiteY5-4198" fmla="*/ 23813 h 1481194"/>
                <a:gd name="connsiteX6-4199" fmla="*/ 648406 w 800806"/>
                <a:gd name="connsiteY6-4200" fmla="*/ 85725 h 1481194"/>
                <a:gd name="connsiteX7-4201" fmla="*/ 615069 w 800806"/>
                <a:gd name="connsiteY7-4202" fmla="*/ 161925 h 1481194"/>
                <a:gd name="connsiteX8-4203" fmla="*/ 619831 w 800806"/>
                <a:gd name="connsiteY8-4204" fmla="*/ 319088 h 1481194"/>
                <a:gd name="connsiteX9-4205" fmla="*/ 767469 w 800806"/>
                <a:gd name="connsiteY9-4206" fmla="*/ 519113 h 1481194"/>
                <a:gd name="connsiteX10-4207" fmla="*/ 800806 w 800806"/>
                <a:gd name="connsiteY10-4208" fmla="*/ 619125 h 1481194"/>
                <a:gd name="connsiteX11-4209" fmla="*/ 767469 w 800806"/>
                <a:gd name="connsiteY11-4210" fmla="*/ 671513 h 1481194"/>
                <a:gd name="connsiteX12-4211" fmla="*/ 672219 w 800806"/>
                <a:gd name="connsiteY12-4212" fmla="*/ 714375 h 1481194"/>
                <a:gd name="connsiteX13-4213" fmla="*/ 667456 w 800806"/>
                <a:gd name="connsiteY13-4214" fmla="*/ 1366838 h 1481194"/>
                <a:gd name="connsiteX14-4215" fmla="*/ 596019 w 800806"/>
                <a:gd name="connsiteY14-4216" fmla="*/ 1481137 h 1481194"/>
                <a:gd name="connsiteX15-4217" fmla="*/ 524581 w 800806"/>
                <a:gd name="connsiteY15-4218" fmla="*/ 1350170 h 1481194"/>
                <a:gd name="connsiteX16-4219" fmla="*/ 524581 w 800806"/>
                <a:gd name="connsiteY16-4220" fmla="*/ 981075 h 1481194"/>
                <a:gd name="connsiteX17-4221" fmla="*/ 491244 w 800806"/>
                <a:gd name="connsiteY17-4222" fmla="*/ 981075 h 1481194"/>
                <a:gd name="connsiteX18-4223" fmla="*/ 410282 w 800806"/>
                <a:gd name="connsiteY18-4224" fmla="*/ 1195388 h 1481194"/>
                <a:gd name="connsiteX19-4225" fmla="*/ 348369 w 800806"/>
                <a:gd name="connsiteY19-4226" fmla="*/ 981075 h 1481194"/>
                <a:gd name="connsiteX20-4227" fmla="*/ 315031 w 800806"/>
                <a:gd name="connsiteY20-4228" fmla="*/ 981075 h 1481194"/>
                <a:gd name="connsiteX21-4229" fmla="*/ 243594 w 800806"/>
                <a:gd name="connsiteY21-4230" fmla="*/ 1147763 h 1481194"/>
                <a:gd name="connsiteX22-4231" fmla="*/ 172156 w 800806"/>
                <a:gd name="connsiteY22-4232" fmla="*/ 981075 h 1481194"/>
                <a:gd name="connsiteX23-4233" fmla="*/ 143581 w 800806"/>
                <a:gd name="connsiteY23-4234" fmla="*/ 981075 h 1481194"/>
                <a:gd name="connsiteX24-4235" fmla="*/ 67381 w 800806"/>
                <a:gd name="connsiteY24-4236" fmla="*/ 1131095 h 1481194"/>
                <a:gd name="connsiteX25-4237" fmla="*/ 706 w 800806"/>
                <a:gd name="connsiteY25-4238" fmla="*/ 990600 h 1481194"/>
                <a:gd name="connsiteX0-4239" fmla="*/ 706 w 800806"/>
                <a:gd name="connsiteY0-4240" fmla="*/ 990600 h 1481194"/>
                <a:gd name="connsiteX1-4241" fmla="*/ 706 w 800806"/>
                <a:gd name="connsiteY1-4242" fmla="*/ 381000 h 1481194"/>
                <a:gd name="connsiteX2-4243" fmla="*/ 43569 w 800806"/>
                <a:gd name="connsiteY2-4244" fmla="*/ 228600 h 1481194"/>
                <a:gd name="connsiteX3-4245" fmla="*/ 205494 w 800806"/>
                <a:gd name="connsiteY3-4246" fmla="*/ 0 h 1481194"/>
                <a:gd name="connsiteX4-4247" fmla="*/ 781756 w 800806"/>
                <a:gd name="connsiteY4-4248" fmla="*/ 4763 h 1481194"/>
                <a:gd name="connsiteX5-4249" fmla="*/ 681744 w 800806"/>
                <a:gd name="connsiteY5-4250" fmla="*/ 23813 h 1481194"/>
                <a:gd name="connsiteX6-4251" fmla="*/ 648406 w 800806"/>
                <a:gd name="connsiteY6-4252" fmla="*/ 85725 h 1481194"/>
                <a:gd name="connsiteX7-4253" fmla="*/ 615069 w 800806"/>
                <a:gd name="connsiteY7-4254" fmla="*/ 161925 h 1481194"/>
                <a:gd name="connsiteX8-4255" fmla="*/ 619831 w 800806"/>
                <a:gd name="connsiteY8-4256" fmla="*/ 319088 h 1481194"/>
                <a:gd name="connsiteX9-4257" fmla="*/ 767469 w 800806"/>
                <a:gd name="connsiteY9-4258" fmla="*/ 519113 h 1481194"/>
                <a:gd name="connsiteX10-4259" fmla="*/ 800806 w 800806"/>
                <a:gd name="connsiteY10-4260" fmla="*/ 619125 h 1481194"/>
                <a:gd name="connsiteX11-4261" fmla="*/ 672219 w 800806"/>
                <a:gd name="connsiteY11-4262" fmla="*/ 714375 h 1481194"/>
                <a:gd name="connsiteX12-4263" fmla="*/ 667456 w 800806"/>
                <a:gd name="connsiteY12-4264" fmla="*/ 1366838 h 1481194"/>
                <a:gd name="connsiteX13-4265" fmla="*/ 596019 w 800806"/>
                <a:gd name="connsiteY13-4266" fmla="*/ 1481137 h 1481194"/>
                <a:gd name="connsiteX14-4267" fmla="*/ 524581 w 800806"/>
                <a:gd name="connsiteY14-4268" fmla="*/ 1350170 h 1481194"/>
                <a:gd name="connsiteX15-4269" fmla="*/ 524581 w 800806"/>
                <a:gd name="connsiteY15-4270" fmla="*/ 981075 h 1481194"/>
                <a:gd name="connsiteX16-4271" fmla="*/ 491244 w 800806"/>
                <a:gd name="connsiteY16-4272" fmla="*/ 981075 h 1481194"/>
                <a:gd name="connsiteX17-4273" fmla="*/ 410282 w 800806"/>
                <a:gd name="connsiteY17-4274" fmla="*/ 1195388 h 1481194"/>
                <a:gd name="connsiteX18-4275" fmla="*/ 348369 w 800806"/>
                <a:gd name="connsiteY18-4276" fmla="*/ 981075 h 1481194"/>
                <a:gd name="connsiteX19-4277" fmla="*/ 315031 w 800806"/>
                <a:gd name="connsiteY19-4278" fmla="*/ 981075 h 1481194"/>
                <a:gd name="connsiteX20-4279" fmla="*/ 243594 w 800806"/>
                <a:gd name="connsiteY20-4280" fmla="*/ 1147763 h 1481194"/>
                <a:gd name="connsiteX21-4281" fmla="*/ 172156 w 800806"/>
                <a:gd name="connsiteY21-4282" fmla="*/ 981075 h 1481194"/>
                <a:gd name="connsiteX22-4283" fmla="*/ 143581 w 800806"/>
                <a:gd name="connsiteY22-4284" fmla="*/ 981075 h 1481194"/>
                <a:gd name="connsiteX23-4285" fmla="*/ 67381 w 800806"/>
                <a:gd name="connsiteY23-4286" fmla="*/ 1131095 h 1481194"/>
                <a:gd name="connsiteX24-4287" fmla="*/ 706 w 800806"/>
                <a:gd name="connsiteY24-4288" fmla="*/ 990600 h 1481194"/>
                <a:gd name="connsiteX0-4289" fmla="*/ 706 w 806536"/>
                <a:gd name="connsiteY0-4290" fmla="*/ 990600 h 1481194"/>
                <a:gd name="connsiteX1-4291" fmla="*/ 706 w 806536"/>
                <a:gd name="connsiteY1-4292" fmla="*/ 381000 h 1481194"/>
                <a:gd name="connsiteX2-4293" fmla="*/ 43569 w 806536"/>
                <a:gd name="connsiteY2-4294" fmla="*/ 228600 h 1481194"/>
                <a:gd name="connsiteX3-4295" fmla="*/ 205494 w 806536"/>
                <a:gd name="connsiteY3-4296" fmla="*/ 0 h 1481194"/>
                <a:gd name="connsiteX4-4297" fmla="*/ 781756 w 806536"/>
                <a:gd name="connsiteY4-4298" fmla="*/ 4763 h 1481194"/>
                <a:gd name="connsiteX5-4299" fmla="*/ 681744 w 806536"/>
                <a:gd name="connsiteY5-4300" fmla="*/ 23813 h 1481194"/>
                <a:gd name="connsiteX6-4301" fmla="*/ 648406 w 806536"/>
                <a:gd name="connsiteY6-4302" fmla="*/ 85725 h 1481194"/>
                <a:gd name="connsiteX7-4303" fmla="*/ 615069 w 806536"/>
                <a:gd name="connsiteY7-4304" fmla="*/ 161925 h 1481194"/>
                <a:gd name="connsiteX8-4305" fmla="*/ 619831 w 806536"/>
                <a:gd name="connsiteY8-4306" fmla="*/ 319088 h 1481194"/>
                <a:gd name="connsiteX9-4307" fmla="*/ 767469 w 806536"/>
                <a:gd name="connsiteY9-4308" fmla="*/ 519113 h 1481194"/>
                <a:gd name="connsiteX10-4309" fmla="*/ 800806 w 806536"/>
                <a:gd name="connsiteY10-4310" fmla="*/ 619125 h 1481194"/>
                <a:gd name="connsiteX11-4311" fmla="*/ 672219 w 806536"/>
                <a:gd name="connsiteY11-4312" fmla="*/ 714375 h 1481194"/>
                <a:gd name="connsiteX12-4313" fmla="*/ 667456 w 806536"/>
                <a:gd name="connsiteY12-4314" fmla="*/ 1366838 h 1481194"/>
                <a:gd name="connsiteX13-4315" fmla="*/ 596019 w 806536"/>
                <a:gd name="connsiteY13-4316" fmla="*/ 1481137 h 1481194"/>
                <a:gd name="connsiteX14-4317" fmla="*/ 524581 w 806536"/>
                <a:gd name="connsiteY14-4318" fmla="*/ 1350170 h 1481194"/>
                <a:gd name="connsiteX15-4319" fmla="*/ 524581 w 806536"/>
                <a:gd name="connsiteY15-4320" fmla="*/ 981075 h 1481194"/>
                <a:gd name="connsiteX16-4321" fmla="*/ 491244 w 806536"/>
                <a:gd name="connsiteY16-4322" fmla="*/ 981075 h 1481194"/>
                <a:gd name="connsiteX17-4323" fmla="*/ 410282 w 806536"/>
                <a:gd name="connsiteY17-4324" fmla="*/ 1195388 h 1481194"/>
                <a:gd name="connsiteX18-4325" fmla="*/ 348369 w 806536"/>
                <a:gd name="connsiteY18-4326" fmla="*/ 981075 h 1481194"/>
                <a:gd name="connsiteX19-4327" fmla="*/ 315031 w 806536"/>
                <a:gd name="connsiteY19-4328" fmla="*/ 981075 h 1481194"/>
                <a:gd name="connsiteX20-4329" fmla="*/ 243594 w 806536"/>
                <a:gd name="connsiteY20-4330" fmla="*/ 1147763 h 1481194"/>
                <a:gd name="connsiteX21-4331" fmla="*/ 172156 w 806536"/>
                <a:gd name="connsiteY21-4332" fmla="*/ 981075 h 1481194"/>
                <a:gd name="connsiteX22-4333" fmla="*/ 143581 w 806536"/>
                <a:gd name="connsiteY22-4334" fmla="*/ 981075 h 1481194"/>
                <a:gd name="connsiteX23-4335" fmla="*/ 67381 w 806536"/>
                <a:gd name="connsiteY23-4336" fmla="*/ 1131095 h 1481194"/>
                <a:gd name="connsiteX24-4337" fmla="*/ 706 w 806536"/>
                <a:gd name="connsiteY24-4338" fmla="*/ 990600 h 1481194"/>
                <a:gd name="connsiteX0-4339" fmla="*/ 706 w 806536"/>
                <a:gd name="connsiteY0-4340" fmla="*/ 990600 h 1481194"/>
                <a:gd name="connsiteX1-4341" fmla="*/ 706 w 806536"/>
                <a:gd name="connsiteY1-4342" fmla="*/ 381000 h 1481194"/>
                <a:gd name="connsiteX2-4343" fmla="*/ 43569 w 806536"/>
                <a:gd name="connsiteY2-4344" fmla="*/ 228600 h 1481194"/>
                <a:gd name="connsiteX3-4345" fmla="*/ 205494 w 806536"/>
                <a:gd name="connsiteY3-4346" fmla="*/ 0 h 1481194"/>
                <a:gd name="connsiteX4-4347" fmla="*/ 781756 w 806536"/>
                <a:gd name="connsiteY4-4348" fmla="*/ 4763 h 1481194"/>
                <a:gd name="connsiteX5-4349" fmla="*/ 681744 w 806536"/>
                <a:gd name="connsiteY5-4350" fmla="*/ 23813 h 1481194"/>
                <a:gd name="connsiteX6-4351" fmla="*/ 648406 w 806536"/>
                <a:gd name="connsiteY6-4352" fmla="*/ 85725 h 1481194"/>
                <a:gd name="connsiteX7-4353" fmla="*/ 615069 w 806536"/>
                <a:gd name="connsiteY7-4354" fmla="*/ 161925 h 1481194"/>
                <a:gd name="connsiteX8-4355" fmla="*/ 619831 w 806536"/>
                <a:gd name="connsiteY8-4356" fmla="*/ 319088 h 1481194"/>
                <a:gd name="connsiteX9-4357" fmla="*/ 767469 w 806536"/>
                <a:gd name="connsiteY9-4358" fmla="*/ 519113 h 1481194"/>
                <a:gd name="connsiteX10-4359" fmla="*/ 800806 w 806536"/>
                <a:gd name="connsiteY10-4360" fmla="*/ 619125 h 1481194"/>
                <a:gd name="connsiteX11-4361" fmla="*/ 672219 w 806536"/>
                <a:gd name="connsiteY11-4362" fmla="*/ 714375 h 1481194"/>
                <a:gd name="connsiteX12-4363" fmla="*/ 667456 w 806536"/>
                <a:gd name="connsiteY12-4364" fmla="*/ 1366838 h 1481194"/>
                <a:gd name="connsiteX13-4365" fmla="*/ 596019 w 806536"/>
                <a:gd name="connsiteY13-4366" fmla="*/ 1481137 h 1481194"/>
                <a:gd name="connsiteX14-4367" fmla="*/ 524581 w 806536"/>
                <a:gd name="connsiteY14-4368" fmla="*/ 1350170 h 1481194"/>
                <a:gd name="connsiteX15-4369" fmla="*/ 524581 w 806536"/>
                <a:gd name="connsiteY15-4370" fmla="*/ 981075 h 1481194"/>
                <a:gd name="connsiteX16-4371" fmla="*/ 491244 w 806536"/>
                <a:gd name="connsiteY16-4372" fmla="*/ 981075 h 1481194"/>
                <a:gd name="connsiteX17-4373" fmla="*/ 410282 w 806536"/>
                <a:gd name="connsiteY17-4374" fmla="*/ 1195388 h 1481194"/>
                <a:gd name="connsiteX18-4375" fmla="*/ 348369 w 806536"/>
                <a:gd name="connsiteY18-4376" fmla="*/ 981075 h 1481194"/>
                <a:gd name="connsiteX19-4377" fmla="*/ 315031 w 806536"/>
                <a:gd name="connsiteY19-4378" fmla="*/ 981075 h 1481194"/>
                <a:gd name="connsiteX20-4379" fmla="*/ 243594 w 806536"/>
                <a:gd name="connsiteY20-4380" fmla="*/ 1147763 h 1481194"/>
                <a:gd name="connsiteX21-4381" fmla="*/ 172156 w 806536"/>
                <a:gd name="connsiteY21-4382" fmla="*/ 981075 h 1481194"/>
                <a:gd name="connsiteX22-4383" fmla="*/ 143581 w 806536"/>
                <a:gd name="connsiteY22-4384" fmla="*/ 981075 h 1481194"/>
                <a:gd name="connsiteX23-4385" fmla="*/ 67381 w 806536"/>
                <a:gd name="connsiteY23-4386" fmla="*/ 1131095 h 1481194"/>
                <a:gd name="connsiteX24-4387" fmla="*/ 706 w 806536"/>
                <a:gd name="connsiteY24-4388" fmla="*/ 990600 h 1481194"/>
                <a:gd name="connsiteX0-4389" fmla="*/ 706 w 806536"/>
                <a:gd name="connsiteY0-4390" fmla="*/ 990600 h 1481194"/>
                <a:gd name="connsiteX1-4391" fmla="*/ 706 w 806536"/>
                <a:gd name="connsiteY1-4392" fmla="*/ 381000 h 1481194"/>
                <a:gd name="connsiteX2-4393" fmla="*/ 43569 w 806536"/>
                <a:gd name="connsiteY2-4394" fmla="*/ 228600 h 1481194"/>
                <a:gd name="connsiteX3-4395" fmla="*/ 205494 w 806536"/>
                <a:gd name="connsiteY3-4396" fmla="*/ 0 h 1481194"/>
                <a:gd name="connsiteX4-4397" fmla="*/ 781756 w 806536"/>
                <a:gd name="connsiteY4-4398" fmla="*/ 4763 h 1481194"/>
                <a:gd name="connsiteX5-4399" fmla="*/ 681744 w 806536"/>
                <a:gd name="connsiteY5-4400" fmla="*/ 23813 h 1481194"/>
                <a:gd name="connsiteX6-4401" fmla="*/ 648406 w 806536"/>
                <a:gd name="connsiteY6-4402" fmla="*/ 85725 h 1481194"/>
                <a:gd name="connsiteX7-4403" fmla="*/ 615069 w 806536"/>
                <a:gd name="connsiteY7-4404" fmla="*/ 161925 h 1481194"/>
                <a:gd name="connsiteX8-4405" fmla="*/ 619831 w 806536"/>
                <a:gd name="connsiteY8-4406" fmla="*/ 319088 h 1481194"/>
                <a:gd name="connsiteX9-4407" fmla="*/ 767469 w 806536"/>
                <a:gd name="connsiteY9-4408" fmla="*/ 519113 h 1481194"/>
                <a:gd name="connsiteX10-4409" fmla="*/ 800806 w 806536"/>
                <a:gd name="connsiteY10-4410" fmla="*/ 619125 h 1481194"/>
                <a:gd name="connsiteX11-4411" fmla="*/ 672219 w 806536"/>
                <a:gd name="connsiteY11-4412" fmla="*/ 714375 h 1481194"/>
                <a:gd name="connsiteX12-4413" fmla="*/ 667456 w 806536"/>
                <a:gd name="connsiteY12-4414" fmla="*/ 1366838 h 1481194"/>
                <a:gd name="connsiteX13-4415" fmla="*/ 596019 w 806536"/>
                <a:gd name="connsiteY13-4416" fmla="*/ 1481137 h 1481194"/>
                <a:gd name="connsiteX14-4417" fmla="*/ 524581 w 806536"/>
                <a:gd name="connsiteY14-4418" fmla="*/ 1350170 h 1481194"/>
                <a:gd name="connsiteX15-4419" fmla="*/ 524581 w 806536"/>
                <a:gd name="connsiteY15-4420" fmla="*/ 981075 h 1481194"/>
                <a:gd name="connsiteX16-4421" fmla="*/ 491244 w 806536"/>
                <a:gd name="connsiteY16-4422" fmla="*/ 981075 h 1481194"/>
                <a:gd name="connsiteX17-4423" fmla="*/ 410282 w 806536"/>
                <a:gd name="connsiteY17-4424" fmla="*/ 1195388 h 1481194"/>
                <a:gd name="connsiteX18-4425" fmla="*/ 348369 w 806536"/>
                <a:gd name="connsiteY18-4426" fmla="*/ 981075 h 1481194"/>
                <a:gd name="connsiteX19-4427" fmla="*/ 315031 w 806536"/>
                <a:gd name="connsiteY19-4428" fmla="*/ 981075 h 1481194"/>
                <a:gd name="connsiteX20-4429" fmla="*/ 243594 w 806536"/>
                <a:gd name="connsiteY20-4430" fmla="*/ 1147763 h 1481194"/>
                <a:gd name="connsiteX21-4431" fmla="*/ 172156 w 806536"/>
                <a:gd name="connsiteY21-4432" fmla="*/ 981075 h 1481194"/>
                <a:gd name="connsiteX22-4433" fmla="*/ 143581 w 806536"/>
                <a:gd name="connsiteY22-4434" fmla="*/ 981075 h 1481194"/>
                <a:gd name="connsiteX23-4435" fmla="*/ 67381 w 806536"/>
                <a:gd name="connsiteY23-4436" fmla="*/ 1131095 h 1481194"/>
                <a:gd name="connsiteX24-4437" fmla="*/ 706 w 806536"/>
                <a:gd name="connsiteY24-4438" fmla="*/ 990600 h 1481194"/>
                <a:gd name="connsiteX0-4439" fmla="*/ 706 w 806536"/>
                <a:gd name="connsiteY0-4440" fmla="*/ 990600 h 1481194"/>
                <a:gd name="connsiteX1-4441" fmla="*/ 706 w 806536"/>
                <a:gd name="connsiteY1-4442" fmla="*/ 381000 h 1481194"/>
                <a:gd name="connsiteX2-4443" fmla="*/ 43569 w 806536"/>
                <a:gd name="connsiteY2-4444" fmla="*/ 228600 h 1481194"/>
                <a:gd name="connsiteX3-4445" fmla="*/ 205494 w 806536"/>
                <a:gd name="connsiteY3-4446" fmla="*/ 0 h 1481194"/>
                <a:gd name="connsiteX4-4447" fmla="*/ 781756 w 806536"/>
                <a:gd name="connsiteY4-4448" fmla="*/ 4763 h 1481194"/>
                <a:gd name="connsiteX5-4449" fmla="*/ 681744 w 806536"/>
                <a:gd name="connsiteY5-4450" fmla="*/ 23813 h 1481194"/>
                <a:gd name="connsiteX6-4451" fmla="*/ 648406 w 806536"/>
                <a:gd name="connsiteY6-4452" fmla="*/ 85725 h 1481194"/>
                <a:gd name="connsiteX7-4453" fmla="*/ 615069 w 806536"/>
                <a:gd name="connsiteY7-4454" fmla="*/ 161925 h 1481194"/>
                <a:gd name="connsiteX8-4455" fmla="*/ 619831 w 806536"/>
                <a:gd name="connsiteY8-4456" fmla="*/ 319088 h 1481194"/>
                <a:gd name="connsiteX9-4457" fmla="*/ 767469 w 806536"/>
                <a:gd name="connsiteY9-4458" fmla="*/ 519113 h 1481194"/>
                <a:gd name="connsiteX10-4459" fmla="*/ 800806 w 806536"/>
                <a:gd name="connsiteY10-4460" fmla="*/ 619125 h 1481194"/>
                <a:gd name="connsiteX11-4461" fmla="*/ 672219 w 806536"/>
                <a:gd name="connsiteY11-4462" fmla="*/ 714375 h 1481194"/>
                <a:gd name="connsiteX12-4463" fmla="*/ 667456 w 806536"/>
                <a:gd name="connsiteY12-4464" fmla="*/ 1366838 h 1481194"/>
                <a:gd name="connsiteX13-4465" fmla="*/ 596019 w 806536"/>
                <a:gd name="connsiteY13-4466" fmla="*/ 1481137 h 1481194"/>
                <a:gd name="connsiteX14-4467" fmla="*/ 524581 w 806536"/>
                <a:gd name="connsiteY14-4468" fmla="*/ 1350170 h 1481194"/>
                <a:gd name="connsiteX15-4469" fmla="*/ 524581 w 806536"/>
                <a:gd name="connsiteY15-4470" fmla="*/ 981075 h 1481194"/>
                <a:gd name="connsiteX16-4471" fmla="*/ 491244 w 806536"/>
                <a:gd name="connsiteY16-4472" fmla="*/ 981075 h 1481194"/>
                <a:gd name="connsiteX17-4473" fmla="*/ 410282 w 806536"/>
                <a:gd name="connsiteY17-4474" fmla="*/ 1195388 h 1481194"/>
                <a:gd name="connsiteX18-4475" fmla="*/ 348369 w 806536"/>
                <a:gd name="connsiteY18-4476" fmla="*/ 981075 h 1481194"/>
                <a:gd name="connsiteX19-4477" fmla="*/ 315031 w 806536"/>
                <a:gd name="connsiteY19-4478" fmla="*/ 981075 h 1481194"/>
                <a:gd name="connsiteX20-4479" fmla="*/ 243594 w 806536"/>
                <a:gd name="connsiteY20-4480" fmla="*/ 1147763 h 1481194"/>
                <a:gd name="connsiteX21-4481" fmla="*/ 172156 w 806536"/>
                <a:gd name="connsiteY21-4482" fmla="*/ 981075 h 1481194"/>
                <a:gd name="connsiteX22-4483" fmla="*/ 143581 w 806536"/>
                <a:gd name="connsiteY22-4484" fmla="*/ 981075 h 1481194"/>
                <a:gd name="connsiteX23-4485" fmla="*/ 67381 w 806536"/>
                <a:gd name="connsiteY23-4486" fmla="*/ 1131095 h 1481194"/>
                <a:gd name="connsiteX24-4487" fmla="*/ 706 w 806536"/>
                <a:gd name="connsiteY24-4488" fmla="*/ 990600 h 1481194"/>
                <a:gd name="connsiteX0-4489" fmla="*/ 706 w 806536"/>
                <a:gd name="connsiteY0-4490" fmla="*/ 990600 h 1481194"/>
                <a:gd name="connsiteX1-4491" fmla="*/ 706 w 806536"/>
                <a:gd name="connsiteY1-4492" fmla="*/ 381000 h 1481194"/>
                <a:gd name="connsiteX2-4493" fmla="*/ 43569 w 806536"/>
                <a:gd name="connsiteY2-4494" fmla="*/ 228600 h 1481194"/>
                <a:gd name="connsiteX3-4495" fmla="*/ 205494 w 806536"/>
                <a:gd name="connsiteY3-4496" fmla="*/ 0 h 1481194"/>
                <a:gd name="connsiteX4-4497" fmla="*/ 781756 w 806536"/>
                <a:gd name="connsiteY4-4498" fmla="*/ 4763 h 1481194"/>
                <a:gd name="connsiteX5-4499" fmla="*/ 681744 w 806536"/>
                <a:gd name="connsiteY5-4500" fmla="*/ 23813 h 1481194"/>
                <a:gd name="connsiteX6-4501" fmla="*/ 648406 w 806536"/>
                <a:gd name="connsiteY6-4502" fmla="*/ 85725 h 1481194"/>
                <a:gd name="connsiteX7-4503" fmla="*/ 615069 w 806536"/>
                <a:gd name="connsiteY7-4504" fmla="*/ 161925 h 1481194"/>
                <a:gd name="connsiteX8-4505" fmla="*/ 619831 w 806536"/>
                <a:gd name="connsiteY8-4506" fmla="*/ 319088 h 1481194"/>
                <a:gd name="connsiteX9-4507" fmla="*/ 767469 w 806536"/>
                <a:gd name="connsiteY9-4508" fmla="*/ 519113 h 1481194"/>
                <a:gd name="connsiteX10-4509" fmla="*/ 800806 w 806536"/>
                <a:gd name="connsiteY10-4510" fmla="*/ 619125 h 1481194"/>
                <a:gd name="connsiteX11-4511" fmla="*/ 672219 w 806536"/>
                <a:gd name="connsiteY11-4512" fmla="*/ 714375 h 1481194"/>
                <a:gd name="connsiteX12-4513" fmla="*/ 667456 w 806536"/>
                <a:gd name="connsiteY12-4514" fmla="*/ 1366838 h 1481194"/>
                <a:gd name="connsiteX13-4515" fmla="*/ 596019 w 806536"/>
                <a:gd name="connsiteY13-4516" fmla="*/ 1481137 h 1481194"/>
                <a:gd name="connsiteX14-4517" fmla="*/ 524581 w 806536"/>
                <a:gd name="connsiteY14-4518" fmla="*/ 1350170 h 1481194"/>
                <a:gd name="connsiteX15-4519" fmla="*/ 524581 w 806536"/>
                <a:gd name="connsiteY15-4520" fmla="*/ 981075 h 1481194"/>
                <a:gd name="connsiteX16-4521" fmla="*/ 491244 w 806536"/>
                <a:gd name="connsiteY16-4522" fmla="*/ 981075 h 1481194"/>
                <a:gd name="connsiteX17-4523" fmla="*/ 410282 w 806536"/>
                <a:gd name="connsiteY17-4524" fmla="*/ 1195388 h 1481194"/>
                <a:gd name="connsiteX18-4525" fmla="*/ 348369 w 806536"/>
                <a:gd name="connsiteY18-4526" fmla="*/ 981075 h 1481194"/>
                <a:gd name="connsiteX19-4527" fmla="*/ 315031 w 806536"/>
                <a:gd name="connsiteY19-4528" fmla="*/ 981075 h 1481194"/>
                <a:gd name="connsiteX20-4529" fmla="*/ 243594 w 806536"/>
                <a:gd name="connsiteY20-4530" fmla="*/ 1147763 h 1481194"/>
                <a:gd name="connsiteX21-4531" fmla="*/ 172156 w 806536"/>
                <a:gd name="connsiteY21-4532" fmla="*/ 981075 h 1481194"/>
                <a:gd name="connsiteX22-4533" fmla="*/ 143581 w 806536"/>
                <a:gd name="connsiteY22-4534" fmla="*/ 981075 h 1481194"/>
                <a:gd name="connsiteX23-4535" fmla="*/ 67381 w 806536"/>
                <a:gd name="connsiteY23-4536" fmla="*/ 1131095 h 1481194"/>
                <a:gd name="connsiteX24-4537" fmla="*/ 706 w 806536"/>
                <a:gd name="connsiteY24-4538" fmla="*/ 990600 h 1481194"/>
                <a:gd name="connsiteX0-4539" fmla="*/ 706 w 806536"/>
                <a:gd name="connsiteY0-4540" fmla="*/ 990600 h 1481194"/>
                <a:gd name="connsiteX1-4541" fmla="*/ 706 w 806536"/>
                <a:gd name="connsiteY1-4542" fmla="*/ 381000 h 1481194"/>
                <a:gd name="connsiteX2-4543" fmla="*/ 43569 w 806536"/>
                <a:gd name="connsiteY2-4544" fmla="*/ 228600 h 1481194"/>
                <a:gd name="connsiteX3-4545" fmla="*/ 205494 w 806536"/>
                <a:gd name="connsiteY3-4546" fmla="*/ 0 h 1481194"/>
                <a:gd name="connsiteX4-4547" fmla="*/ 781756 w 806536"/>
                <a:gd name="connsiteY4-4548" fmla="*/ 4763 h 1481194"/>
                <a:gd name="connsiteX5-4549" fmla="*/ 681744 w 806536"/>
                <a:gd name="connsiteY5-4550" fmla="*/ 23813 h 1481194"/>
                <a:gd name="connsiteX6-4551" fmla="*/ 648406 w 806536"/>
                <a:gd name="connsiteY6-4552" fmla="*/ 85725 h 1481194"/>
                <a:gd name="connsiteX7-4553" fmla="*/ 615069 w 806536"/>
                <a:gd name="connsiteY7-4554" fmla="*/ 161925 h 1481194"/>
                <a:gd name="connsiteX8-4555" fmla="*/ 619831 w 806536"/>
                <a:gd name="connsiteY8-4556" fmla="*/ 319088 h 1481194"/>
                <a:gd name="connsiteX9-4557" fmla="*/ 767469 w 806536"/>
                <a:gd name="connsiteY9-4558" fmla="*/ 519113 h 1481194"/>
                <a:gd name="connsiteX10-4559" fmla="*/ 800806 w 806536"/>
                <a:gd name="connsiteY10-4560" fmla="*/ 619125 h 1481194"/>
                <a:gd name="connsiteX11-4561" fmla="*/ 672219 w 806536"/>
                <a:gd name="connsiteY11-4562" fmla="*/ 714375 h 1481194"/>
                <a:gd name="connsiteX12-4563" fmla="*/ 667456 w 806536"/>
                <a:gd name="connsiteY12-4564" fmla="*/ 1366838 h 1481194"/>
                <a:gd name="connsiteX13-4565" fmla="*/ 596019 w 806536"/>
                <a:gd name="connsiteY13-4566" fmla="*/ 1481137 h 1481194"/>
                <a:gd name="connsiteX14-4567" fmla="*/ 524581 w 806536"/>
                <a:gd name="connsiteY14-4568" fmla="*/ 1350170 h 1481194"/>
                <a:gd name="connsiteX15-4569" fmla="*/ 524581 w 806536"/>
                <a:gd name="connsiteY15-4570" fmla="*/ 981075 h 1481194"/>
                <a:gd name="connsiteX16-4571" fmla="*/ 491244 w 806536"/>
                <a:gd name="connsiteY16-4572" fmla="*/ 981075 h 1481194"/>
                <a:gd name="connsiteX17-4573" fmla="*/ 410282 w 806536"/>
                <a:gd name="connsiteY17-4574" fmla="*/ 1195388 h 1481194"/>
                <a:gd name="connsiteX18-4575" fmla="*/ 348369 w 806536"/>
                <a:gd name="connsiteY18-4576" fmla="*/ 981075 h 1481194"/>
                <a:gd name="connsiteX19-4577" fmla="*/ 315031 w 806536"/>
                <a:gd name="connsiteY19-4578" fmla="*/ 981075 h 1481194"/>
                <a:gd name="connsiteX20-4579" fmla="*/ 243594 w 806536"/>
                <a:gd name="connsiteY20-4580" fmla="*/ 1147763 h 1481194"/>
                <a:gd name="connsiteX21-4581" fmla="*/ 172156 w 806536"/>
                <a:gd name="connsiteY21-4582" fmla="*/ 981075 h 1481194"/>
                <a:gd name="connsiteX22-4583" fmla="*/ 143581 w 806536"/>
                <a:gd name="connsiteY22-4584" fmla="*/ 981075 h 1481194"/>
                <a:gd name="connsiteX23-4585" fmla="*/ 67381 w 806536"/>
                <a:gd name="connsiteY23-4586" fmla="*/ 1131095 h 1481194"/>
                <a:gd name="connsiteX24-4587" fmla="*/ 706 w 806536"/>
                <a:gd name="connsiteY24-4588" fmla="*/ 990600 h 1481194"/>
                <a:gd name="connsiteX0-4589" fmla="*/ 706 w 806536"/>
                <a:gd name="connsiteY0-4590" fmla="*/ 990600 h 1481194"/>
                <a:gd name="connsiteX1-4591" fmla="*/ 706 w 806536"/>
                <a:gd name="connsiteY1-4592" fmla="*/ 381000 h 1481194"/>
                <a:gd name="connsiteX2-4593" fmla="*/ 43569 w 806536"/>
                <a:gd name="connsiteY2-4594" fmla="*/ 228600 h 1481194"/>
                <a:gd name="connsiteX3-4595" fmla="*/ 205494 w 806536"/>
                <a:gd name="connsiteY3-4596" fmla="*/ 0 h 1481194"/>
                <a:gd name="connsiteX4-4597" fmla="*/ 781756 w 806536"/>
                <a:gd name="connsiteY4-4598" fmla="*/ 4763 h 1481194"/>
                <a:gd name="connsiteX5-4599" fmla="*/ 681744 w 806536"/>
                <a:gd name="connsiteY5-4600" fmla="*/ 23813 h 1481194"/>
                <a:gd name="connsiteX6-4601" fmla="*/ 615069 w 806536"/>
                <a:gd name="connsiteY6-4602" fmla="*/ 161925 h 1481194"/>
                <a:gd name="connsiteX7-4603" fmla="*/ 619831 w 806536"/>
                <a:gd name="connsiteY7-4604" fmla="*/ 319088 h 1481194"/>
                <a:gd name="connsiteX8-4605" fmla="*/ 767469 w 806536"/>
                <a:gd name="connsiteY8-4606" fmla="*/ 519113 h 1481194"/>
                <a:gd name="connsiteX9-4607" fmla="*/ 800806 w 806536"/>
                <a:gd name="connsiteY9-4608" fmla="*/ 619125 h 1481194"/>
                <a:gd name="connsiteX10-4609" fmla="*/ 672219 w 806536"/>
                <a:gd name="connsiteY10-4610" fmla="*/ 714375 h 1481194"/>
                <a:gd name="connsiteX11-4611" fmla="*/ 667456 w 806536"/>
                <a:gd name="connsiteY11-4612" fmla="*/ 1366838 h 1481194"/>
                <a:gd name="connsiteX12-4613" fmla="*/ 596019 w 806536"/>
                <a:gd name="connsiteY12-4614" fmla="*/ 1481137 h 1481194"/>
                <a:gd name="connsiteX13-4615" fmla="*/ 524581 w 806536"/>
                <a:gd name="connsiteY13-4616" fmla="*/ 1350170 h 1481194"/>
                <a:gd name="connsiteX14-4617" fmla="*/ 524581 w 806536"/>
                <a:gd name="connsiteY14-4618" fmla="*/ 981075 h 1481194"/>
                <a:gd name="connsiteX15-4619" fmla="*/ 491244 w 806536"/>
                <a:gd name="connsiteY15-4620" fmla="*/ 981075 h 1481194"/>
                <a:gd name="connsiteX16-4621" fmla="*/ 410282 w 806536"/>
                <a:gd name="connsiteY16-4622" fmla="*/ 1195388 h 1481194"/>
                <a:gd name="connsiteX17-4623" fmla="*/ 348369 w 806536"/>
                <a:gd name="connsiteY17-4624" fmla="*/ 981075 h 1481194"/>
                <a:gd name="connsiteX18-4625" fmla="*/ 315031 w 806536"/>
                <a:gd name="connsiteY18-4626" fmla="*/ 981075 h 1481194"/>
                <a:gd name="connsiteX19-4627" fmla="*/ 243594 w 806536"/>
                <a:gd name="connsiteY19-4628" fmla="*/ 1147763 h 1481194"/>
                <a:gd name="connsiteX20-4629" fmla="*/ 172156 w 806536"/>
                <a:gd name="connsiteY20-4630" fmla="*/ 981075 h 1481194"/>
                <a:gd name="connsiteX21-4631" fmla="*/ 143581 w 806536"/>
                <a:gd name="connsiteY21-4632" fmla="*/ 981075 h 1481194"/>
                <a:gd name="connsiteX22-4633" fmla="*/ 67381 w 806536"/>
                <a:gd name="connsiteY22-4634" fmla="*/ 1131095 h 1481194"/>
                <a:gd name="connsiteX23-4635" fmla="*/ 706 w 806536"/>
                <a:gd name="connsiteY23-4636" fmla="*/ 990600 h 1481194"/>
                <a:gd name="connsiteX0-4637" fmla="*/ 706 w 806536"/>
                <a:gd name="connsiteY0-4638" fmla="*/ 990600 h 1481194"/>
                <a:gd name="connsiteX1-4639" fmla="*/ 706 w 806536"/>
                <a:gd name="connsiteY1-4640" fmla="*/ 381000 h 1481194"/>
                <a:gd name="connsiteX2-4641" fmla="*/ 43569 w 806536"/>
                <a:gd name="connsiteY2-4642" fmla="*/ 228600 h 1481194"/>
                <a:gd name="connsiteX3-4643" fmla="*/ 205494 w 806536"/>
                <a:gd name="connsiteY3-4644" fmla="*/ 0 h 1481194"/>
                <a:gd name="connsiteX4-4645" fmla="*/ 781756 w 806536"/>
                <a:gd name="connsiteY4-4646" fmla="*/ 4763 h 1481194"/>
                <a:gd name="connsiteX5-4647" fmla="*/ 681744 w 806536"/>
                <a:gd name="connsiteY5-4648" fmla="*/ 23813 h 1481194"/>
                <a:gd name="connsiteX6-4649" fmla="*/ 615069 w 806536"/>
                <a:gd name="connsiteY6-4650" fmla="*/ 161925 h 1481194"/>
                <a:gd name="connsiteX7-4651" fmla="*/ 619831 w 806536"/>
                <a:gd name="connsiteY7-4652" fmla="*/ 319088 h 1481194"/>
                <a:gd name="connsiteX8-4653" fmla="*/ 767469 w 806536"/>
                <a:gd name="connsiteY8-4654" fmla="*/ 519113 h 1481194"/>
                <a:gd name="connsiteX9-4655" fmla="*/ 800806 w 806536"/>
                <a:gd name="connsiteY9-4656" fmla="*/ 619125 h 1481194"/>
                <a:gd name="connsiteX10-4657" fmla="*/ 672219 w 806536"/>
                <a:gd name="connsiteY10-4658" fmla="*/ 714375 h 1481194"/>
                <a:gd name="connsiteX11-4659" fmla="*/ 667456 w 806536"/>
                <a:gd name="connsiteY11-4660" fmla="*/ 1366838 h 1481194"/>
                <a:gd name="connsiteX12-4661" fmla="*/ 596019 w 806536"/>
                <a:gd name="connsiteY12-4662" fmla="*/ 1481137 h 1481194"/>
                <a:gd name="connsiteX13-4663" fmla="*/ 524581 w 806536"/>
                <a:gd name="connsiteY13-4664" fmla="*/ 1350170 h 1481194"/>
                <a:gd name="connsiteX14-4665" fmla="*/ 524581 w 806536"/>
                <a:gd name="connsiteY14-4666" fmla="*/ 981075 h 1481194"/>
                <a:gd name="connsiteX15-4667" fmla="*/ 491244 w 806536"/>
                <a:gd name="connsiteY15-4668" fmla="*/ 981075 h 1481194"/>
                <a:gd name="connsiteX16-4669" fmla="*/ 410282 w 806536"/>
                <a:gd name="connsiteY16-4670" fmla="*/ 1195388 h 1481194"/>
                <a:gd name="connsiteX17-4671" fmla="*/ 348369 w 806536"/>
                <a:gd name="connsiteY17-4672" fmla="*/ 981075 h 1481194"/>
                <a:gd name="connsiteX18-4673" fmla="*/ 315031 w 806536"/>
                <a:gd name="connsiteY18-4674" fmla="*/ 981075 h 1481194"/>
                <a:gd name="connsiteX19-4675" fmla="*/ 243594 w 806536"/>
                <a:gd name="connsiteY19-4676" fmla="*/ 1147763 h 1481194"/>
                <a:gd name="connsiteX20-4677" fmla="*/ 172156 w 806536"/>
                <a:gd name="connsiteY20-4678" fmla="*/ 981075 h 1481194"/>
                <a:gd name="connsiteX21-4679" fmla="*/ 143581 w 806536"/>
                <a:gd name="connsiteY21-4680" fmla="*/ 981075 h 1481194"/>
                <a:gd name="connsiteX22-4681" fmla="*/ 67381 w 806536"/>
                <a:gd name="connsiteY22-4682" fmla="*/ 1131095 h 1481194"/>
                <a:gd name="connsiteX23-4683" fmla="*/ 706 w 806536"/>
                <a:gd name="connsiteY23-4684" fmla="*/ 990600 h 1481194"/>
                <a:gd name="connsiteX0-4685" fmla="*/ 706 w 806536"/>
                <a:gd name="connsiteY0-4686" fmla="*/ 990600 h 1481194"/>
                <a:gd name="connsiteX1-4687" fmla="*/ 706 w 806536"/>
                <a:gd name="connsiteY1-4688" fmla="*/ 381000 h 1481194"/>
                <a:gd name="connsiteX2-4689" fmla="*/ 43569 w 806536"/>
                <a:gd name="connsiteY2-4690" fmla="*/ 228600 h 1481194"/>
                <a:gd name="connsiteX3-4691" fmla="*/ 205494 w 806536"/>
                <a:gd name="connsiteY3-4692" fmla="*/ 0 h 1481194"/>
                <a:gd name="connsiteX4-4693" fmla="*/ 781756 w 806536"/>
                <a:gd name="connsiteY4-4694" fmla="*/ 4763 h 1481194"/>
                <a:gd name="connsiteX5-4695" fmla="*/ 681744 w 806536"/>
                <a:gd name="connsiteY5-4696" fmla="*/ 23813 h 1481194"/>
                <a:gd name="connsiteX6-4697" fmla="*/ 615069 w 806536"/>
                <a:gd name="connsiteY6-4698" fmla="*/ 161925 h 1481194"/>
                <a:gd name="connsiteX7-4699" fmla="*/ 619831 w 806536"/>
                <a:gd name="connsiteY7-4700" fmla="*/ 319088 h 1481194"/>
                <a:gd name="connsiteX8-4701" fmla="*/ 767469 w 806536"/>
                <a:gd name="connsiteY8-4702" fmla="*/ 519113 h 1481194"/>
                <a:gd name="connsiteX9-4703" fmla="*/ 800806 w 806536"/>
                <a:gd name="connsiteY9-4704" fmla="*/ 619125 h 1481194"/>
                <a:gd name="connsiteX10-4705" fmla="*/ 672219 w 806536"/>
                <a:gd name="connsiteY10-4706" fmla="*/ 714375 h 1481194"/>
                <a:gd name="connsiteX11-4707" fmla="*/ 667456 w 806536"/>
                <a:gd name="connsiteY11-4708" fmla="*/ 1366838 h 1481194"/>
                <a:gd name="connsiteX12-4709" fmla="*/ 596019 w 806536"/>
                <a:gd name="connsiteY12-4710" fmla="*/ 1481137 h 1481194"/>
                <a:gd name="connsiteX13-4711" fmla="*/ 524581 w 806536"/>
                <a:gd name="connsiteY13-4712" fmla="*/ 1350170 h 1481194"/>
                <a:gd name="connsiteX14-4713" fmla="*/ 524581 w 806536"/>
                <a:gd name="connsiteY14-4714" fmla="*/ 981075 h 1481194"/>
                <a:gd name="connsiteX15-4715" fmla="*/ 491244 w 806536"/>
                <a:gd name="connsiteY15-4716" fmla="*/ 981075 h 1481194"/>
                <a:gd name="connsiteX16-4717" fmla="*/ 410282 w 806536"/>
                <a:gd name="connsiteY16-4718" fmla="*/ 1195388 h 1481194"/>
                <a:gd name="connsiteX17-4719" fmla="*/ 348369 w 806536"/>
                <a:gd name="connsiteY17-4720" fmla="*/ 981075 h 1481194"/>
                <a:gd name="connsiteX18-4721" fmla="*/ 315031 w 806536"/>
                <a:gd name="connsiteY18-4722" fmla="*/ 981075 h 1481194"/>
                <a:gd name="connsiteX19-4723" fmla="*/ 243594 w 806536"/>
                <a:gd name="connsiteY19-4724" fmla="*/ 1147763 h 1481194"/>
                <a:gd name="connsiteX20-4725" fmla="*/ 172156 w 806536"/>
                <a:gd name="connsiteY20-4726" fmla="*/ 981075 h 1481194"/>
                <a:gd name="connsiteX21-4727" fmla="*/ 143581 w 806536"/>
                <a:gd name="connsiteY21-4728" fmla="*/ 981075 h 1481194"/>
                <a:gd name="connsiteX22-4729" fmla="*/ 67381 w 806536"/>
                <a:gd name="connsiteY22-4730" fmla="*/ 1131095 h 1481194"/>
                <a:gd name="connsiteX23-4731" fmla="*/ 706 w 806536"/>
                <a:gd name="connsiteY23-4732" fmla="*/ 990600 h 1481194"/>
                <a:gd name="connsiteX0-4733" fmla="*/ 706 w 806536"/>
                <a:gd name="connsiteY0-4734" fmla="*/ 990600 h 1481194"/>
                <a:gd name="connsiteX1-4735" fmla="*/ 706 w 806536"/>
                <a:gd name="connsiteY1-4736" fmla="*/ 381000 h 1481194"/>
                <a:gd name="connsiteX2-4737" fmla="*/ 43569 w 806536"/>
                <a:gd name="connsiteY2-4738" fmla="*/ 228600 h 1481194"/>
                <a:gd name="connsiteX3-4739" fmla="*/ 205494 w 806536"/>
                <a:gd name="connsiteY3-4740" fmla="*/ 0 h 1481194"/>
                <a:gd name="connsiteX4-4741" fmla="*/ 781756 w 806536"/>
                <a:gd name="connsiteY4-4742" fmla="*/ 4763 h 1481194"/>
                <a:gd name="connsiteX5-4743" fmla="*/ 681744 w 806536"/>
                <a:gd name="connsiteY5-4744" fmla="*/ 23813 h 1481194"/>
                <a:gd name="connsiteX6-4745" fmla="*/ 615069 w 806536"/>
                <a:gd name="connsiteY6-4746" fmla="*/ 161925 h 1481194"/>
                <a:gd name="connsiteX7-4747" fmla="*/ 619831 w 806536"/>
                <a:gd name="connsiteY7-4748" fmla="*/ 319088 h 1481194"/>
                <a:gd name="connsiteX8-4749" fmla="*/ 767469 w 806536"/>
                <a:gd name="connsiteY8-4750" fmla="*/ 519113 h 1481194"/>
                <a:gd name="connsiteX9-4751" fmla="*/ 800806 w 806536"/>
                <a:gd name="connsiteY9-4752" fmla="*/ 619125 h 1481194"/>
                <a:gd name="connsiteX10-4753" fmla="*/ 672219 w 806536"/>
                <a:gd name="connsiteY10-4754" fmla="*/ 714375 h 1481194"/>
                <a:gd name="connsiteX11-4755" fmla="*/ 667456 w 806536"/>
                <a:gd name="connsiteY11-4756" fmla="*/ 1366838 h 1481194"/>
                <a:gd name="connsiteX12-4757" fmla="*/ 596019 w 806536"/>
                <a:gd name="connsiteY12-4758" fmla="*/ 1481137 h 1481194"/>
                <a:gd name="connsiteX13-4759" fmla="*/ 524581 w 806536"/>
                <a:gd name="connsiteY13-4760" fmla="*/ 1350170 h 1481194"/>
                <a:gd name="connsiteX14-4761" fmla="*/ 524581 w 806536"/>
                <a:gd name="connsiteY14-4762" fmla="*/ 981075 h 1481194"/>
                <a:gd name="connsiteX15-4763" fmla="*/ 491244 w 806536"/>
                <a:gd name="connsiteY15-4764" fmla="*/ 981075 h 1481194"/>
                <a:gd name="connsiteX16-4765" fmla="*/ 410282 w 806536"/>
                <a:gd name="connsiteY16-4766" fmla="*/ 1195388 h 1481194"/>
                <a:gd name="connsiteX17-4767" fmla="*/ 348369 w 806536"/>
                <a:gd name="connsiteY17-4768" fmla="*/ 981075 h 1481194"/>
                <a:gd name="connsiteX18-4769" fmla="*/ 315031 w 806536"/>
                <a:gd name="connsiteY18-4770" fmla="*/ 981075 h 1481194"/>
                <a:gd name="connsiteX19-4771" fmla="*/ 243594 w 806536"/>
                <a:gd name="connsiteY19-4772" fmla="*/ 1147763 h 1481194"/>
                <a:gd name="connsiteX20-4773" fmla="*/ 172156 w 806536"/>
                <a:gd name="connsiteY20-4774" fmla="*/ 981075 h 1481194"/>
                <a:gd name="connsiteX21-4775" fmla="*/ 143581 w 806536"/>
                <a:gd name="connsiteY21-4776" fmla="*/ 981075 h 1481194"/>
                <a:gd name="connsiteX22-4777" fmla="*/ 67381 w 806536"/>
                <a:gd name="connsiteY22-4778" fmla="*/ 1131095 h 1481194"/>
                <a:gd name="connsiteX23-4779" fmla="*/ 706 w 806536"/>
                <a:gd name="connsiteY23-4780" fmla="*/ 990600 h 1481194"/>
                <a:gd name="connsiteX0-4781" fmla="*/ 706 w 806536"/>
                <a:gd name="connsiteY0-4782" fmla="*/ 1006839 h 1497433"/>
                <a:gd name="connsiteX1-4783" fmla="*/ 706 w 806536"/>
                <a:gd name="connsiteY1-4784" fmla="*/ 397239 h 1497433"/>
                <a:gd name="connsiteX2-4785" fmla="*/ 43569 w 806536"/>
                <a:gd name="connsiteY2-4786" fmla="*/ 244839 h 1497433"/>
                <a:gd name="connsiteX3-4787" fmla="*/ 205494 w 806536"/>
                <a:gd name="connsiteY3-4788" fmla="*/ 16239 h 1497433"/>
                <a:gd name="connsiteX4-4789" fmla="*/ 781756 w 806536"/>
                <a:gd name="connsiteY4-4790" fmla="*/ 21002 h 1497433"/>
                <a:gd name="connsiteX5-4791" fmla="*/ 681744 w 806536"/>
                <a:gd name="connsiteY5-4792" fmla="*/ 40052 h 1497433"/>
                <a:gd name="connsiteX6-4793" fmla="*/ 615069 w 806536"/>
                <a:gd name="connsiteY6-4794" fmla="*/ 178164 h 1497433"/>
                <a:gd name="connsiteX7-4795" fmla="*/ 619831 w 806536"/>
                <a:gd name="connsiteY7-4796" fmla="*/ 335327 h 1497433"/>
                <a:gd name="connsiteX8-4797" fmla="*/ 767469 w 806536"/>
                <a:gd name="connsiteY8-4798" fmla="*/ 535352 h 1497433"/>
                <a:gd name="connsiteX9-4799" fmla="*/ 800806 w 806536"/>
                <a:gd name="connsiteY9-4800" fmla="*/ 635364 h 1497433"/>
                <a:gd name="connsiteX10-4801" fmla="*/ 672219 w 806536"/>
                <a:gd name="connsiteY10-4802" fmla="*/ 730614 h 1497433"/>
                <a:gd name="connsiteX11-4803" fmla="*/ 667456 w 806536"/>
                <a:gd name="connsiteY11-4804" fmla="*/ 1383077 h 1497433"/>
                <a:gd name="connsiteX12-4805" fmla="*/ 596019 w 806536"/>
                <a:gd name="connsiteY12-4806" fmla="*/ 1497376 h 1497433"/>
                <a:gd name="connsiteX13-4807" fmla="*/ 524581 w 806536"/>
                <a:gd name="connsiteY13-4808" fmla="*/ 1366409 h 1497433"/>
                <a:gd name="connsiteX14-4809" fmla="*/ 524581 w 806536"/>
                <a:gd name="connsiteY14-4810" fmla="*/ 997314 h 1497433"/>
                <a:gd name="connsiteX15-4811" fmla="*/ 491244 w 806536"/>
                <a:gd name="connsiteY15-4812" fmla="*/ 997314 h 1497433"/>
                <a:gd name="connsiteX16-4813" fmla="*/ 410282 w 806536"/>
                <a:gd name="connsiteY16-4814" fmla="*/ 1211627 h 1497433"/>
                <a:gd name="connsiteX17-4815" fmla="*/ 348369 w 806536"/>
                <a:gd name="connsiteY17-4816" fmla="*/ 997314 h 1497433"/>
                <a:gd name="connsiteX18-4817" fmla="*/ 315031 w 806536"/>
                <a:gd name="connsiteY18-4818" fmla="*/ 997314 h 1497433"/>
                <a:gd name="connsiteX19-4819" fmla="*/ 243594 w 806536"/>
                <a:gd name="connsiteY19-4820" fmla="*/ 1164002 h 1497433"/>
                <a:gd name="connsiteX20-4821" fmla="*/ 172156 w 806536"/>
                <a:gd name="connsiteY20-4822" fmla="*/ 997314 h 1497433"/>
                <a:gd name="connsiteX21-4823" fmla="*/ 143581 w 806536"/>
                <a:gd name="connsiteY21-4824" fmla="*/ 997314 h 1497433"/>
                <a:gd name="connsiteX22-4825" fmla="*/ 67381 w 806536"/>
                <a:gd name="connsiteY22-4826" fmla="*/ 1147334 h 1497433"/>
                <a:gd name="connsiteX23-4827" fmla="*/ 706 w 806536"/>
                <a:gd name="connsiteY23-4828" fmla="*/ 1006839 h 1497433"/>
                <a:gd name="connsiteX0-4829" fmla="*/ 706 w 806536"/>
                <a:gd name="connsiteY0-4830" fmla="*/ 993127 h 1483721"/>
                <a:gd name="connsiteX1-4831" fmla="*/ 706 w 806536"/>
                <a:gd name="connsiteY1-4832" fmla="*/ 383527 h 1483721"/>
                <a:gd name="connsiteX2-4833" fmla="*/ 43569 w 806536"/>
                <a:gd name="connsiteY2-4834" fmla="*/ 231127 h 1483721"/>
                <a:gd name="connsiteX3-4835" fmla="*/ 205494 w 806536"/>
                <a:gd name="connsiteY3-4836" fmla="*/ 2527 h 1483721"/>
                <a:gd name="connsiteX4-4837" fmla="*/ 781756 w 806536"/>
                <a:gd name="connsiteY4-4838" fmla="*/ 7290 h 1483721"/>
                <a:gd name="connsiteX5-4839" fmla="*/ 681744 w 806536"/>
                <a:gd name="connsiteY5-4840" fmla="*/ 26340 h 1483721"/>
                <a:gd name="connsiteX6-4841" fmla="*/ 615069 w 806536"/>
                <a:gd name="connsiteY6-4842" fmla="*/ 164452 h 1483721"/>
                <a:gd name="connsiteX7-4843" fmla="*/ 619831 w 806536"/>
                <a:gd name="connsiteY7-4844" fmla="*/ 321615 h 1483721"/>
                <a:gd name="connsiteX8-4845" fmla="*/ 767469 w 806536"/>
                <a:gd name="connsiteY8-4846" fmla="*/ 521640 h 1483721"/>
                <a:gd name="connsiteX9-4847" fmla="*/ 800806 w 806536"/>
                <a:gd name="connsiteY9-4848" fmla="*/ 621652 h 1483721"/>
                <a:gd name="connsiteX10-4849" fmla="*/ 672219 w 806536"/>
                <a:gd name="connsiteY10-4850" fmla="*/ 716902 h 1483721"/>
                <a:gd name="connsiteX11-4851" fmla="*/ 667456 w 806536"/>
                <a:gd name="connsiteY11-4852" fmla="*/ 1369365 h 1483721"/>
                <a:gd name="connsiteX12-4853" fmla="*/ 596019 w 806536"/>
                <a:gd name="connsiteY12-4854" fmla="*/ 1483664 h 1483721"/>
                <a:gd name="connsiteX13-4855" fmla="*/ 524581 w 806536"/>
                <a:gd name="connsiteY13-4856" fmla="*/ 1352697 h 1483721"/>
                <a:gd name="connsiteX14-4857" fmla="*/ 524581 w 806536"/>
                <a:gd name="connsiteY14-4858" fmla="*/ 983602 h 1483721"/>
                <a:gd name="connsiteX15-4859" fmla="*/ 491244 w 806536"/>
                <a:gd name="connsiteY15-4860" fmla="*/ 983602 h 1483721"/>
                <a:gd name="connsiteX16-4861" fmla="*/ 410282 w 806536"/>
                <a:gd name="connsiteY16-4862" fmla="*/ 1197915 h 1483721"/>
                <a:gd name="connsiteX17-4863" fmla="*/ 348369 w 806536"/>
                <a:gd name="connsiteY17-4864" fmla="*/ 983602 h 1483721"/>
                <a:gd name="connsiteX18-4865" fmla="*/ 315031 w 806536"/>
                <a:gd name="connsiteY18-4866" fmla="*/ 983602 h 1483721"/>
                <a:gd name="connsiteX19-4867" fmla="*/ 243594 w 806536"/>
                <a:gd name="connsiteY19-4868" fmla="*/ 1150290 h 1483721"/>
                <a:gd name="connsiteX20-4869" fmla="*/ 172156 w 806536"/>
                <a:gd name="connsiteY20-4870" fmla="*/ 983602 h 1483721"/>
                <a:gd name="connsiteX21-4871" fmla="*/ 143581 w 806536"/>
                <a:gd name="connsiteY21-4872" fmla="*/ 983602 h 1483721"/>
                <a:gd name="connsiteX22-4873" fmla="*/ 67381 w 806536"/>
                <a:gd name="connsiteY22-4874" fmla="*/ 1133622 h 1483721"/>
                <a:gd name="connsiteX23-4875" fmla="*/ 706 w 806536"/>
                <a:gd name="connsiteY23-4876" fmla="*/ 993127 h 1483721"/>
                <a:gd name="connsiteX0-4877" fmla="*/ 706 w 806536"/>
                <a:gd name="connsiteY0-4878" fmla="*/ 993127 h 1483721"/>
                <a:gd name="connsiteX1-4879" fmla="*/ 706 w 806536"/>
                <a:gd name="connsiteY1-4880" fmla="*/ 383527 h 1483721"/>
                <a:gd name="connsiteX2-4881" fmla="*/ 43569 w 806536"/>
                <a:gd name="connsiteY2-4882" fmla="*/ 231127 h 1483721"/>
                <a:gd name="connsiteX3-4883" fmla="*/ 205494 w 806536"/>
                <a:gd name="connsiteY3-4884" fmla="*/ 2527 h 1483721"/>
                <a:gd name="connsiteX4-4885" fmla="*/ 781756 w 806536"/>
                <a:gd name="connsiteY4-4886" fmla="*/ 7290 h 1483721"/>
                <a:gd name="connsiteX5-4887" fmla="*/ 681744 w 806536"/>
                <a:gd name="connsiteY5-4888" fmla="*/ 26340 h 1483721"/>
                <a:gd name="connsiteX6-4889" fmla="*/ 615069 w 806536"/>
                <a:gd name="connsiteY6-4890" fmla="*/ 164452 h 1483721"/>
                <a:gd name="connsiteX7-4891" fmla="*/ 619831 w 806536"/>
                <a:gd name="connsiteY7-4892" fmla="*/ 321615 h 1483721"/>
                <a:gd name="connsiteX8-4893" fmla="*/ 767469 w 806536"/>
                <a:gd name="connsiteY8-4894" fmla="*/ 521640 h 1483721"/>
                <a:gd name="connsiteX9-4895" fmla="*/ 800806 w 806536"/>
                <a:gd name="connsiteY9-4896" fmla="*/ 621652 h 1483721"/>
                <a:gd name="connsiteX10-4897" fmla="*/ 672219 w 806536"/>
                <a:gd name="connsiteY10-4898" fmla="*/ 716902 h 1483721"/>
                <a:gd name="connsiteX11-4899" fmla="*/ 667456 w 806536"/>
                <a:gd name="connsiteY11-4900" fmla="*/ 1369365 h 1483721"/>
                <a:gd name="connsiteX12-4901" fmla="*/ 596019 w 806536"/>
                <a:gd name="connsiteY12-4902" fmla="*/ 1483664 h 1483721"/>
                <a:gd name="connsiteX13-4903" fmla="*/ 524581 w 806536"/>
                <a:gd name="connsiteY13-4904" fmla="*/ 1352697 h 1483721"/>
                <a:gd name="connsiteX14-4905" fmla="*/ 524581 w 806536"/>
                <a:gd name="connsiteY14-4906" fmla="*/ 983602 h 1483721"/>
                <a:gd name="connsiteX15-4907" fmla="*/ 491244 w 806536"/>
                <a:gd name="connsiteY15-4908" fmla="*/ 983602 h 1483721"/>
                <a:gd name="connsiteX16-4909" fmla="*/ 410282 w 806536"/>
                <a:gd name="connsiteY16-4910" fmla="*/ 1197915 h 1483721"/>
                <a:gd name="connsiteX17-4911" fmla="*/ 348369 w 806536"/>
                <a:gd name="connsiteY17-4912" fmla="*/ 983602 h 1483721"/>
                <a:gd name="connsiteX18-4913" fmla="*/ 315031 w 806536"/>
                <a:gd name="connsiteY18-4914" fmla="*/ 983602 h 1483721"/>
                <a:gd name="connsiteX19-4915" fmla="*/ 243594 w 806536"/>
                <a:gd name="connsiteY19-4916" fmla="*/ 1150290 h 1483721"/>
                <a:gd name="connsiteX20-4917" fmla="*/ 172156 w 806536"/>
                <a:gd name="connsiteY20-4918" fmla="*/ 983602 h 1483721"/>
                <a:gd name="connsiteX21-4919" fmla="*/ 143581 w 806536"/>
                <a:gd name="connsiteY21-4920" fmla="*/ 983602 h 1483721"/>
                <a:gd name="connsiteX22-4921" fmla="*/ 67381 w 806536"/>
                <a:gd name="connsiteY22-4922" fmla="*/ 1133622 h 1483721"/>
                <a:gd name="connsiteX23-4923" fmla="*/ 706 w 806536"/>
                <a:gd name="connsiteY23-4924" fmla="*/ 993127 h 1483721"/>
                <a:gd name="connsiteX0-4925" fmla="*/ 706 w 806536"/>
                <a:gd name="connsiteY0-4926" fmla="*/ 993127 h 1483721"/>
                <a:gd name="connsiteX1-4927" fmla="*/ 706 w 806536"/>
                <a:gd name="connsiteY1-4928" fmla="*/ 383527 h 1483721"/>
                <a:gd name="connsiteX2-4929" fmla="*/ 43569 w 806536"/>
                <a:gd name="connsiteY2-4930" fmla="*/ 231127 h 1483721"/>
                <a:gd name="connsiteX3-4931" fmla="*/ 219781 w 806536"/>
                <a:gd name="connsiteY3-4932" fmla="*/ 2527 h 1483721"/>
                <a:gd name="connsiteX4-4933" fmla="*/ 781756 w 806536"/>
                <a:gd name="connsiteY4-4934" fmla="*/ 7290 h 1483721"/>
                <a:gd name="connsiteX5-4935" fmla="*/ 681744 w 806536"/>
                <a:gd name="connsiteY5-4936" fmla="*/ 26340 h 1483721"/>
                <a:gd name="connsiteX6-4937" fmla="*/ 615069 w 806536"/>
                <a:gd name="connsiteY6-4938" fmla="*/ 164452 h 1483721"/>
                <a:gd name="connsiteX7-4939" fmla="*/ 619831 w 806536"/>
                <a:gd name="connsiteY7-4940" fmla="*/ 321615 h 1483721"/>
                <a:gd name="connsiteX8-4941" fmla="*/ 767469 w 806536"/>
                <a:gd name="connsiteY8-4942" fmla="*/ 521640 h 1483721"/>
                <a:gd name="connsiteX9-4943" fmla="*/ 800806 w 806536"/>
                <a:gd name="connsiteY9-4944" fmla="*/ 621652 h 1483721"/>
                <a:gd name="connsiteX10-4945" fmla="*/ 672219 w 806536"/>
                <a:gd name="connsiteY10-4946" fmla="*/ 716902 h 1483721"/>
                <a:gd name="connsiteX11-4947" fmla="*/ 667456 w 806536"/>
                <a:gd name="connsiteY11-4948" fmla="*/ 1369365 h 1483721"/>
                <a:gd name="connsiteX12-4949" fmla="*/ 596019 w 806536"/>
                <a:gd name="connsiteY12-4950" fmla="*/ 1483664 h 1483721"/>
                <a:gd name="connsiteX13-4951" fmla="*/ 524581 w 806536"/>
                <a:gd name="connsiteY13-4952" fmla="*/ 1352697 h 1483721"/>
                <a:gd name="connsiteX14-4953" fmla="*/ 524581 w 806536"/>
                <a:gd name="connsiteY14-4954" fmla="*/ 983602 h 1483721"/>
                <a:gd name="connsiteX15-4955" fmla="*/ 491244 w 806536"/>
                <a:gd name="connsiteY15-4956" fmla="*/ 983602 h 1483721"/>
                <a:gd name="connsiteX16-4957" fmla="*/ 410282 w 806536"/>
                <a:gd name="connsiteY16-4958" fmla="*/ 1197915 h 1483721"/>
                <a:gd name="connsiteX17-4959" fmla="*/ 348369 w 806536"/>
                <a:gd name="connsiteY17-4960" fmla="*/ 983602 h 1483721"/>
                <a:gd name="connsiteX18-4961" fmla="*/ 315031 w 806536"/>
                <a:gd name="connsiteY18-4962" fmla="*/ 983602 h 1483721"/>
                <a:gd name="connsiteX19-4963" fmla="*/ 243594 w 806536"/>
                <a:gd name="connsiteY19-4964" fmla="*/ 1150290 h 1483721"/>
                <a:gd name="connsiteX20-4965" fmla="*/ 172156 w 806536"/>
                <a:gd name="connsiteY20-4966" fmla="*/ 983602 h 1483721"/>
                <a:gd name="connsiteX21-4967" fmla="*/ 143581 w 806536"/>
                <a:gd name="connsiteY21-4968" fmla="*/ 983602 h 1483721"/>
                <a:gd name="connsiteX22-4969" fmla="*/ 67381 w 806536"/>
                <a:gd name="connsiteY22-4970" fmla="*/ 1133622 h 1483721"/>
                <a:gd name="connsiteX23-4971" fmla="*/ 706 w 806536"/>
                <a:gd name="connsiteY23-4972" fmla="*/ 993127 h 1483721"/>
                <a:gd name="connsiteX0-4973" fmla="*/ 706 w 806536"/>
                <a:gd name="connsiteY0-4974" fmla="*/ 993127 h 1483721"/>
                <a:gd name="connsiteX1-4975" fmla="*/ 706 w 806536"/>
                <a:gd name="connsiteY1-4976" fmla="*/ 383527 h 1483721"/>
                <a:gd name="connsiteX2-4977" fmla="*/ 43569 w 806536"/>
                <a:gd name="connsiteY2-4978" fmla="*/ 231127 h 1483721"/>
                <a:gd name="connsiteX3-4979" fmla="*/ 219781 w 806536"/>
                <a:gd name="connsiteY3-4980" fmla="*/ 2527 h 1483721"/>
                <a:gd name="connsiteX4-4981" fmla="*/ 781756 w 806536"/>
                <a:gd name="connsiteY4-4982" fmla="*/ 7290 h 1483721"/>
                <a:gd name="connsiteX5-4983" fmla="*/ 681744 w 806536"/>
                <a:gd name="connsiteY5-4984" fmla="*/ 26340 h 1483721"/>
                <a:gd name="connsiteX6-4985" fmla="*/ 615069 w 806536"/>
                <a:gd name="connsiteY6-4986" fmla="*/ 164452 h 1483721"/>
                <a:gd name="connsiteX7-4987" fmla="*/ 619831 w 806536"/>
                <a:gd name="connsiteY7-4988" fmla="*/ 321615 h 1483721"/>
                <a:gd name="connsiteX8-4989" fmla="*/ 767469 w 806536"/>
                <a:gd name="connsiteY8-4990" fmla="*/ 521640 h 1483721"/>
                <a:gd name="connsiteX9-4991" fmla="*/ 800806 w 806536"/>
                <a:gd name="connsiteY9-4992" fmla="*/ 621652 h 1483721"/>
                <a:gd name="connsiteX10-4993" fmla="*/ 672219 w 806536"/>
                <a:gd name="connsiteY10-4994" fmla="*/ 716902 h 1483721"/>
                <a:gd name="connsiteX11-4995" fmla="*/ 667456 w 806536"/>
                <a:gd name="connsiteY11-4996" fmla="*/ 1369365 h 1483721"/>
                <a:gd name="connsiteX12-4997" fmla="*/ 596019 w 806536"/>
                <a:gd name="connsiteY12-4998" fmla="*/ 1483664 h 1483721"/>
                <a:gd name="connsiteX13-4999" fmla="*/ 524581 w 806536"/>
                <a:gd name="connsiteY13-5000" fmla="*/ 1352697 h 1483721"/>
                <a:gd name="connsiteX14-5001" fmla="*/ 524581 w 806536"/>
                <a:gd name="connsiteY14-5002" fmla="*/ 983602 h 1483721"/>
                <a:gd name="connsiteX15-5003" fmla="*/ 491244 w 806536"/>
                <a:gd name="connsiteY15-5004" fmla="*/ 983602 h 1483721"/>
                <a:gd name="connsiteX16-5005" fmla="*/ 410282 w 806536"/>
                <a:gd name="connsiteY16-5006" fmla="*/ 1197915 h 1483721"/>
                <a:gd name="connsiteX17-5007" fmla="*/ 348369 w 806536"/>
                <a:gd name="connsiteY17-5008" fmla="*/ 983602 h 1483721"/>
                <a:gd name="connsiteX18-5009" fmla="*/ 315031 w 806536"/>
                <a:gd name="connsiteY18-5010" fmla="*/ 983602 h 1483721"/>
                <a:gd name="connsiteX19-5011" fmla="*/ 243594 w 806536"/>
                <a:gd name="connsiteY19-5012" fmla="*/ 1150290 h 1483721"/>
                <a:gd name="connsiteX20-5013" fmla="*/ 172156 w 806536"/>
                <a:gd name="connsiteY20-5014" fmla="*/ 983602 h 1483721"/>
                <a:gd name="connsiteX21-5015" fmla="*/ 143581 w 806536"/>
                <a:gd name="connsiteY21-5016" fmla="*/ 983602 h 1483721"/>
                <a:gd name="connsiteX22-5017" fmla="*/ 67381 w 806536"/>
                <a:gd name="connsiteY22-5018" fmla="*/ 1133622 h 1483721"/>
                <a:gd name="connsiteX23-5019" fmla="*/ 706 w 806536"/>
                <a:gd name="connsiteY23-5020" fmla="*/ 993127 h 1483721"/>
                <a:gd name="connsiteX0-5021" fmla="*/ 6717 w 812547"/>
                <a:gd name="connsiteY0-5022" fmla="*/ 993127 h 1483721"/>
                <a:gd name="connsiteX1-5023" fmla="*/ 6717 w 812547"/>
                <a:gd name="connsiteY1-5024" fmla="*/ 383527 h 1483721"/>
                <a:gd name="connsiteX2-5025" fmla="*/ 49580 w 812547"/>
                <a:gd name="connsiteY2-5026" fmla="*/ 231127 h 1483721"/>
                <a:gd name="connsiteX3-5027" fmla="*/ 225792 w 812547"/>
                <a:gd name="connsiteY3-5028" fmla="*/ 2527 h 1483721"/>
                <a:gd name="connsiteX4-5029" fmla="*/ 787767 w 812547"/>
                <a:gd name="connsiteY4-5030" fmla="*/ 7290 h 1483721"/>
                <a:gd name="connsiteX5-5031" fmla="*/ 687755 w 812547"/>
                <a:gd name="connsiteY5-5032" fmla="*/ 26340 h 1483721"/>
                <a:gd name="connsiteX6-5033" fmla="*/ 621080 w 812547"/>
                <a:gd name="connsiteY6-5034" fmla="*/ 164452 h 1483721"/>
                <a:gd name="connsiteX7-5035" fmla="*/ 625842 w 812547"/>
                <a:gd name="connsiteY7-5036" fmla="*/ 321615 h 1483721"/>
                <a:gd name="connsiteX8-5037" fmla="*/ 773480 w 812547"/>
                <a:gd name="connsiteY8-5038" fmla="*/ 521640 h 1483721"/>
                <a:gd name="connsiteX9-5039" fmla="*/ 806817 w 812547"/>
                <a:gd name="connsiteY9-5040" fmla="*/ 621652 h 1483721"/>
                <a:gd name="connsiteX10-5041" fmla="*/ 678230 w 812547"/>
                <a:gd name="connsiteY10-5042" fmla="*/ 716902 h 1483721"/>
                <a:gd name="connsiteX11-5043" fmla="*/ 673467 w 812547"/>
                <a:gd name="connsiteY11-5044" fmla="*/ 1369365 h 1483721"/>
                <a:gd name="connsiteX12-5045" fmla="*/ 602030 w 812547"/>
                <a:gd name="connsiteY12-5046" fmla="*/ 1483664 h 1483721"/>
                <a:gd name="connsiteX13-5047" fmla="*/ 530592 w 812547"/>
                <a:gd name="connsiteY13-5048" fmla="*/ 1352697 h 1483721"/>
                <a:gd name="connsiteX14-5049" fmla="*/ 530592 w 812547"/>
                <a:gd name="connsiteY14-5050" fmla="*/ 983602 h 1483721"/>
                <a:gd name="connsiteX15-5051" fmla="*/ 497255 w 812547"/>
                <a:gd name="connsiteY15-5052" fmla="*/ 983602 h 1483721"/>
                <a:gd name="connsiteX16-5053" fmla="*/ 416293 w 812547"/>
                <a:gd name="connsiteY16-5054" fmla="*/ 1197915 h 1483721"/>
                <a:gd name="connsiteX17-5055" fmla="*/ 354380 w 812547"/>
                <a:gd name="connsiteY17-5056" fmla="*/ 983602 h 1483721"/>
                <a:gd name="connsiteX18-5057" fmla="*/ 321042 w 812547"/>
                <a:gd name="connsiteY18-5058" fmla="*/ 983602 h 1483721"/>
                <a:gd name="connsiteX19-5059" fmla="*/ 249605 w 812547"/>
                <a:gd name="connsiteY19-5060" fmla="*/ 1150290 h 1483721"/>
                <a:gd name="connsiteX20-5061" fmla="*/ 178167 w 812547"/>
                <a:gd name="connsiteY20-5062" fmla="*/ 983602 h 1483721"/>
                <a:gd name="connsiteX21-5063" fmla="*/ 149592 w 812547"/>
                <a:gd name="connsiteY21-5064" fmla="*/ 983602 h 1483721"/>
                <a:gd name="connsiteX22-5065" fmla="*/ 73392 w 812547"/>
                <a:gd name="connsiteY22-5066" fmla="*/ 1133622 h 1483721"/>
                <a:gd name="connsiteX23-5067" fmla="*/ 6717 w 812547"/>
                <a:gd name="connsiteY23-5068" fmla="*/ 993127 h 1483721"/>
                <a:gd name="connsiteX0-5069" fmla="*/ 3559 w 809389"/>
                <a:gd name="connsiteY0-5070" fmla="*/ 993127 h 1483721"/>
                <a:gd name="connsiteX1-5071" fmla="*/ 3559 w 809389"/>
                <a:gd name="connsiteY1-5072" fmla="*/ 383527 h 1483721"/>
                <a:gd name="connsiteX2-5073" fmla="*/ 46422 w 809389"/>
                <a:gd name="connsiteY2-5074" fmla="*/ 231127 h 1483721"/>
                <a:gd name="connsiteX3-5075" fmla="*/ 222634 w 809389"/>
                <a:gd name="connsiteY3-5076" fmla="*/ 2527 h 1483721"/>
                <a:gd name="connsiteX4-5077" fmla="*/ 784609 w 809389"/>
                <a:gd name="connsiteY4-5078" fmla="*/ 7290 h 1483721"/>
                <a:gd name="connsiteX5-5079" fmla="*/ 684597 w 809389"/>
                <a:gd name="connsiteY5-5080" fmla="*/ 26340 h 1483721"/>
                <a:gd name="connsiteX6-5081" fmla="*/ 617922 w 809389"/>
                <a:gd name="connsiteY6-5082" fmla="*/ 164452 h 1483721"/>
                <a:gd name="connsiteX7-5083" fmla="*/ 622684 w 809389"/>
                <a:gd name="connsiteY7-5084" fmla="*/ 321615 h 1483721"/>
                <a:gd name="connsiteX8-5085" fmla="*/ 770322 w 809389"/>
                <a:gd name="connsiteY8-5086" fmla="*/ 521640 h 1483721"/>
                <a:gd name="connsiteX9-5087" fmla="*/ 803659 w 809389"/>
                <a:gd name="connsiteY9-5088" fmla="*/ 621652 h 1483721"/>
                <a:gd name="connsiteX10-5089" fmla="*/ 675072 w 809389"/>
                <a:gd name="connsiteY10-5090" fmla="*/ 716902 h 1483721"/>
                <a:gd name="connsiteX11-5091" fmla="*/ 670309 w 809389"/>
                <a:gd name="connsiteY11-5092" fmla="*/ 1369365 h 1483721"/>
                <a:gd name="connsiteX12-5093" fmla="*/ 598872 w 809389"/>
                <a:gd name="connsiteY12-5094" fmla="*/ 1483664 h 1483721"/>
                <a:gd name="connsiteX13-5095" fmla="*/ 527434 w 809389"/>
                <a:gd name="connsiteY13-5096" fmla="*/ 1352697 h 1483721"/>
                <a:gd name="connsiteX14-5097" fmla="*/ 527434 w 809389"/>
                <a:gd name="connsiteY14-5098" fmla="*/ 983602 h 1483721"/>
                <a:gd name="connsiteX15-5099" fmla="*/ 494097 w 809389"/>
                <a:gd name="connsiteY15-5100" fmla="*/ 983602 h 1483721"/>
                <a:gd name="connsiteX16-5101" fmla="*/ 413135 w 809389"/>
                <a:gd name="connsiteY16-5102" fmla="*/ 1197915 h 1483721"/>
                <a:gd name="connsiteX17-5103" fmla="*/ 351222 w 809389"/>
                <a:gd name="connsiteY17-5104" fmla="*/ 983602 h 1483721"/>
                <a:gd name="connsiteX18-5105" fmla="*/ 317884 w 809389"/>
                <a:gd name="connsiteY18-5106" fmla="*/ 983602 h 1483721"/>
                <a:gd name="connsiteX19-5107" fmla="*/ 246447 w 809389"/>
                <a:gd name="connsiteY19-5108" fmla="*/ 1150290 h 1483721"/>
                <a:gd name="connsiteX20-5109" fmla="*/ 175009 w 809389"/>
                <a:gd name="connsiteY20-5110" fmla="*/ 983602 h 1483721"/>
                <a:gd name="connsiteX21-5111" fmla="*/ 146434 w 809389"/>
                <a:gd name="connsiteY21-5112" fmla="*/ 983602 h 1483721"/>
                <a:gd name="connsiteX22-5113" fmla="*/ 70234 w 809389"/>
                <a:gd name="connsiteY22-5114" fmla="*/ 1133622 h 1483721"/>
                <a:gd name="connsiteX23-5115" fmla="*/ 3559 w 809389"/>
                <a:gd name="connsiteY23-5116" fmla="*/ 993127 h 1483721"/>
                <a:gd name="connsiteX0-5117" fmla="*/ 16586 w 822416"/>
                <a:gd name="connsiteY0-5118" fmla="*/ 993127 h 1483721"/>
                <a:gd name="connsiteX1-5119" fmla="*/ 16586 w 822416"/>
                <a:gd name="connsiteY1-5120" fmla="*/ 383527 h 1483721"/>
                <a:gd name="connsiteX2-5121" fmla="*/ 235661 w 822416"/>
                <a:gd name="connsiteY2-5122" fmla="*/ 2527 h 1483721"/>
                <a:gd name="connsiteX3-5123" fmla="*/ 797636 w 822416"/>
                <a:gd name="connsiteY3-5124" fmla="*/ 7290 h 1483721"/>
                <a:gd name="connsiteX4-5125" fmla="*/ 697624 w 822416"/>
                <a:gd name="connsiteY4-5126" fmla="*/ 26340 h 1483721"/>
                <a:gd name="connsiteX5-5127" fmla="*/ 630949 w 822416"/>
                <a:gd name="connsiteY5-5128" fmla="*/ 164452 h 1483721"/>
                <a:gd name="connsiteX6-5129" fmla="*/ 635711 w 822416"/>
                <a:gd name="connsiteY6-5130" fmla="*/ 321615 h 1483721"/>
                <a:gd name="connsiteX7-5131" fmla="*/ 783349 w 822416"/>
                <a:gd name="connsiteY7-5132" fmla="*/ 521640 h 1483721"/>
                <a:gd name="connsiteX8-5133" fmla="*/ 816686 w 822416"/>
                <a:gd name="connsiteY8-5134" fmla="*/ 621652 h 1483721"/>
                <a:gd name="connsiteX9-5135" fmla="*/ 688099 w 822416"/>
                <a:gd name="connsiteY9-5136" fmla="*/ 716902 h 1483721"/>
                <a:gd name="connsiteX10-5137" fmla="*/ 683336 w 822416"/>
                <a:gd name="connsiteY10-5138" fmla="*/ 1369365 h 1483721"/>
                <a:gd name="connsiteX11-5139" fmla="*/ 611899 w 822416"/>
                <a:gd name="connsiteY11-5140" fmla="*/ 1483664 h 1483721"/>
                <a:gd name="connsiteX12-5141" fmla="*/ 540461 w 822416"/>
                <a:gd name="connsiteY12-5142" fmla="*/ 1352697 h 1483721"/>
                <a:gd name="connsiteX13-5143" fmla="*/ 540461 w 822416"/>
                <a:gd name="connsiteY13-5144" fmla="*/ 983602 h 1483721"/>
                <a:gd name="connsiteX14-5145" fmla="*/ 507124 w 822416"/>
                <a:gd name="connsiteY14-5146" fmla="*/ 983602 h 1483721"/>
                <a:gd name="connsiteX15-5147" fmla="*/ 426162 w 822416"/>
                <a:gd name="connsiteY15-5148" fmla="*/ 1197915 h 1483721"/>
                <a:gd name="connsiteX16-5149" fmla="*/ 364249 w 822416"/>
                <a:gd name="connsiteY16-5150" fmla="*/ 983602 h 1483721"/>
                <a:gd name="connsiteX17-5151" fmla="*/ 330911 w 822416"/>
                <a:gd name="connsiteY17-5152" fmla="*/ 983602 h 1483721"/>
                <a:gd name="connsiteX18-5153" fmla="*/ 259474 w 822416"/>
                <a:gd name="connsiteY18-5154" fmla="*/ 1150290 h 1483721"/>
                <a:gd name="connsiteX19-5155" fmla="*/ 188036 w 822416"/>
                <a:gd name="connsiteY19-5156" fmla="*/ 983602 h 1483721"/>
                <a:gd name="connsiteX20-5157" fmla="*/ 159461 w 822416"/>
                <a:gd name="connsiteY20-5158" fmla="*/ 983602 h 1483721"/>
                <a:gd name="connsiteX21-5159" fmla="*/ 83261 w 822416"/>
                <a:gd name="connsiteY21-5160" fmla="*/ 1133622 h 1483721"/>
                <a:gd name="connsiteX22-5161" fmla="*/ 16586 w 822416"/>
                <a:gd name="connsiteY22-5162" fmla="*/ 993127 h 1483721"/>
                <a:gd name="connsiteX0-5163" fmla="*/ 8126 w 813956"/>
                <a:gd name="connsiteY0-5164" fmla="*/ 993127 h 1483721"/>
                <a:gd name="connsiteX1-5165" fmla="*/ 8126 w 813956"/>
                <a:gd name="connsiteY1-5166" fmla="*/ 383527 h 1483721"/>
                <a:gd name="connsiteX2-5167" fmla="*/ 227201 w 813956"/>
                <a:gd name="connsiteY2-5168" fmla="*/ 2527 h 1483721"/>
                <a:gd name="connsiteX3-5169" fmla="*/ 789176 w 813956"/>
                <a:gd name="connsiteY3-5170" fmla="*/ 7290 h 1483721"/>
                <a:gd name="connsiteX4-5171" fmla="*/ 689164 w 813956"/>
                <a:gd name="connsiteY4-5172" fmla="*/ 26340 h 1483721"/>
                <a:gd name="connsiteX5-5173" fmla="*/ 622489 w 813956"/>
                <a:gd name="connsiteY5-5174" fmla="*/ 164452 h 1483721"/>
                <a:gd name="connsiteX6-5175" fmla="*/ 627251 w 813956"/>
                <a:gd name="connsiteY6-5176" fmla="*/ 321615 h 1483721"/>
                <a:gd name="connsiteX7-5177" fmla="*/ 774889 w 813956"/>
                <a:gd name="connsiteY7-5178" fmla="*/ 521640 h 1483721"/>
                <a:gd name="connsiteX8-5179" fmla="*/ 808226 w 813956"/>
                <a:gd name="connsiteY8-5180" fmla="*/ 621652 h 1483721"/>
                <a:gd name="connsiteX9-5181" fmla="*/ 679639 w 813956"/>
                <a:gd name="connsiteY9-5182" fmla="*/ 716902 h 1483721"/>
                <a:gd name="connsiteX10-5183" fmla="*/ 674876 w 813956"/>
                <a:gd name="connsiteY10-5184" fmla="*/ 1369365 h 1483721"/>
                <a:gd name="connsiteX11-5185" fmla="*/ 603439 w 813956"/>
                <a:gd name="connsiteY11-5186" fmla="*/ 1483664 h 1483721"/>
                <a:gd name="connsiteX12-5187" fmla="*/ 532001 w 813956"/>
                <a:gd name="connsiteY12-5188" fmla="*/ 1352697 h 1483721"/>
                <a:gd name="connsiteX13-5189" fmla="*/ 532001 w 813956"/>
                <a:gd name="connsiteY13-5190" fmla="*/ 983602 h 1483721"/>
                <a:gd name="connsiteX14-5191" fmla="*/ 498664 w 813956"/>
                <a:gd name="connsiteY14-5192" fmla="*/ 983602 h 1483721"/>
                <a:gd name="connsiteX15-5193" fmla="*/ 417702 w 813956"/>
                <a:gd name="connsiteY15-5194" fmla="*/ 1197915 h 1483721"/>
                <a:gd name="connsiteX16-5195" fmla="*/ 355789 w 813956"/>
                <a:gd name="connsiteY16-5196" fmla="*/ 983602 h 1483721"/>
                <a:gd name="connsiteX17-5197" fmla="*/ 322451 w 813956"/>
                <a:gd name="connsiteY17-5198" fmla="*/ 983602 h 1483721"/>
                <a:gd name="connsiteX18-5199" fmla="*/ 251014 w 813956"/>
                <a:gd name="connsiteY18-5200" fmla="*/ 1150290 h 1483721"/>
                <a:gd name="connsiteX19-5201" fmla="*/ 179576 w 813956"/>
                <a:gd name="connsiteY19-5202" fmla="*/ 983602 h 1483721"/>
                <a:gd name="connsiteX20-5203" fmla="*/ 151001 w 813956"/>
                <a:gd name="connsiteY20-5204" fmla="*/ 983602 h 1483721"/>
                <a:gd name="connsiteX21-5205" fmla="*/ 74801 w 813956"/>
                <a:gd name="connsiteY21-5206" fmla="*/ 1133622 h 1483721"/>
                <a:gd name="connsiteX22-5207" fmla="*/ 8126 w 813956"/>
                <a:gd name="connsiteY22-5208" fmla="*/ 993127 h 1483721"/>
                <a:gd name="connsiteX0-5209" fmla="*/ 8126 w 813956"/>
                <a:gd name="connsiteY0-5210" fmla="*/ 993127 h 1483721"/>
                <a:gd name="connsiteX1-5211" fmla="*/ 8126 w 813956"/>
                <a:gd name="connsiteY1-5212" fmla="*/ 383527 h 1483721"/>
                <a:gd name="connsiteX2-5213" fmla="*/ 227201 w 813956"/>
                <a:gd name="connsiteY2-5214" fmla="*/ 2527 h 1483721"/>
                <a:gd name="connsiteX3-5215" fmla="*/ 789176 w 813956"/>
                <a:gd name="connsiteY3-5216" fmla="*/ 7290 h 1483721"/>
                <a:gd name="connsiteX4-5217" fmla="*/ 689164 w 813956"/>
                <a:gd name="connsiteY4-5218" fmla="*/ 26340 h 1483721"/>
                <a:gd name="connsiteX5-5219" fmla="*/ 622489 w 813956"/>
                <a:gd name="connsiteY5-5220" fmla="*/ 164452 h 1483721"/>
                <a:gd name="connsiteX6-5221" fmla="*/ 627251 w 813956"/>
                <a:gd name="connsiteY6-5222" fmla="*/ 321615 h 1483721"/>
                <a:gd name="connsiteX7-5223" fmla="*/ 774889 w 813956"/>
                <a:gd name="connsiteY7-5224" fmla="*/ 521640 h 1483721"/>
                <a:gd name="connsiteX8-5225" fmla="*/ 808226 w 813956"/>
                <a:gd name="connsiteY8-5226" fmla="*/ 621652 h 1483721"/>
                <a:gd name="connsiteX9-5227" fmla="*/ 679639 w 813956"/>
                <a:gd name="connsiteY9-5228" fmla="*/ 716902 h 1483721"/>
                <a:gd name="connsiteX10-5229" fmla="*/ 674876 w 813956"/>
                <a:gd name="connsiteY10-5230" fmla="*/ 1369365 h 1483721"/>
                <a:gd name="connsiteX11-5231" fmla="*/ 603439 w 813956"/>
                <a:gd name="connsiteY11-5232" fmla="*/ 1483664 h 1483721"/>
                <a:gd name="connsiteX12-5233" fmla="*/ 532001 w 813956"/>
                <a:gd name="connsiteY12-5234" fmla="*/ 1352697 h 1483721"/>
                <a:gd name="connsiteX13-5235" fmla="*/ 532001 w 813956"/>
                <a:gd name="connsiteY13-5236" fmla="*/ 983602 h 1483721"/>
                <a:gd name="connsiteX14-5237" fmla="*/ 498664 w 813956"/>
                <a:gd name="connsiteY14-5238" fmla="*/ 983602 h 1483721"/>
                <a:gd name="connsiteX15-5239" fmla="*/ 417702 w 813956"/>
                <a:gd name="connsiteY15-5240" fmla="*/ 1197915 h 1483721"/>
                <a:gd name="connsiteX16-5241" fmla="*/ 355789 w 813956"/>
                <a:gd name="connsiteY16-5242" fmla="*/ 983602 h 1483721"/>
                <a:gd name="connsiteX17-5243" fmla="*/ 322451 w 813956"/>
                <a:gd name="connsiteY17-5244" fmla="*/ 983602 h 1483721"/>
                <a:gd name="connsiteX18-5245" fmla="*/ 251014 w 813956"/>
                <a:gd name="connsiteY18-5246" fmla="*/ 1150290 h 1483721"/>
                <a:gd name="connsiteX19-5247" fmla="*/ 179576 w 813956"/>
                <a:gd name="connsiteY19-5248" fmla="*/ 983602 h 1483721"/>
                <a:gd name="connsiteX20-5249" fmla="*/ 151001 w 813956"/>
                <a:gd name="connsiteY20-5250" fmla="*/ 983602 h 1483721"/>
                <a:gd name="connsiteX21-5251" fmla="*/ 74801 w 813956"/>
                <a:gd name="connsiteY21-5252" fmla="*/ 1133622 h 1483721"/>
                <a:gd name="connsiteX22-5253" fmla="*/ 8126 w 813956"/>
                <a:gd name="connsiteY22-5254" fmla="*/ 993127 h 1483721"/>
                <a:gd name="connsiteX0-5255" fmla="*/ 8126 w 813956"/>
                <a:gd name="connsiteY0-5256" fmla="*/ 992093 h 1482687"/>
                <a:gd name="connsiteX1-5257" fmla="*/ 8126 w 813956"/>
                <a:gd name="connsiteY1-5258" fmla="*/ 382493 h 1482687"/>
                <a:gd name="connsiteX2-5259" fmla="*/ 227201 w 813956"/>
                <a:gd name="connsiteY2-5260" fmla="*/ 1493 h 1482687"/>
                <a:gd name="connsiteX3-5261" fmla="*/ 789176 w 813956"/>
                <a:gd name="connsiteY3-5262" fmla="*/ 6256 h 1482687"/>
                <a:gd name="connsiteX4-5263" fmla="*/ 689164 w 813956"/>
                <a:gd name="connsiteY4-5264" fmla="*/ 25306 h 1482687"/>
                <a:gd name="connsiteX5-5265" fmla="*/ 622489 w 813956"/>
                <a:gd name="connsiteY5-5266" fmla="*/ 163418 h 1482687"/>
                <a:gd name="connsiteX6-5267" fmla="*/ 627251 w 813956"/>
                <a:gd name="connsiteY6-5268" fmla="*/ 320581 h 1482687"/>
                <a:gd name="connsiteX7-5269" fmla="*/ 774889 w 813956"/>
                <a:gd name="connsiteY7-5270" fmla="*/ 520606 h 1482687"/>
                <a:gd name="connsiteX8-5271" fmla="*/ 808226 w 813956"/>
                <a:gd name="connsiteY8-5272" fmla="*/ 620618 h 1482687"/>
                <a:gd name="connsiteX9-5273" fmla="*/ 679639 w 813956"/>
                <a:gd name="connsiteY9-5274" fmla="*/ 715868 h 1482687"/>
                <a:gd name="connsiteX10-5275" fmla="*/ 674876 w 813956"/>
                <a:gd name="connsiteY10-5276" fmla="*/ 1368331 h 1482687"/>
                <a:gd name="connsiteX11-5277" fmla="*/ 603439 w 813956"/>
                <a:gd name="connsiteY11-5278" fmla="*/ 1482630 h 1482687"/>
                <a:gd name="connsiteX12-5279" fmla="*/ 532001 w 813956"/>
                <a:gd name="connsiteY12-5280" fmla="*/ 1351663 h 1482687"/>
                <a:gd name="connsiteX13-5281" fmla="*/ 532001 w 813956"/>
                <a:gd name="connsiteY13-5282" fmla="*/ 982568 h 1482687"/>
                <a:gd name="connsiteX14-5283" fmla="*/ 498664 w 813956"/>
                <a:gd name="connsiteY14-5284" fmla="*/ 982568 h 1482687"/>
                <a:gd name="connsiteX15-5285" fmla="*/ 417702 w 813956"/>
                <a:gd name="connsiteY15-5286" fmla="*/ 1196881 h 1482687"/>
                <a:gd name="connsiteX16-5287" fmla="*/ 355789 w 813956"/>
                <a:gd name="connsiteY16-5288" fmla="*/ 982568 h 1482687"/>
                <a:gd name="connsiteX17-5289" fmla="*/ 322451 w 813956"/>
                <a:gd name="connsiteY17-5290" fmla="*/ 982568 h 1482687"/>
                <a:gd name="connsiteX18-5291" fmla="*/ 251014 w 813956"/>
                <a:gd name="connsiteY18-5292" fmla="*/ 1149256 h 1482687"/>
                <a:gd name="connsiteX19-5293" fmla="*/ 179576 w 813956"/>
                <a:gd name="connsiteY19-5294" fmla="*/ 982568 h 1482687"/>
                <a:gd name="connsiteX20-5295" fmla="*/ 151001 w 813956"/>
                <a:gd name="connsiteY20-5296" fmla="*/ 982568 h 1482687"/>
                <a:gd name="connsiteX21-5297" fmla="*/ 74801 w 813956"/>
                <a:gd name="connsiteY21-5298" fmla="*/ 1132588 h 1482687"/>
                <a:gd name="connsiteX22-5299" fmla="*/ 8126 w 813956"/>
                <a:gd name="connsiteY22-5300" fmla="*/ 992093 h 1482687"/>
                <a:gd name="connsiteX0-5301" fmla="*/ 8126 w 812959"/>
                <a:gd name="connsiteY0-5302" fmla="*/ 992093 h 1482687"/>
                <a:gd name="connsiteX1-5303" fmla="*/ 8126 w 812959"/>
                <a:gd name="connsiteY1-5304" fmla="*/ 382493 h 1482687"/>
                <a:gd name="connsiteX2-5305" fmla="*/ 227201 w 812959"/>
                <a:gd name="connsiteY2-5306" fmla="*/ 1493 h 1482687"/>
                <a:gd name="connsiteX3-5307" fmla="*/ 789176 w 812959"/>
                <a:gd name="connsiteY3-5308" fmla="*/ 6256 h 1482687"/>
                <a:gd name="connsiteX4-5309" fmla="*/ 689164 w 812959"/>
                <a:gd name="connsiteY4-5310" fmla="*/ 25306 h 1482687"/>
                <a:gd name="connsiteX5-5311" fmla="*/ 622489 w 812959"/>
                <a:gd name="connsiteY5-5312" fmla="*/ 163418 h 1482687"/>
                <a:gd name="connsiteX6-5313" fmla="*/ 627251 w 812959"/>
                <a:gd name="connsiteY6-5314" fmla="*/ 320581 h 1482687"/>
                <a:gd name="connsiteX7-5315" fmla="*/ 774889 w 812959"/>
                <a:gd name="connsiteY7-5316" fmla="*/ 520606 h 1482687"/>
                <a:gd name="connsiteX8-5317" fmla="*/ 808226 w 812959"/>
                <a:gd name="connsiteY8-5318" fmla="*/ 620618 h 1482687"/>
                <a:gd name="connsiteX9-5319" fmla="*/ 679639 w 812959"/>
                <a:gd name="connsiteY9-5320" fmla="*/ 715868 h 1482687"/>
                <a:gd name="connsiteX10-5321" fmla="*/ 674876 w 812959"/>
                <a:gd name="connsiteY10-5322" fmla="*/ 1368331 h 1482687"/>
                <a:gd name="connsiteX11-5323" fmla="*/ 603439 w 812959"/>
                <a:gd name="connsiteY11-5324" fmla="*/ 1482630 h 1482687"/>
                <a:gd name="connsiteX12-5325" fmla="*/ 532001 w 812959"/>
                <a:gd name="connsiteY12-5326" fmla="*/ 1351663 h 1482687"/>
                <a:gd name="connsiteX13-5327" fmla="*/ 532001 w 812959"/>
                <a:gd name="connsiteY13-5328" fmla="*/ 982568 h 1482687"/>
                <a:gd name="connsiteX14-5329" fmla="*/ 498664 w 812959"/>
                <a:gd name="connsiteY14-5330" fmla="*/ 982568 h 1482687"/>
                <a:gd name="connsiteX15-5331" fmla="*/ 417702 w 812959"/>
                <a:gd name="connsiteY15-5332" fmla="*/ 1196881 h 1482687"/>
                <a:gd name="connsiteX16-5333" fmla="*/ 355789 w 812959"/>
                <a:gd name="connsiteY16-5334" fmla="*/ 982568 h 1482687"/>
                <a:gd name="connsiteX17-5335" fmla="*/ 322451 w 812959"/>
                <a:gd name="connsiteY17-5336" fmla="*/ 982568 h 1482687"/>
                <a:gd name="connsiteX18-5337" fmla="*/ 251014 w 812959"/>
                <a:gd name="connsiteY18-5338" fmla="*/ 1149256 h 1482687"/>
                <a:gd name="connsiteX19-5339" fmla="*/ 179576 w 812959"/>
                <a:gd name="connsiteY19-5340" fmla="*/ 982568 h 1482687"/>
                <a:gd name="connsiteX20-5341" fmla="*/ 151001 w 812959"/>
                <a:gd name="connsiteY20-5342" fmla="*/ 982568 h 1482687"/>
                <a:gd name="connsiteX21-5343" fmla="*/ 74801 w 812959"/>
                <a:gd name="connsiteY21-5344" fmla="*/ 1132588 h 1482687"/>
                <a:gd name="connsiteX22-5345" fmla="*/ 8126 w 812959"/>
                <a:gd name="connsiteY22-5346" fmla="*/ 992093 h 1482687"/>
                <a:gd name="connsiteX0-5347" fmla="*/ 8126 w 811804"/>
                <a:gd name="connsiteY0-5348" fmla="*/ 992093 h 1482687"/>
                <a:gd name="connsiteX1-5349" fmla="*/ 8126 w 811804"/>
                <a:gd name="connsiteY1-5350" fmla="*/ 382493 h 1482687"/>
                <a:gd name="connsiteX2-5351" fmla="*/ 227201 w 811804"/>
                <a:gd name="connsiteY2-5352" fmla="*/ 1493 h 1482687"/>
                <a:gd name="connsiteX3-5353" fmla="*/ 789176 w 811804"/>
                <a:gd name="connsiteY3-5354" fmla="*/ 6256 h 1482687"/>
                <a:gd name="connsiteX4-5355" fmla="*/ 689164 w 811804"/>
                <a:gd name="connsiteY4-5356" fmla="*/ 25306 h 1482687"/>
                <a:gd name="connsiteX5-5357" fmla="*/ 622489 w 811804"/>
                <a:gd name="connsiteY5-5358" fmla="*/ 163418 h 1482687"/>
                <a:gd name="connsiteX6-5359" fmla="*/ 627251 w 811804"/>
                <a:gd name="connsiteY6-5360" fmla="*/ 320581 h 1482687"/>
                <a:gd name="connsiteX7-5361" fmla="*/ 762983 w 811804"/>
                <a:gd name="connsiteY7-5362" fmla="*/ 503937 h 1482687"/>
                <a:gd name="connsiteX8-5363" fmla="*/ 808226 w 811804"/>
                <a:gd name="connsiteY8-5364" fmla="*/ 620618 h 1482687"/>
                <a:gd name="connsiteX9-5365" fmla="*/ 679639 w 811804"/>
                <a:gd name="connsiteY9-5366" fmla="*/ 715868 h 1482687"/>
                <a:gd name="connsiteX10-5367" fmla="*/ 674876 w 811804"/>
                <a:gd name="connsiteY10-5368" fmla="*/ 1368331 h 1482687"/>
                <a:gd name="connsiteX11-5369" fmla="*/ 603439 w 811804"/>
                <a:gd name="connsiteY11-5370" fmla="*/ 1482630 h 1482687"/>
                <a:gd name="connsiteX12-5371" fmla="*/ 532001 w 811804"/>
                <a:gd name="connsiteY12-5372" fmla="*/ 1351663 h 1482687"/>
                <a:gd name="connsiteX13-5373" fmla="*/ 532001 w 811804"/>
                <a:gd name="connsiteY13-5374" fmla="*/ 982568 h 1482687"/>
                <a:gd name="connsiteX14-5375" fmla="*/ 498664 w 811804"/>
                <a:gd name="connsiteY14-5376" fmla="*/ 982568 h 1482687"/>
                <a:gd name="connsiteX15-5377" fmla="*/ 417702 w 811804"/>
                <a:gd name="connsiteY15-5378" fmla="*/ 1196881 h 1482687"/>
                <a:gd name="connsiteX16-5379" fmla="*/ 355789 w 811804"/>
                <a:gd name="connsiteY16-5380" fmla="*/ 982568 h 1482687"/>
                <a:gd name="connsiteX17-5381" fmla="*/ 322451 w 811804"/>
                <a:gd name="connsiteY17-5382" fmla="*/ 982568 h 1482687"/>
                <a:gd name="connsiteX18-5383" fmla="*/ 251014 w 811804"/>
                <a:gd name="connsiteY18-5384" fmla="*/ 1149256 h 1482687"/>
                <a:gd name="connsiteX19-5385" fmla="*/ 179576 w 811804"/>
                <a:gd name="connsiteY19-5386" fmla="*/ 982568 h 1482687"/>
                <a:gd name="connsiteX20-5387" fmla="*/ 151001 w 811804"/>
                <a:gd name="connsiteY20-5388" fmla="*/ 982568 h 1482687"/>
                <a:gd name="connsiteX21-5389" fmla="*/ 74801 w 811804"/>
                <a:gd name="connsiteY21-5390" fmla="*/ 1132588 h 1482687"/>
                <a:gd name="connsiteX22-5391" fmla="*/ 8126 w 811804"/>
                <a:gd name="connsiteY22-5392" fmla="*/ 992093 h 1482687"/>
                <a:gd name="connsiteX0-5393" fmla="*/ 8126 w 812678"/>
                <a:gd name="connsiteY0-5394" fmla="*/ 992093 h 1482687"/>
                <a:gd name="connsiteX1-5395" fmla="*/ 8126 w 812678"/>
                <a:gd name="connsiteY1-5396" fmla="*/ 382493 h 1482687"/>
                <a:gd name="connsiteX2-5397" fmla="*/ 227201 w 812678"/>
                <a:gd name="connsiteY2-5398" fmla="*/ 1493 h 1482687"/>
                <a:gd name="connsiteX3-5399" fmla="*/ 789176 w 812678"/>
                <a:gd name="connsiteY3-5400" fmla="*/ 6256 h 1482687"/>
                <a:gd name="connsiteX4-5401" fmla="*/ 689164 w 812678"/>
                <a:gd name="connsiteY4-5402" fmla="*/ 25306 h 1482687"/>
                <a:gd name="connsiteX5-5403" fmla="*/ 622489 w 812678"/>
                <a:gd name="connsiteY5-5404" fmla="*/ 163418 h 1482687"/>
                <a:gd name="connsiteX6-5405" fmla="*/ 627251 w 812678"/>
                <a:gd name="connsiteY6-5406" fmla="*/ 320581 h 1482687"/>
                <a:gd name="connsiteX7-5407" fmla="*/ 762983 w 812678"/>
                <a:gd name="connsiteY7-5408" fmla="*/ 503937 h 1482687"/>
                <a:gd name="connsiteX8-5409" fmla="*/ 808226 w 812678"/>
                <a:gd name="connsiteY8-5410" fmla="*/ 620618 h 1482687"/>
                <a:gd name="connsiteX9-5411" fmla="*/ 679639 w 812678"/>
                <a:gd name="connsiteY9-5412" fmla="*/ 715868 h 1482687"/>
                <a:gd name="connsiteX10-5413" fmla="*/ 674876 w 812678"/>
                <a:gd name="connsiteY10-5414" fmla="*/ 1368331 h 1482687"/>
                <a:gd name="connsiteX11-5415" fmla="*/ 603439 w 812678"/>
                <a:gd name="connsiteY11-5416" fmla="*/ 1482630 h 1482687"/>
                <a:gd name="connsiteX12-5417" fmla="*/ 532001 w 812678"/>
                <a:gd name="connsiteY12-5418" fmla="*/ 1351663 h 1482687"/>
                <a:gd name="connsiteX13-5419" fmla="*/ 532001 w 812678"/>
                <a:gd name="connsiteY13-5420" fmla="*/ 982568 h 1482687"/>
                <a:gd name="connsiteX14-5421" fmla="*/ 498664 w 812678"/>
                <a:gd name="connsiteY14-5422" fmla="*/ 982568 h 1482687"/>
                <a:gd name="connsiteX15-5423" fmla="*/ 417702 w 812678"/>
                <a:gd name="connsiteY15-5424" fmla="*/ 1196881 h 1482687"/>
                <a:gd name="connsiteX16-5425" fmla="*/ 355789 w 812678"/>
                <a:gd name="connsiteY16-5426" fmla="*/ 982568 h 1482687"/>
                <a:gd name="connsiteX17-5427" fmla="*/ 322451 w 812678"/>
                <a:gd name="connsiteY17-5428" fmla="*/ 982568 h 1482687"/>
                <a:gd name="connsiteX18-5429" fmla="*/ 251014 w 812678"/>
                <a:gd name="connsiteY18-5430" fmla="*/ 1149256 h 1482687"/>
                <a:gd name="connsiteX19-5431" fmla="*/ 179576 w 812678"/>
                <a:gd name="connsiteY19-5432" fmla="*/ 982568 h 1482687"/>
                <a:gd name="connsiteX20-5433" fmla="*/ 151001 w 812678"/>
                <a:gd name="connsiteY20-5434" fmla="*/ 982568 h 1482687"/>
                <a:gd name="connsiteX21-5435" fmla="*/ 74801 w 812678"/>
                <a:gd name="connsiteY21-5436" fmla="*/ 1132588 h 1482687"/>
                <a:gd name="connsiteX22-5437" fmla="*/ 8126 w 812678"/>
                <a:gd name="connsiteY22-5438" fmla="*/ 992093 h 1482687"/>
                <a:gd name="connsiteX0-5439" fmla="*/ 8126 w 811804"/>
                <a:gd name="connsiteY0-5440" fmla="*/ 992093 h 1482687"/>
                <a:gd name="connsiteX1-5441" fmla="*/ 8126 w 811804"/>
                <a:gd name="connsiteY1-5442" fmla="*/ 382493 h 1482687"/>
                <a:gd name="connsiteX2-5443" fmla="*/ 227201 w 811804"/>
                <a:gd name="connsiteY2-5444" fmla="*/ 1493 h 1482687"/>
                <a:gd name="connsiteX3-5445" fmla="*/ 789176 w 811804"/>
                <a:gd name="connsiteY3-5446" fmla="*/ 6256 h 1482687"/>
                <a:gd name="connsiteX4-5447" fmla="*/ 689164 w 811804"/>
                <a:gd name="connsiteY4-5448" fmla="*/ 25306 h 1482687"/>
                <a:gd name="connsiteX5-5449" fmla="*/ 622489 w 811804"/>
                <a:gd name="connsiteY5-5450" fmla="*/ 163418 h 1482687"/>
                <a:gd name="connsiteX6-5451" fmla="*/ 627251 w 811804"/>
                <a:gd name="connsiteY6-5452" fmla="*/ 320581 h 1482687"/>
                <a:gd name="connsiteX7-5453" fmla="*/ 762983 w 811804"/>
                <a:gd name="connsiteY7-5454" fmla="*/ 503937 h 1482687"/>
                <a:gd name="connsiteX8-5455" fmla="*/ 808226 w 811804"/>
                <a:gd name="connsiteY8-5456" fmla="*/ 620618 h 1482687"/>
                <a:gd name="connsiteX9-5457" fmla="*/ 679639 w 811804"/>
                <a:gd name="connsiteY9-5458" fmla="*/ 715868 h 1482687"/>
                <a:gd name="connsiteX10-5459" fmla="*/ 674876 w 811804"/>
                <a:gd name="connsiteY10-5460" fmla="*/ 1368331 h 1482687"/>
                <a:gd name="connsiteX11-5461" fmla="*/ 603439 w 811804"/>
                <a:gd name="connsiteY11-5462" fmla="*/ 1482630 h 1482687"/>
                <a:gd name="connsiteX12-5463" fmla="*/ 532001 w 811804"/>
                <a:gd name="connsiteY12-5464" fmla="*/ 1351663 h 1482687"/>
                <a:gd name="connsiteX13-5465" fmla="*/ 532001 w 811804"/>
                <a:gd name="connsiteY13-5466" fmla="*/ 982568 h 1482687"/>
                <a:gd name="connsiteX14-5467" fmla="*/ 498664 w 811804"/>
                <a:gd name="connsiteY14-5468" fmla="*/ 982568 h 1482687"/>
                <a:gd name="connsiteX15-5469" fmla="*/ 417702 w 811804"/>
                <a:gd name="connsiteY15-5470" fmla="*/ 1196881 h 1482687"/>
                <a:gd name="connsiteX16-5471" fmla="*/ 355789 w 811804"/>
                <a:gd name="connsiteY16-5472" fmla="*/ 982568 h 1482687"/>
                <a:gd name="connsiteX17-5473" fmla="*/ 322451 w 811804"/>
                <a:gd name="connsiteY17-5474" fmla="*/ 982568 h 1482687"/>
                <a:gd name="connsiteX18-5475" fmla="*/ 251014 w 811804"/>
                <a:gd name="connsiteY18-5476" fmla="*/ 1149256 h 1482687"/>
                <a:gd name="connsiteX19-5477" fmla="*/ 179576 w 811804"/>
                <a:gd name="connsiteY19-5478" fmla="*/ 982568 h 1482687"/>
                <a:gd name="connsiteX20-5479" fmla="*/ 151001 w 811804"/>
                <a:gd name="connsiteY20-5480" fmla="*/ 982568 h 1482687"/>
                <a:gd name="connsiteX21-5481" fmla="*/ 74801 w 811804"/>
                <a:gd name="connsiteY21-5482" fmla="*/ 1132588 h 1482687"/>
                <a:gd name="connsiteX22-5483" fmla="*/ 8126 w 811804"/>
                <a:gd name="connsiteY22-5484" fmla="*/ 992093 h 1482687"/>
                <a:gd name="connsiteX0-5485" fmla="*/ 8126 w 811804"/>
                <a:gd name="connsiteY0-5486" fmla="*/ 992093 h 1482687"/>
                <a:gd name="connsiteX1-5487" fmla="*/ 8126 w 811804"/>
                <a:gd name="connsiteY1-5488" fmla="*/ 382493 h 1482687"/>
                <a:gd name="connsiteX2-5489" fmla="*/ 227201 w 811804"/>
                <a:gd name="connsiteY2-5490" fmla="*/ 1493 h 1482687"/>
                <a:gd name="connsiteX3-5491" fmla="*/ 789176 w 811804"/>
                <a:gd name="connsiteY3-5492" fmla="*/ 6256 h 1482687"/>
                <a:gd name="connsiteX4-5493" fmla="*/ 689164 w 811804"/>
                <a:gd name="connsiteY4-5494" fmla="*/ 25306 h 1482687"/>
                <a:gd name="connsiteX5-5495" fmla="*/ 622489 w 811804"/>
                <a:gd name="connsiteY5-5496" fmla="*/ 163418 h 1482687"/>
                <a:gd name="connsiteX6-5497" fmla="*/ 627251 w 811804"/>
                <a:gd name="connsiteY6-5498" fmla="*/ 320581 h 1482687"/>
                <a:gd name="connsiteX7-5499" fmla="*/ 762983 w 811804"/>
                <a:gd name="connsiteY7-5500" fmla="*/ 503937 h 1482687"/>
                <a:gd name="connsiteX8-5501" fmla="*/ 808226 w 811804"/>
                <a:gd name="connsiteY8-5502" fmla="*/ 620618 h 1482687"/>
                <a:gd name="connsiteX9-5503" fmla="*/ 679639 w 811804"/>
                <a:gd name="connsiteY9-5504" fmla="*/ 715868 h 1482687"/>
                <a:gd name="connsiteX10-5505" fmla="*/ 674876 w 811804"/>
                <a:gd name="connsiteY10-5506" fmla="*/ 1368331 h 1482687"/>
                <a:gd name="connsiteX11-5507" fmla="*/ 603439 w 811804"/>
                <a:gd name="connsiteY11-5508" fmla="*/ 1482630 h 1482687"/>
                <a:gd name="connsiteX12-5509" fmla="*/ 532001 w 811804"/>
                <a:gd name="connsiteY12-5510" fmla="*/ 1351663 h 1482687"/>
                <a:gd name="connsiteX13-5511" fmla="*/ 532001 w 811804"/>
                <a:gd name="connsiteY13-5512" fmla="*/ 982568 h 1482687"/>
                <a:gd name="connsiteX14-5513" fmla="*/ 498664 w 811804"/>
                <a:gd name="connsiteY14-5514" fmla="*/ 982568 h 1482687"/>
                <a:gd name="connsiteX15-5515" fmla="*/ 417702 w 811804"/>
                <a:gd name="connsiteY15-5516" fmla="*/ 1196881 h 1482687"/>
                <a:gd name="connsiteX16-5517" fmla="*/ 355789 w 811804"/>
                <a:gd name="connsiteY16-5518" fmla="*/ 982568 h 1482687"/>
                <a:gd name="connsiteX17-5519" fmla="*/ 322451 w 811804"/>
                <a:gd name="connsiteY17-5520" fmla="*/ 982568 h 1482687"/>
                <a:gd name="connsiteX18-5521" fmla="*/ 251014 w 811804"/>
                <a:gd name="connsiteY18-5522" fmla="*/ 1149256 h 1482687"/>
                <a:gd name="connsiteX19-5523" fmla="*/ 179576 w 811804"/>
                <a:gd name="connsiteY19-5524" fmla="*/ 982568 h 1482687"/>
                <a:gd name="connsiteX20-5525" fmla="*/ 151001 w 811804"/>
                <a:gd name="connsiteY20-5526" fmla="*/ 982568 h 1482687"/>
                <a:gd name="connsiteX21-5527" fmla="*/ 74801 w 811804"/>
                <a:gd name="connsiteY21-5528" fmla="*/ 1132588 h 1482687"/>
                <a:gd name="connsiteX22-5529" fmla="*/ 8126 w 811804"/>
                <a:gd name="connsiteY22-5530" fmla="*/ 992093 h 1482687"/>
                <a:gd name="connsiteX0-5531" fmla="*/ 8126 w 812678"/>
                <a:gd name="connsiteY0-5532" fmla="*/ 992093 h 1482687"/>
                <a:gd name="connsiteX1-5533" fmla="*/ 8126 w 812678"/>
                <a:gd name="connsiteY1-5534" fmla="*/ 382493 h 1482687"/>
                <a:gd name="connsiteX2-5535" fmla="*/ 227201 w 812678"/>
                <a:gd name="connsiteY2-5536" fmla="*/ 1493 h 1482687"/>
                <a:gd name="connsiteX3-5537" fmla="*/ 789176 w 812678"/>
                <a:gd name="connsiteY3-5538" fmla="*/ 6256 h 1482687"/>
                <a:gd name="connsiteX4-5539" fmla="*/ 689164 w 812678"/>
                <a:gd name="connsiteY4-5540" fmla="*/ 25306 h 1482687"/>
                <a:gd name="connsiteX5-5541" fmla="*/ 622489 w 812678"/>
                <a:gd name="connsiteY5-5542" fmla="*/ 163418 h 1482687"/>
                <a:gd name="connsiteX6-5543" fmla="*/ 627251 w 812678"/>
                <a:gd name="connsiteY6-5544" fmla="*/ 320581 h 1482687"/>
                <a:gd name="connsiteX7-5545" fmla="*/ 762983 w 812678"/>
                <a:gd name="connsiteY7-5546" fmla="*/ 503937 h 1482687"/>
                <a:gd name="connsiteX8-5547" fmla="*/ 808226 w 812678"/>
                <a:gd name="connsiteY8-5548" fmla="*/ 620618 h 1482687"/>
                <a:gd name="connsiteX9-5549" fmla="*/ 679639 w 812678"/>
                <a:gd name="connsiteY9-5550" fmla="*/ 715868 h 1482687"/>
                <a:gd name="connsiteX10-5551" fmla="*/ 674876 w 812678"/>
                <a:gd name="connsiteY10-5552" fmla="*/ 1368331 h 1482687"/>
                <a:gd name="connsiteX11-5553" fmla="*/ 603439 w 812678"/>
                <a:gd name="connsiteY11-5554" fmla="*/ 1482630 h 1482687"/>
                <a:gd name="connsiteX12-5555" fmla="*/ 532001 w 812678"/>
                <a:gd name="connsiteY12-5556" fmla="*/ 1351663 h 1482687"/>
                <a:gd name="connsiteX13-5557" fmla="*/ 532001 w 812678"/>
                <a:gd name="connsiteY13-5558" fmla="*/ 982568 h 1482687"/>
                <a:gd name="connsiteX14-5559" fmla="*/ 498664 w 812678"/>
                <a:gd name="connsiteY14-5560" fmla="*/ 982568 h 1482687"/>
                <a:gd name="connsiteX15-5561" fmla="*/ 417702 w 812678"/>
                <a:gd name="connsiteY15-5562" fmla="*/ 1196881 h 1482687"/>
                <a:gd name="connsiteX16-5563" fmla="*/ 355789 w 812678"/>
                <a:gd name="connsiteY16-5564" fmla="*/ 982568 h 1482687"/>
                <a:gd name="connsiteX17-5565" fmla="*/ 322451 w 812678"/>
                <a:gd name="connsiteY17-5566" fmla="*/ 982568 h 1482687"/>
                <a:gd name="connsiteX18-5567" fmla="*/ 251014 w 812678"/>
                <a:gd name="connsiteY18-5568" fmla="*/ 1149256 h 1482687"/>
                <a:gd name="connsiteX19-5569" fmla="*/ 179576 w 812678"/>
                <a:gd name="connsiteY19-5570" fmla="*/ 982568 h 1482687"/>
                <a:gd name="connsiteX20-5571" fmla="*/ 151001 w 812678"/>
                <a:gd name="connsiteY20-5572" fmla="*/ 982568 h 1482687"/>
                <a:gd name="connsiteX21-5573" fmla="*/ 74801 w 812678"/>
                <a:gd name="connsiteY21-5574" fmla="*/ 1132588 h 1482687"/>
                <a:gd name="connsiteX22-5575" fmla="*/ 8126 w 812678"/>
                <a:gd name="connsiteY22-5576" fmla="*/ 992093 h 1482687"/>
                <a:gd name="connsiteX0-5577" fmla="*/ 8126 w 810177"/>
                <a:gd name="connsiteY0-5578" fmla="*/ 992093 h 1482687"/>
                <a:gd name="connsiteX1-5579" fmla="*/ 8126 w 810177"/>
                <a:gd name="connsiteY1-5580" fmla="*/ 382493 h 1482687"/>
                <a:gd name="connsiteX2-5581" fmla="*/ 227201 w 810177"/>
                <a:gd name="connsiteY2-5582" fmla="*/ 1493 h 1482687"/>
                <a:gd name="connsiteX3-5583" fmla="*/ 789176 w 810177"/>
                <a:gd name="connsiteY3-5584" fmla="*/ 6256 h 1482687"/>
                <a:gd name="connsiteX4-5585" fmla="*/ 689164 w 810177"/>
                <a:gd name="connsiteY4-5586" fmla="*/ 25306 h 1482687"/>
                <a:gd name="connsiteX5-5587" fmla="*/ 622489 w 810177"/>
                <a:gd name="connsiteY5-5588" fmla="*/ 163418 h 1482687"/>
                <a:gd name="connsiteX6-5589" fmla="*/ 627251 w 810177"/>
                <a:gd name="connsiteY6-5590" fmla="*/ 320581 h 1482687"/>
                <a:gd name="connsiteX7-5591" fmla="*/ 762983 w 810177"/>
                <a:gd name="connsiteY7-5592" fmla="*/ 503937 h 1482687"/>
                <a:gd name="connsiteX8-5593" fmla="*/ 808226 w 810177"/>
                <a:gd name="connsiteY8-5594" fmla="*/ 620618 h 1482687"/>
                <a:gd name="connsiteX9-5595" fmla="*/ 679639 w 810177"/>
                <a:gd name="connsiteY9-5596" fmla="*/ 715868 h 1482687"/>
                <a:gd name="connsiteX10-5597" fmla="*/ 674876 w 810177"/>
                <a:gd name="connsiteY10-5598" fmla="*/ 1368331 h 1482687"/>
                <a:gd name="connsiteX11-5599" fmla="*/ 603439 w 810177"/>
                <a:gd name="connsiteY11-5600" fmla="*/ 1482630 h 1482687"/>
                <a:gd name="connsiteX12-5601" fmla="*/ 532001 w 810177"/>
                <a:gd name="connsiteY12-5602" fmla="*/ 1351663 h 1482687"/>
                <a:gd name="connsiteX13-5603" fmla="*/ 532001 w 810177"/>
                <a:gd name="connsiteY13-5604" fmla="*/ 982568 h 1482687"/>
                <a:gd name="connsiteX14-5605" fmla="*/ 498664 w 810177"/>
                <a:gd name="connsiteY14-5606" fmla="*/ 982568 h 1482687"/>
                <a:gd name="connsiteX15-5607" fmla="*/ 417702 w 810177"/>
                <a:gd name="connsiteY15-5608" fmla="*/ 1196881 h 1482687"/>
                <a:gd name="connsiteX16-5609" fmla="*/ 355789 w 810177"/>
                <a:gd name="connsiteY16-5610" fmla="*/ 982568 h 1482687"/>
                <a:gd name="connsiteX17-5611" fmla="*/ 322451 w 810177"/>
                <a:gd name="connsiteY17-5612" fmla="*/ 982568 h 1482687"/>
                <a:gd name="connsiteX18-5613" fmla="*/ 251014 w 810177"/>
                <a:gd name="connsiteY18-5614" fmla="*/ 1149256 h 1482687"/>
                <a:gd name="connsiteX19-5615" fmla="*/ 179576 w 810177"/>
                <a:gd name="connsiteY19-5616" fmla="*/ 982568 h 1482687"/>
                <a:gd name="connsiteX20-5617" fmla="*/ 151001 w 810177"/>
                <a:gd name="connsiteY20-5618" fmla="*/ 982568 h 1482687"/>
                <a:gd name="connsiteX21-5619" fmla="*/ 74801 w 810177"/>
                <a:gd name="connsiteY21-5620" fmla="*/ 1132588 h 1482687"/>
                <a:gd name="connsiteX22-5621" fmla="*/ 8126 w 810177"/>
                <a:gd name="connsiteY22-5622" fmla="*/ 992093 h 1482687"/>
                <a:gd name="connsiteX0-5623" fmla="*/ 8126 w 810317"/>
                <a:gd name="connsiteY0-5624" fmla="*/ 992093 h 1482687"/>
                <a:gd name="connsiteX1-5625" fmla="*/ 8126 w 810317"/>
                <a:gd name="connsiteY1-5626" fmla="*/ 382493 h 1482687"/>
                <a:gd name="connsiteX2-5627" fmla="*/ 227201 w 810317"/>
                <a:gd name="connsiteY2-5628" fmla="*/ 1493 h 1482687"/>
                <a:gd name="connsiteX3-5629" fmla="*/ 789176 w 810317"/>
                <a:gd name="connsiteY3-5630" fmla="*/ 6256 h 1482687"/>
                <a:gd name="connsiteX4-5631" fmla="*/ 689164 w 810317"/>
                <a:gd name="connsiteY4-5632" fmla="*/ 25306 h 1482687"/>
                <a:gd name="connsiteX5-5633" fmla="*/ 622489 w 810317"/>
                <a:gd name="connsiteY5-5634" fmla="*/ 163418 h 1482687"/>
                <a:gd name="connsiteX6-5635" fmla="*/ 627251 w 810317"/>
                <a:gd name="connsiteY6-5636" fmla="*/ 320581 h 1482687"/>
                <a:gd name="connsiteX7-5637" fmla="*/ 762983 w 810317"/>
                <a:gd name="connsiteY7-5638" fmla="*/ 503937 h 1482687"/>
                <a:gd name="connsiteX8-5639" fmla="*/ 808226 w 810317"/>
                <a:gd name="connsiteY8-5640" fmla="*/ 620618 h 1482687"/>
                <a:gd name="connsiteX9-5641" fmla="*/ 679639 w 810317"/>
                <a:gd name="connsiteY9-5642" fmla="*/ 715868 h 1482687"/>
                <a:gd name="connsiteX10-5643" fmla="*/ 674876 w 810317"/>
                <a:gd name="connsiteY10-5644" fmla="*/ 1368331 h 1482687"/>
                <a:gd name="connsiteX11-5645" fmla="*/ 603439 w 810317"/>
                <a:gd name="connsiteY11-5646" fmla="*/ 1482630 h 1482687"/>
                <a:gd name="connsiteX12-5647" fmla="*/ 532001 w 810317"/>
                <a:gd name="connsiteY12-5648" fmla="*/ 1351663 h 1482687"/>
                <a:gd name="connsiteX13-5649" fmla="*/ 532001 w 810317"/>
                <a:gd name="connsiteY13-5650" fmla="*/ 982568 h 1482687"/>
                <a:gd name="connsiteX14-5651" fmla="*/ 498664 w 810317"/>
                <a:gd name="connsiteY14-5652" fmla="*/ 982568 h 1482687"/>
                <a:gd name="connsiteX15-5653" fmla="*/ 417702 w 810317"/>
                <a:gd name="connsiteY15-5654" fmla="*/ 1196881 h 1482687"/>
                <a:gd name="connsiteX16-5655" fmla="*/ 355789 w 810317"/>
                <a:gd name="connsiteY16-5656" fmla="*/ 982568 h 1482687"/>
                <a:gd name="connsiteX17-5657" fmla="*/ 322451 w 810317"/>
                <a:gd name="connsiteY17-5658" fmla="*/ 982568 h 1482687"/>
                <a:gd name="connsiteX18-5659" fmla="*/ 251014 w 810317"/>
                <a:gd name="connsiteY18-5660" fmla="*/ 1149256 h 1482687"/>
                <a:gd name="connsiteX19-5661" fmla="*/ 179576 w 810317"/>
                <a:gd name="connsiteY19-5662" fmla="*/ 982568 h 1482687"/>
                <a:gd name="connsiteX20-5663" fmla="*/ 151001 w 810317"/>
                <a:gd name="connsiteY20-5664" fmla="*/ 982568 h 1482687"/>
                <a:gd name="connsiteX21-5665" fmla="*/ 74801 w 810317"/>
                <a:gd name="connsiteY21-5666" fmla="*/ 1132588 h 1482687"/>
                <a:gd name="connsiteX22-5667" fmla="*/ 8126 w 810317"/>
                <a:gd name="connsiteY22-5668" fmla="*/ 992093 h 1482687"/>
                <a:gd name="connsiteX0-5669" fmla="*/ 8126 w 810317"/>
                <a:gd name="connsiteY0-5670" fmla="*/ 992093 h 1482688"/>
                <a:gd name="connsiteX1-5671" fmla="*/ 8126 w 810317"/>
                <a:gd name="connsiteY1-5672" fmla="*/ 382493 h 1482688"/>
                <a:gd name="connsiteX2-5673" fmla="*/ 227201 w 810317"/>
                <a:gd name="connsiteY2-5674" fmla="*/ 1493 h 1482688"/>
                <a:gd name="connsiteX3-5675" fmla="*/ 789176 w 810317"/>
                <a:gd name="connsiteY3-5676" fmla="*/ 6256 h 1482688"/>
                <a:gd name="connsiteX4-5677" fmla="*/ 689164 w 810317"/>
                <a:gd name="connsiteY4-5678" fmla="*/ 25306 h 1482688"/>
                <a:gd name="connsiteX5-5679" fmla="*/ 622489 w 810317"/>
                <a:gd name="connsiteY5-5680" fmla="*/ 163418 h 1482688"/>
                <a:gd name="connsiteX6-5681" fmla="*/ 627251 w 810317"/>
                <a:gd name="connsiteY6-5682" fmla="*/ 320581 h 1482688"/>
                <a:gd name="connsiteX7-5683" fmla="*/ 762983 w 810317"/>
                <a:gd name="connsiteY7-5684" fmla="*/ 503937 h 1482688"/>
                <a:gd name="connsiteX8-5685" fmla="*/ 808226 w 810317"/>
                <a:gd name="connsiteY8-5686" fmla="*/ 620618 h 1482688"/>
                <a:gd name="connsiteX9-5687" fmla="*/ 679639 w 810317"/>
                <a:gd name="connsiteY9-5688" fmla="*/ 715868 h 1482688"/>
                <a:gd name="connsiteX10-5689" fmla="*/ 674876 w 810317"/>
                <a:gd name="connsiteY10-5690" fmla="*/ 1368331 h 1482688"/>
                <a:gd name="connsiteX11-5691" fmla="*/ 603439 w 810317"/>
                <a:gd name="connsiteY11-5692" fmla="*/ 1482630 h 1482688"/>
                <a:gd name="connsiteX12-5693" fmla="*/ 532001 w 810317"/>
                <a:gd name="connsiteY12-5694" fmla="*/ 1351663 h 1482688"/>
                <a:gd name="connsiteX13-5695" fmla="*/ 532001 w 810317"/>
                <a:gd name="connsiteY13-5696" fmla="*/ 982568 h 1482688"/>
                <a:gd name="connsiteX14-5697" fmla="*/ 498664 w 810317"/>
                <a:gd name="connsiteY14-5698" fmla="*/ 982568 h 1482688"/>
                <a:gd name="connsiteX15-5699" fmla="*/ 417702 w 810317"/>
                <a:gd name="connsiteY15-5700" fmla="*/ 1196881 h 1482688"/>
                <a:gd name="connsiteX16-5701" fmla="*/ 355789 w 810317"/>
                <a:gd name="connsiteY16-5702" fmla="*/ 982568 h 1482688"/>
                <a:gd name="connsiteX17-5703" fmla="*/ 322451 w 810317"/>
                <a:gd name="connsiteY17-5704" fmla="*/ 982568 h 1482688"/>
                <a:gd name="connsiteX18-5705" fmla="*/ 251014 w 810317"/>
                <a:gd name="connsiteY18-5706" fmla="*/ 1149256 h 1482688"/>
                <a:gd name="connsiteX19-5707" fmla="*/ 179576 w 810317"/>
                <a:gd name="connsiteY19-5708" fmla="*/ 982568 h 1482688"/>
                <a:gd name="connsiteX20-5709" fmla="*/ 151001 w 810317"/>
                <a:gd name="connsiteY20-5710" fmla="*/ 982568 h 1482688"/>
                <a:gd name="connsiteX21-5711" fmla="*/ 74801 w 810317"/>
                <a:gd name="connsiteY21-5712" fmla="*/ 1132588 h 1482688"/>
                <a:gd name="connsiteX22-5713" fmla="*/ 8126 w 810317"/>
                <a:gd name="connsiteY22-5714" fmla="*/ 992093 h 1482688"/>
                <a:gd name="connsiteX0-5715" fmla="*/ 8126 w 810317"/>
                <a:gd name="connsiteY0-5716" fmla="*/ 992093 h 1482688"/>
                <a:gd name="connsiteX1-5717" fmla="*/ 8126 w 810317"/>
                <a:gd name="connsiteY1-5718" fmla="*/ 382493 h 1482688"/>
                <a:gd name="connsiteX2-5719" fmla="*/ 227201 w 810317"/>
                <a:gd name="connsiteY2-5720" fmla="*/ 1493 h 1482688"/>
                <a:gd name="connsiteX3-5721" fmla="*/ 789176 w 810317"/>
                <a:gd name="connsiteY3-5722" fmla="*/ 6256 h 1482688"/>
                <a:gd name="connsiteX4-5723" fmla="*/ 689164 w 810317"/>
                <a:gd name="connsiteY4-5724" fmla="*/ 25306 h 1482688"/>
                <a:gd name="connsiteX5-5725" fmla="*/ 622489 w 810317"/>
                <a:gd name="connsiteY5-5726" fmla="*/ 163418 h 1482688"/>
                <a:gd name="connsiteX6-5727" fmla="*/ 627251 w 810317"/>
                <a:gd name="connsiteY6-5728" fmla="*/ 320581 h 1482688"/>
                <a:gd name="connsiteX7-5729" fmla="*/ 762983 w 810317"/>
                <a:gd name="connsiteY7-5730" fmla="*/ 503937 h 1482688"/>
                <a:gd name="connsiteX8-5731" fmla="*/ 808226 w 810317"/>
                <a:gd name="connsiteY8-5732" fmla="*/ 620618 h 1482688"/>
                <a:gd name="connsiteX9-5733" fmla="*/ 679639 w 810317"/>
                <a:gd name="connsiteY9-5734" fmla="*/ 715868 h 1482688"/>
                <a:gd name="connsiteX10-5735" fmla="*/ 674876 w 810317"/>
                <a:gd name="connsiteY10-5736" fmla="*/ 1368331 h 1482688"/>
                <a:gd name="connsiteX11-5737" fmla="*/ 603439 w 810317"/>
                <a:gd name="connsiteY11-5738" fmla="*/ 1482630 h 1482688"/>
                <a:gd name="connsiteX12-5739" fmla="*/ 532001 w 810317"/>
                <a:gd name="connsiteY12-5740" fmla="*/ 1351663 h 1482688"/>
                <a:gd name="connsiteX13-5741" fmla="*/ 532001 w 810317"/>
                <a:gd name="connsiteY13-5742" fmla="*/ 982568 h 1482688"/>
                <a:gd name="connsiteX14-5743" fmla="*/ 498664 w 810317"/>
                <a:gd name="connsiteY14-5744" fmla="*/ 982568 h 1482688"/>
                <a:gd name="connsiteX15-5745" fmla="*/ 417702 w 810317"/>
                <a:gd name="connsiteY15-5746" fmla="*/ 1196881 h 1482688"/>
                <a:gd name="connsiteX16-5747" fmla="*/ 355789 w 810317"/>
                <a:gd name="connsiteY16-5748" fmla="*/ 982568 h 1482688"/>
                <a:gd name="connsiteX17-5749" fmla="*/ 322451 w 810317"/>
                <a:gd name="connsiteY17-5750" fmla="*/ 982568 h 1482688"/>
                <a:gd name="connsiteX18-5751" fmla="*/ 251014 w 810317"/>
                <a:gd name="connsiteY18-5752" fmla="*/ 1149256 h 1482688"/>
                <a:gd name="connsiteX19-5753" fmla="*/ 179576 w 810317"/>
                <a:gd name="connsiteY19-5754" fmla="*/ 982568 h 1482688"/>
                <a:gd name="connsiteX20-5755" fmla="*/ 151001 w 810317"/>
                <a:gd name="connsiteY20-5756" fmla="*/ 982568 h 1482688"/>
                <a:gd name="connsiteX21-5757" fmla="*/ 74801 w 810317"/>
                <a:gd name="connsiteY21-5758" fmla="*/ 1132588 h 1482688"/>
                <a:gd name="connsiteX22-5759" fmla="*/ 8126 w 810317"/>
                <a:gd name="connsiteY22-5760" fmla="*/ 992093 h 1482688"/>
                <a:gd name="connsiteX0-5761" fmla="*/ 8126 w 810317"/>
                <a:gd name="connsiteY0-5762" fmla="*/ 992093 h 1482656"/>
                <a:gd name="connsiteX1-5763" fmla="*/ 8126 w 810317"/>
                <a:gd name="connsiteY1-5764" fmla="*/ 382493 h 1482656"/>
                <a:gd name="connsiteX2-5765" fmla="*/ 227201 w 810317"/>
                <a:gd name="connsiteY2-5766" fmla="*/ 1493 h 1482656"/>
                <a:gd name="connsiteX3-5767" fmla="*/ 789176 w 810317"/>
                <a:gd name="connsiteY3-5768" fmla="*/ 6256 h 1482656"/>
                <a:gd name="connsiteX4-5769" fmla="*/ 689164 w 810317"/>
                <a:gd name="connsiteY4-5770" fmla="*/ 25306 h 1482656"/>
                <a:gd name="connsiteX5-5771" fmla="*/ 622489 w 810317"/>
                <a:gd name="connsiteY5-5772" fmla="*/ 163418 h 1482656"/>
                <a:gd name="connsiteX6-5773" fmla="*/ 627251 w 810317"/>
                <a:gd name="connsiteY6-5774" fmla="*/ 320581 h 1482656"/>
                <a:gd name="connsiteX7-5775" fmla="*/ 762983 w 810317"/>
                <a:gd name="connsiteY7-5776" fmla="*/ 503937 h 1482656"/>
                <a:gd name="connsiteX8-5777" fmla="*/ 808226 w 810317"/>
                <a:gd name="connsiteY8-5778" fmla="*/ 620618 h 1482656"/>
                <a:gd name="connsiteX9-5779" fmla="*/ 679639 w 810317"/>
                <a:gd name="connsiteY9-5780" fmla="*/ 715868 h 1482656"/>
                <a:gd name="connsiteX10-5781" fmla="*/ 674876 w 810317"/>
                <a:gd name="connsiteY10-5782" fmla="*/ 1368331 h 1482656"/>
                <a:gd name="connsiteX11-5783" fmla="*/ 603439 w 810317"/>
                <a:gd name="connsiteY11-5784" fmla="*/ 1482630 h 1482656"/>
                <a:gd name="connsiteX12-5785" fmla="*/ 532001 w 810317"/>
                <a:gd name="connsiteY12-5786" fmla="*/ 1351663 h 1482656"/>
                <a:gd name="connsiteX13-5787" fmla="*/ 532001 w 810317"/>
                <a:gd name="connsiteY13-5788" fmla="*/ 982568 h 1482656"/>
                <a:gd name="connsiteX14-5789" fmla="*/ 498664 w 810317"/>
                <a:gd name="connsiteY14-5790" fmla="*/ 982568 h 1482656"/>
                <a:gd name="connsiteX15-5791" fmla="*/ 417702 w 810317"/>
                <a:gd name="connsiteY15-5792" fmla="*/ 1196881 h 1482656"/>
                <a:gd name="connsiteX16-5793" fmla="*/ 355789 w 810317"/>
                <a:gd name="connsiteY16-5794" fmla="*/ 982568 h 1482656"/>
                <a:gd name="connsiteX17-5795" fmla="*/ 322451 w 810317"/>
                <a:gd name="connsiteY17-5796" fmla="*/ 982568 h 1482656"/>
                <a:gd name="connsiteX18-5797" fmla="*/ 251014 w 810317"/>
                <a:gd name="connsiteY18-5798" fmla="*/ 1149256 h 1482656"/>
                <a:gd name="connsiteX19-5799" fmla="*/ 179576 w 810317"/>
                <a:gd name="connsiteY19-5800" fmla="*/ 982568 h 1482656"/>
                <a:gd name="connsiteX20-5801" fmla="*/ 151001 w 810317"/>
                <a:gd name="connsiteY20-5802" fmla="*/ 982568 h 1482656"/>
                <a:gd name="connsiteX21-5803" fmla="*/ 74801 w 810317"/>
                <a:gd name="connsiteY21-5804" fmla="*/ 1132588 h 1482656"/>
                <a:gd name="connsiteX22-5805" fmla="*/ 8126 w 810317"/>
                <a:gd name="connsiteY22-5806" fmla="*/ 992093 h 1482656"/>
                <a:gd name="connsiteX0-5807" fmla="*/ 8126 w 810317"/>
                <a:gd name="connsiteY0-5808" fmla="*/ 992093 h 1477930"/>
                <a:gd name="connsiteX1-5809" fmla="*/ 8126 w 810317"/>
                <a:gd name="connsiteY1-5810" fmla="*/ 382493 h 1477930"/>
                <a:gd name="connsiteX2-5811" fmla="*/ 227201 w 810317"/>
                <a:gd name="connsiteY2-5812" fmla="*/ 1493 h 1477930"/>
                <a:gd name="connsiteX3-5813" fmla="*/ 789176 w 810317"/>
                <a:gd name="connsiteY3-5814" fmla="*/ 6256 h 1477930"/>
                <a:gd name="connsiteX4-5815" fmla="*/ 689164 w 810317"/>
                <a:gd name="connsiteY4-5816" fmla="*/ 25306 h 1477930"/>
                <a:gd name="connsiteX5-5817" fmla="*/ 622489 w 810317"/>
                <a:gd name="connsiteY5-5818" fmla="*/ 163418 h 1477930"/>
                <a:gd name="connsiteX6-5819" fmla="*/ 627251 w 810317"/>
                <a:gd name="connsiteY6-5820" fmla="*/ 320581 h 1477930"/>
                <a:gd name="connsiteX7-5821" fmla="*/ 762983 w 810317"/>
                <a:gd name="connsiteY7-5822" fmla="*/ 503937 h 1477930"/>
                <a:gd name="connsiteX8-5823" fmla="*/ 808226 w 810317"/>
                <a:gd name="connsiteY8-5824" fmla="*/ 620618 h 1477930"/>
                <a:gd name="connsiteX9-5825" fmla="*/ 679639 w 810317"/>
                <a:gd name="connsiteY9-5826" fmla="*/ 715868 h 1477930"/>
                <a:gd name="connsiteX10-5827" fmla="*/ 674876 w 810317"/>
                <a:gd name="connsiteY10-5828" fmla="*/ 1368331 h 1477930"/>
                <a:gd name="connsiteX11-5829" fmla="*/ 601058 w 810317"/>
                <a:gd name="connsiteY11-5830" fmla="*/ 1477868 h 1477930"/>
                <a:gd name="connsiteX12-5831" fmla="*/ 532001 w 810317"/>
                <a:gd name="connsiteY12-5832" fmla="*/ 1351663 h 1477930"/>
                <a:gd name="connsiteX13-5833" fmla="*/ 532001 w 810317"/>
                <a:gd name="connsiteY13-5834" fmla="*/ 982568 h 1477930"/>
                <a:gd name="connsiteX14-5835" fmla="*/ 498664 w 810317"/>
                <a:gd name="connsiteY14-5836" fmla="*/ 982568 h 1477930"/>
                <a:gd name="connsiteX15-5837" fmla="*/ 417702 w 810317"/>
                <a:gd name="connsiteY15-5838" fmla="*/ 1196881 h 1477930"/>
                <a:gd name="connsiteX16-5839" fmla="*/ 355789 w 810317"/>
                <a:gd name="connsiteY16-5840" fmla="*/ 982568 h 1477930"/>
                <a:gd name="connsiteX17-5841" fmla="*/ 322451 w 810317"/>
                <a:gd name="connsiteY17-5842" fmla="*/ 982568 h 1477930"/>
                <a:gd name="connsiteX18-5843" fmla="*/ 251014 w 810317"/>
                <a:gd name="connsiteY18-5844" fmla="*/ 1149256 h 1477930"/>
                <a:gd name="connsiteX19-5845" fmla="*/ 179576 w 810317"/>
                <a:gd name="connsiteY19-5846" fmla="*/ 982568 h 1477930"/>
                <a:gd name="connsiteX20-5847" fmla="*/ 151001 w 810317"/>
                <a:gd name="connsiteY20-5848" fmla="*/ 982568 h 1477930"/>
                <a:gd name="connsiteX21-5849" fmla="*/ 74801 w 810317"/>
                <a:gd name="connsiteY21-5850" fmla="*/ 1132588 h 1477930"/>
                <a:gd name="connsiteX22-5851" fmla="*/ 8126 w 810317"/>
                <a:gd name="connsiteY22-5852" fmla="*/ 992093 h 1477930"/>
                <a:gd name="connsiteX0-5853" fmla="*/ 8126 w 810317"/>
                <a:gd name="connsiteY0-5854" fmla="*/ 992093 h 1477868"/>
                <a:gd name="connsiteX1-5855" fmla="*/ 8126 w 810317"/>
                <a:gd name="connsiteY1-5856" fmla="*/ 382493 h 1477868"/>
                <a:gd name="connsiteX2-5857" fmla="*/ 227201 w 810317"/>
                <a:gd name="connsiteY2-5858" fmla="*/ 1493 h 1477868"/>
                <a:gd name="connsiteX3-5859" fmla="*/ 789176 w 810317"/>
                <a:gd name="connsiteY3-5860" fmla="*/ 6256 h 1477868"/>
                <a:gd name="connsiteX4-5861" fmla="*/ 689164 w 810317"/>
                <a:gd name="connsiteY4-5862" fmla="*/ 25306 h 1477868"/>
                <a:gd name="connsiteX5-5863" fmla="*/ 622489 w 810317"/>
                <a:gd name="connsiteY5-5864" fmla="*/ 163418 h 1477868"/>
                <a:gd name="connsiteX6-5865" fmla="*/ 627251 w 810317"/>
                <a:gd name="connsiteY6-5866" fmla="*/ 320581 h 1477868"/>
                <a:gd name="connsiteX7-5867" fmla="*/ 762983 w 810317"/>
                <a:gd name="connsiteY7-5868" fmla="*/ 503937 h 1477868"/>
                <a:gd name="connsiteX8-5869" fmla="*/ 808226 w 810317"/>
                <a:gd name="connsiteY8-5870" fmla="*/ 620618 h 1477868"/>
                <a:gd name="connsiteX9-5871" fmla="*/ 679639 w 810317"/>
                <a:gd name="connsiteY9-5872" fmla="*/ 715868 h 1477868"/>
                <a:gd name="connsiteX10-5873" fmla="*/ 674876 w 810317"/>
                <a:gd name="connsiteY10-5874" fmla="*/ 1351662 h 1477868"/>
                <a:gd name="connsiteX11-5875" fmla="*/ 601058 w 810317"/>
                <a:gd name="connsiteY11-5876" fmla="*/ 1477868 h 1477868"/>
                <a:gd name="connsiteX12-5877" fmla="*/ 532001 w 810317"/>
                <a:gd name="connsiteY12-5878" fmla="*/ 1351663 h 1477868"/>
                <a:gd name="connsiteX13-5879" fmla="*/ 532001 w 810317"/>
                <a:gd name="connsiteY13-5880" fmla="*/ 982568 h 1477868"/>
                <a:gd name="connsiteX14-5881" fmla="*/ 498664 w 810317"/>
                <a:gd name="connsiteY14-5882" fmla="*/ 982568 h 1477868"/>
                <a:gd name="connsiteX15-5883" fmla="*/ 417702 w 810317"/>
                <a:gd name="connsiteY15-5884" fmla="*/ 1196881 h 1477868"/>
                <a:gd name="connsiteX16-5885" fmla="*/ 355789 w 810317"/>
                <a:gd name="connsiteY16-5886" fmla="*/ 982568 h 1477868"/>
                <a:gd name="connsiteX17-5887" fmla="*/ 322451 w 810317"/>
                <a:gd name="connsiteY17-5888" fmla="*/ 982568 h 1477868"/>
                <a:gd name="connsiteX18-5889" fmla="*/ 251014 w 810317"/>
                <a:gd name="connsiteY18-5890" fmla="*/ 1149256 h 1477868"/>
                <a:gd name="connsiteX19-5891" fmla="*/ 179576 w 810317"/>
                <a:gd name="connsiteY19-5892" fmla="*/ 982568 h 1477868"/>
                <a:gd name="connsiteX20-5893" fmla="*/ 151001 w 810317"/>
                <a:gd name="connsiteY20-5894" fmla="*/ 982568 h 1477868"/>
                <a:gd name="connsiteX21-5895" fmla="*/ 74801 w 810317"/>
                <a:gd name="connsiteY21-5896" fmla="*/ 1132588 h 1477868"/>
                <a:gd name="connsiteX22-5897" fmla="*/ 8126 w 810317"/>
                <a:gd name="connsiteY22-5898" fmla="*/ 992093 h 1477868"/>
                <a:gd name="connsiteX0-5899" fmla="*/ 8126 w 810317"/>
                <a:gd name="connsiteY0-5900" fmla="*/ 992093 h 1477868"/>
                <a:gd name="connsiteX1-5901" fmla="*/ 8126 w 810317"/>
                <a:gd name="connsiteY1-5902" fmla="*/ 382493 h 1477868"/>
                <a:gd name="connsiteX2-5903" fmla="*/ 227201 w 810317"/>
                <a:gd name="connsiteY2-5904" fmla="*/ 1493 h 1477868"/>
                <a:gd name="connsiteX3-5905" fmla="*/ 789176 w 810317"/>
                <a:gd name="connsiteY3-5906" fmla="*/ 6256 h 1477868"/>
                <a:gd name="connsiteX4-5907" fmla="*/ 689164 w 810317"/>
                <a:gd name="connsiteY4-5908" fmla="*/ 25306 h 1477868"/>
                <a:gd name="connsiteX5-5909" fmla="*/ 622489 w 810317"/>
                <a:gd name="connsiteY5-5910" fmla="*/ 163418 h 1477868"/>
                <a:gd name="connsiteX6-5911" fmla="*/ 627251 w 810317"/>
                <a:gd name="connsiteY6-5912" fmla="*/ 320581 h 1477868"/>
                <a:gd name="connsiteX7-5913" fmla="*/ 762983 w 810317"/>
                <a:gd name="connsiteY7-5914" fmla="*/ 503937 h 1477868"/>
                <a:gd name="connsiteX8-5915" fmla="*/ 808226 w 810317"/>
                <a:gd name="connsiteY8-5916" fmla="*/ 620618 h 1477868"/>
                <a:gd name="connsiteX9-5917" fmla="*/ 679639 w 810317"/>
                <a:gd name="connsiteY9-5918" fmla="*/ 715868 h 1477868"/>
                <a:gd name="connsiteX10-5919" fmla="*/ 674876 w 810317"/>
                <a:gd name="connsiteY10-5920" fmla="*/ 1351662 h 1477868"/>
                <a:gd name="connsiteX11-5921" fmla="*/ 601058 w 810317"/>
                <a:gd name="connsiteY11-5922" fmla="*/ 1477868 h 1477868"/>
                <a:gd name="connsiteX12-5923" fmla="*/ 532001 w 810317"/>
                <a:gd name="connsiteY12-5924" fmla="*/ 1351663 h 1477868"/>
                <a:gd name="connsiteX13-5925" fmla="*/ 532001 w 810317"/>
                <a:gd name="connsiteY13-5926" fmla="*/ 982568 h 1477868"/>
                <a:gd name="connsiteX14-5927" fmla="*/ 498664 w 810317"/>
                <a:gd name="connsiteY14-5928" fmla="*/ 982568 h 1477868"/>
                <a:gd name="connsiteX15-5929" fmla="*/ 417702 w 810317"/>
                <a:gd name="connsiteY15-5930" fmla="*/ 1196881 h 1477868"/>
                <a:gd name="connsiteX16-5931" fmla="*/ 355789 w 810317"/>
                <a:gd name="connsiteY16-5932" fmla="*/ 982568 h 1477868"/>
                <a:gd name="connsiteX17-5933" fmla="*/ 322451 w 810317"/>
                <a:gd name="connsiteY17-5934" fmla="*/ 982568 h 1477868"/>
                <a:gd name="connsiteX18-5935" fmla="*/ 251014 w 810317"/>
                <a:gd name="connsiteY18-5936" fmla="*/ 1149256 h 1477868"/>
                <a:gd name="connsiteX19-5937" fmla="*/ 179576 w 810317"/>
                <a:gd name="connsiteY19-5938" fmla="*/ 982568 h 1477868"/>
                <a:gd name="connsiteX20-5939" fmla="*/ 151001 w 810317"/>
                <a:gd name="connsiteY20-5940" fmla="*/ 982568 h 1477868"/>
                <a:gd name="connsiteX21-5941" fmla="*/ 74801 w 810317"/>
                <a:gd name="connsiteY21-5942" fmla="*/ 1132588 h 1477868"/>
                <a:gd name="connsiteX22-5943" fmla="*/ 8126 w 810317"/>
                <a:gd name="connsiteY22-5944" fmla="*/ 992093 h 1477868"/>
                <a:gd name="connsiteX0-5945" fmla="*/ 8126 w 810317"/>
                <a:gd name="connsiteY0-5946" fmla="*/ 992093 h 1477868"/>
                <a:gd name="connsiteX1-5947" fmla="*/ 8126 w 810317"/>
                <a:gd name="connsiteY1-5948" fmla="*/ 382493 h 1477868"/>
                <a:gd name="connsiteX2-5949" fmla="*/ 227201 w 810317"/>
                <a:gd name="connsiteY2-5950" fmla="*/ 1493 h 1477868"/>
                <a:gd name="connsiteX3-5951" fmla="*/ 789176 w 810317"/>
                <a:gd name="connsiteY3-5952" fmla="*/ 6256 h 1477868"/>
                <a:gd name="connsiteX4-5953" fmla="*/ 689164 w 810317"/>
                <a:gd name="connsiteY4-5954" fmla="*/ 25306 h 1477868"/>
                <a:gd name="connsiteX5-5955" fmla="*/ 622489 w 810317"/>
                <a:gd name="connsiteY5-5956" fmla="*/ 163418 h 1477868"/>
                <a:gd name="connsiteX6-5957" fmla="*/ 627251 w 810317"/>
                <a:gd name="connsiteY6-5958" fmla="*/ 320581 h 1477868"/>
                <a:gd name="connsiteX7-5959" fmla="*/ 762983 w 810317"/>
                <a:gd name="connsiteY7-5960" fmla="*/ 503937 h 1477868"/>
                <a:gd name="connsiteX8-5961" fmla="*/ 808226 w 810317"/>
                <a:gd name="connsiteY8-5962" fmla="*/ 620618 h 1477868"/>
                <a:gd name="connsiteX9-5963" fmla="*/ 679639 w 810317"/>
                <a:gd name="connsiteY9-5964" fmla="*/ 715868 h 1477868"/>
                <a:gd name="connsiteX10-5965" fmla="*/ 674876 w 810317"/>
                <a:gd name="connsiteY10-5966" fmla="*/ 1351662 h 1477868"/>
                <a:gd name="connsiteX11-5967" fmla="*/ 601058 w 810317"/>
                <a:gd name="connsiteY11-5968" fmla="*/ 1477868 h 1477868"/>
                <a:gd name="connsiteX12-5969" fmla="*/ 532001 w 810317"/>
                <a:gd name="connsiteY12-5970" fmla="*/ 1351663 h 1477868"/>
                <a:gd name="connsiteX13-5971" fmla="*/ 532001 w 810317"/>
                <a:gd name="connsiteY13-5972" fmla="*/ 982568 h 1477868"/>
                <a:gd name="connsiteX14-5973" fmla="*/ 498664 w 810317"/>
                <a:gd name="connsiteY14-5974" fmla="*/ 982568 h 1477868"/>
                <a:gd name="connsiteX15-5975" fmla="*/ 417702 w 810317"/>
                <a:gd name="connsiteY15-5976" fmla="*/ 1196881 h 1477868"/>
                <a:gd name="connsiteX16-5977" fmla="*/ 355789 w 810317"/>
                <a:gd name="connsiteY16-5978" fmla="*/ 982568 h 1477868"/>
                <a:gd name="connsiteX17-5979" fmla="*/ 322451 w 810317"/>
                <a:gd name="connsiteY17-5980" fmla="*/ 982568 h 1477868"/>
                <a:gd name="connsiteX18-5981" fmla="*/ 251014 w 810317"/>
                <a:gd name="connsiteY18-5982" fmla="*/ 1149256 h 1477868"/>
                <a:gd name="connsiteX19-5983" fmla="*/ 179576 w 810317"/>
                <a:gd name="connsiteY19-5984" fmla="*/ 982568 h 1477868"/>
                <a:gd name="connsiteX20-5985" fmla="*/ 151001 w 810317"/>
                <a:gd name="connsiteY20-5986" fmla="*/ 982568 h 1477868"/>
                <a:gd name="connsiteX21-5987" fmla="*/ 74801 w 810317"/>
                <a:gd name="connsiteY21-5988" fmla="*/ 1132588 h 1477868"/>
                <a:gd name="connsiteX22-5989" fmla="*/ 8126 w 810317"/>
                <a:gd name="connsiteY22-5990" fmla="*/ 992093 h 1477868"/>
                <a:gd name="connsiteX0-5991" fmla="*/ 8126 w 810317"/>
                <a:gd name="connsiteY0-5992" fmla="*/ 992093 h 1477868"/>
                <a:gd name="connsiteX1-5993" fmla="*/ 8126 w 810317"/>
                <a:gd name="connsiteY1-5994" fmla="*/ 382493 h 1477868"/>
                <a:gd name="connsiteX2-5995" fmla="*/ 227201 w 810317"/>
                <a:gd name="connsiteY2-5996" fmla="*/ 1493 h 1477868"/>
                <a:gd name="connsiteX3-5997" fmla="*/ 789176 w 810317"/>
                <a:gd name="connsiteY3-5998" fmla="*/ 6256 h 1477868"/>
                <a:gd name="connsiteX4-5999" fmla="*/ 689164 w 810317"/>
                <a:gd name="connsiteY4-6000" fmla="*/ 25306 h 1477868"/>
                <a:gd name="connsiteX5-6001" fmla="*/ 622489 w 810317"/>
                <a:gd name="connsiteY5-6002" fmla="*/ 163418 h 1477868"/>
                <a:gd name="connsiteX6-6003" fmla="*/ 627251 w 810317"/>
                <a:gd name="connsiteY6-6004" fmla="*/ 320581 h 1477868"/>
                <a:gd name="connsiteX7-6005" fmla="*/ 762983 w 810317"/>
                <a:gd name="connsiteY7-6006" fmla="*/ 503937 h 1477868"/>
                <a:gd name="connsiteX8-6007" fmla="*/ 808226 w 810317"/>
                <a:gd name="connsiteY8-6008" fmla="*/ 620618 h 1477868"/>
                <a:gd name="connsiteX9-6009" fmla="*/ 679639 w 810317"/>
                <a:gd name="connsiteY9-6010" fmla="*/ 715868 h 1477868"/>
                <a:gd name="connsiteX10-6011" fmla="*/ 674876 w 810317"/>
                <a:gd name="connsiteY10-6012" fmla="*/ 1351662 h 1477868"/>
                <a:gd name="connsiteX11-6013" fmla="*/ 601058 w 810317"/>
                <a:gd name="connsiteY11-6014" fmla="*/ 1477868 h 1477868"/>
                <a:gd name="connsiteX12-6015" fmla="*/ 532001 w 810317"/>
                <a:gd name="connsiteY12-6016" fmla="*/ 1351663 h 1477868"/>
                <a:gd name="connsiteX13-6017" fmla="*/ 532001 w 810317"/>
                <a:gd name="connsiteY13-6018" fmla="*/ 982568 h 1477868"/>
                <a:gd name="connsiteX14-6019" fmla="*/ 498664 w 810317"/>
                <a:gd name="connsiteY14-6020" fmla="*/ 982568 h 1477868"/>
                <a:gd name="connsiteX15-6021" fmla="*/ 417702 w 810317"/>
                <a:gd name="connsiteY15-6022" fmla="*/ 1196881 h 1477868"/>
                <a:gd name="connsiteX16-6023" fmla="*/ 355789 w 810317"/>
                <a:gd name="connsiteY16-6024" fmla="*/ 982568 h 1477868"/>
                <a:gd name="connsiteX17-6025" fmla="*/ 322451 w 810317"/>
                <a:gd name="connsiteY17-6026" fmla="*/ 982568 h 1477868"/>
                <a:gd name="connsiteX18-6027" fmla="*/ 251014 w 810317"/>
                <a:gd name="connsiteY18-6028" fmla="*/ 1149256 h 1477868"/>
                <a:gd name="connsiteX19-6029" fmla="*/ 179576 w 810317"/>
                <a:gd name="connsiteY19-6030" fmla="*/ 982568 h 1477868"/>
                <a:gd name="connsiteX20-6031" fmla="*/ 151001 w 810317"/>
                <a:gd name="connsiteY20-6032" fmla="*/ 982568 h 1477868"/>
                <a:gd name="connsiteX21-6033" fmla="*/ 74801 w 810317"/>
                <a:gd name="connsiteY21-6034" fmla="*/ 1132588 h 1477868"/>
                <a:gd name="connsiteX22-6035" fmla="*/ 8126 w 810317"/>
                <a:gd name="connsiteY22-6036" fmla="*/ 992093 h 1477868"/>
                <a:gd name="connsiteX0-6037" fmla="*/ 8126 w 810317"/>
                <a:gd name="connsiteY0-6038" fmla="*/ 992093 h 1477868"/>
                <a:gd name="connsiteX1-6039" fmla="*/ 8126 w 810317"/>
                <a:gd name="connsiteY1-6040" fmla="*/ 382493 h 1477868"/>
                <a:gd name="connsiteX2-6041" fmla="*/ 227201 w 810317"/>
                <a:gd name="connsiteY2-6042" fmla="*/ 1493 h 1477868"/>
                <a:gd name="connsiteX3-6043" fmla="*/ 789176 w 810317"/>
                <a:gd name="connsiteY3-6044" fmla="*/ 6256 h 1477868"/>
                <a:gd name="connsiteX4-6045" fmla="*/ 689164 w 810317"/>
                <a:gd name="connsiteY4-6046" fmla="*/ 25306 h 1477868"/>
                <a:gd name="connsiteX5-6047" fmla="*/ 622489 w 810317"/>
                <a:gd name="connsiteY5-6048" fmla="*/ 163418 h 1477868"/>
                <a:gd name="connsiteX6-6049" fmla="*/ 627251 w 810317"/>
                <a:gd name="connsiteY6-6050" fmla="*/ 320581 h 1477868"/>
                <a:gd name="connsiteX7-6051" fmla="*/ 762983 w 810317"/>
                <a:gd name="connsiteY7-6052" fmla="*/ 503937 h 1477868"/>
                <a:gd name="connsiteX8-6053" fmla="*/ 808226 w 810317"/>
                <a:gd name="connsiteY8-6054" fmla="*/ 620618 h 1477868"/>
                <a:gd name="connsiteX9-6055" fmla="*/ 679639 w 810317"/>
                <a:gd name="connsiteY9-6056" fmla="*/ 715868 h 1477868"/>
                <a:gd name="connsiteX10-6057" fmla="*/ 674876 w 810317"/>
                <a:gd name="connsiteY10-6058" fmla="*/ 1351662 h 1477868"/>
                <a:gd name="connsiteX11-6059" fmla="*/ 601058 w 810317"/>
                <a:gd name="connsiteY11-6060" fmla="*/ 1477868 h 1477868"/>
                <a:gd name="connsiteX12-6061" fmla="*/ 532001 w 810317"/>
                <a:gd name="connsiteY12-6062" fmla="*/ 1351663 h 1477868"/>
                <a:gd name="connsiteX13-6063" fmla="*/ 532001 w 810317"/>
                <a:gd name="connsiteY13-6064" fmla="*/ 982568 h 1477868"/>
                <a:gd name="connsiteX14-6065" fmla="*/ 498664 w 810317"/>
                <a:gd name="connsiteY14-6066" fmla="*/ 982568 h 1477868"/>
                <a:gd name="connsiteX15-6067" fmla="*/ 417702 w 810317"/>
                <a:gd name="connsiteY15-6068" fmla="*/ 1196881 h 1477868"/>
                <a:gd name="connsiteX16-6069" fmla="*/ 355789 w 810317"/>
                <a:gd name="connsiteY16-6070" fmla="*/ 982568 h 1477868"/>
                <a:gd name="connsiteX17-6071" fmla="*/ 322451 w 810317"/>
                <a:gd name="connsiteY17-6072" fmla="*/ 982568 h 1477868"/>
                <a:gd name="connsiteX18-6073" fmla="*/ 251014 w 810317"/>
                <a:gd name="connsiteY18-6074" fmla="*/ 1149256 h 1477868"/>
                <a:gd name="connsiteX19-6075" fmla="*/ 179576 w 810317"/>
                <a:gd name="connsiteY19-6076" fmla="*/ 982568 h 1477868"/>
                <a:gd name="connsiteX20-6077" fmla="*/ 151001 w 810317"/>
                <a:gd name="connsiteY20-6078" fmla="*/ 982568 h 1477868"/>
                <a:gd name="connsiteX21-6079" fmla="*/ 74801 w 810317"/>
                <a:gd name="connsiteY21-6080" fmla="*/ 1132588 h 1477868"/>
                <a:gd name="connsiteX22-6081" fmla="*/ 8126 w 810317"/>
                <a:gd name="connsiteY22-6082" fmla="*/ 992093 h 1477868"/>
                <a:gd name="connsiteX0-6083" fmla="*/ 8126 w 810317"/>
                <a:gd name="connsiteY0-6084" fmla="*/ 992093 h 1478085"/>
                <a:gd name="connsiteX1-6085" fmla="*/ 8126 w 810317"/>
                <a:gd name="connsiteY1-6086" fmla="*/ 382493 h 1478085"/>
                <a:gd name="connsiteX2-6087" fmla="*/ 227201 w 810317"/>
                <a:gd name="connsiteY2-6088" fmla="*/ 1493 h 1478085"/>
                <a:gd name="connsiteX3-6089" fmla="*/ 789176 w 810317"/>
                <a:gd name="connsiteY3-6090" fmla="*/ 6256 h 1478085"/>
                <a:gd name="connsiteX4-6091" fmla="*/ 689164 w 810317"/>
                <a:gd name="connsiteY4-6092" fmla="*/ 25306 h 1478085"/>
                <a:gd name="connsiteX5-6093" fmla="*/ 622489 w 810317"/>
                <a:gd name="connsiteY5-6094" fmla="*/ 163418 h 1478085"/>
                <a:gd name="connsiteX6-6095" fmla="*/ 627251 w 810317"/>
                <a:gd name="connsiteY6-6096" fmla="*/ 320581 h 1478085"/>
                <a:gd name="connsiteX7-6097" fmla="*/ 762983 w 810317"/>
                <a:gd name="connsiteY7-6098" fmla="*/ 503937 h 1478085"/>
                <a:gd name="connsiteX8-6099" fmla="*/ 808226 w 810317"/>
                <a:gd name="connsiteY8-6100" fmla="*/ 620618 h 1478085"/>
                <a:gd name="connsiteX9-6101" fmla="*/ 679639 w 810317"/>
                <a:gd name="connsiteY9-6102" fmla="*/ 715868 h 1478085"/>
                <a:gd name="connsiteX10-6103" fmla="*/ 674876 w 810317"/>
                <a:gd name="connsiteY10-6104" fmla="*/ 1351662 h 1478085"/>
                <a:gd name="connsiteX11-6105" fmla="*/ 601058 w 810317"/>
                <a:gd name="connsiteY11-6106" fmla="*/ 1477868 h 1478085"/>
                <a:gd name="connsiteX12-6107" fmla="*/ 532001 w 810317"/>
                <a:gd name="connsiteY12-6108" fmla="*/ 1351663 h 1478085"/>
                <a:gd name="connsiteX13-6109" fmla="*/ 532001 w 810317"/>
                <a:gd name="connsiteY13-6110" fmla="*/ 982568 h 1478085"/>
                <a:gd name="connsiteX14-6111" fmla="*/ 498664 w 810317"/>
                <a:gd name="connsiteY14-6112" fmla="*/ 982568 h 1478085"/>
                <a:gd name="connsiteX15-6113" fmla="*/ 417702 w 810317"/>
                <a:gd name="connsiteY15-6114" fmla="*/ 1196881 h 1478085"/>
                <a:gd name="connsiteX16-6115" fmla="*/ 355789 w 810317"/>
                <a:gd name="connsiteY16-6116" fmla="*/ 982568 h 1478085"/>
                <a:gd name="connsiteX17-6117" fmla="*/ 322451 w 810317"/>
                <a:gd name="connsiteY17-6118" fmla="*/ 982568 h 1478085"/>
                <a:gd name="connsiteX18-6119" fmla="*/ 251014 w 810317"/>
                <a:gd name="connsiteY18-6120" fmla="*/ 1149256 h 1478085"/>
                <a:gd name="connsiteX19-6121" fmla="*/ 179576 w 810317"/>
                <a:gd name="connsiteY19-6122" fmla="*/ 982568 h 1478085"/>
                <a:gd name="connsiteX20-6123" fmla="*/ 151001 w 810317"/>
                <a:gd name="connsiteY20-6124" fmla="*/ 982568 h 1478085"/>
                <a:gd name="connsiteX21-6125" fmla="*/ 74801 w 810317"/>
                <a:gd name="connsiteY21-6126" fmla="*/ 1132588 h 1478085"/>
                <a:gd name="connsiteX22-6127" fmla="*/ 8126 w 810317"/>
                <a:gd name="connsiteY22-6128" fmla="*/ 992093 h 1478085"/>
                <a:gd name="connsiteX0-6129" fmla="*/ 8126 w 810317"/>
                <a:gd name="connsiteY0-6130" fmla="*/ 992093 h 1478085"/>
                <a:gd name="connsiteX1-6131" fmla="*/ 8126 w 810317"/>
                <a:gd name="connsiteY1-6132" fmla="*/ 382493 h 1478085"/>
                <a:gd name="connsiteX2-6133" fmla="*/ 227201 w 810317"/>
                <a:gd name="connsiteY2-6134" fmla="*/ 1493 h 1478085"/>
                <a:gd name="connsiteX3-6135" fmla="*/ 789176 w 810317"/>
                <a:gd name="connsiteY3-6136" fmla="*/ 6256 h 1478085"/>
                <a:gd name="connsiteX4-6137" fmla="*/ 689164 w 810317"/>
                <a:gd name="connsiteY4-6138" fmla="*/ 25306 h 1478085"/>
                <a:gd name="connsiteX5-6139" fmla="*/ 622489 w 810317"/>
                <a:gd name="connsiteY5-6140" fmla="*/ 163418 h 1478085"/>
                <a:gd name="connsiteX6-6141" fmla="*/ 627251 w 810317"/>
                <a:gd name="connsiteY6-6142" fmla="*/ 320581 h 1478085"/>
                <a:gd name="connsiteX7-6143" fmla="*/ 762983 w 810317"/>
                <a:gd name="connsiteY7-6144" fmla="*/ 503937 h 1478085"/>
                <a:gd name="connsiteX8-6145" fmla="*/ 808226 w 810317"/>
                <a:gd name="connsiteY8-6146" fmla="*/ 620618 h 1478085"/>
                <a:gd name="connsiteX9-6147" fmla="*/ 679639 w 810317"/>
                <a:gd name="connsiteY9-6148" fmla="*/ 715868 h 1478085"/>
                <a:gd name="connsiteX10-6149" fmla="*/ 674876 w 810317"/>
                <a:gd name="connsiteY10-6150" fmla="*/ 1351662 h 1478085"/>
                <a:gd name="connsiteX11-6151" fmla="*/ 601058 w 810317"/>
                <a:gd name="connsiteY11-6152" fmla="*/ 1477868 h 1478085"/>
                <a:gd name="connsiteX12-6153" fmla="*/ 532001 w 810317"/>
                <a:gd name="connsiteY12-6154" fmla="*/ 1351663 h 1478085"/>
                <a:gd name="connsiteX13-6155" fmla="*/ 532001 w 810317"/>
                <a:gd name="connsiteY13-6156" fmla="*/ 982568 h 1478085"/>
                <a:gd name="connsiteX14-6157" fmla="*/ 498664 w 810317"/>
                <a:gd name="connsiteY14-6158" fmla="*/ 982568 h 1478085"/>
                <a:gd name="connsiteX15-6159" fmla="*/ 417702 w 810317"/>
                <a:gd name="connsiteY15-6160" fmla="*/ 1196881 h 1478085"/>
                <a:gd name="connsiteX16-6161" fmla="*/ 355789 w 810317"/>
                <a:gd name="connsiteY16-6162" fmla="*/ 982568 h 1478085"/>
                <a:gd name="connsiteX17-6163" fmla="*/ 322451 w 810317"/>
                <a:gd name="connsiteY17-6164" fmla="*/ 982568 h 1478085"/>
                <a:gd name="connsiteX18-6165" fmla="*/ 251014 w 810317"/>
                <a:gd name="connsiteY18-6166" fmla="*/ 1149256 h 1478085"/>
                <a:gd name="connsiteX19-6167" fmla="*/ 179576 w 810317"/>
                <a:gd name="connsiteY19-6168" fmla="*/ 982568 h 1478085"/>
                <a:gd name="connsiteX20-6169" fmla="*/ 151001 w 810317"/>
                <a:gd name="connsiteY20-6170" fmla="*/ 982568 h 1478085"/>
                <a:gd name="connsiteX21-6171" fmla="*/ 74801 w 810317"/>
                <a:gd name="connsiteY21-6172" fmla="*/ 1132588 h 1478085"/>
                <a:gd name="connsiteX22-6173" fmla="*/ 8126 w 810317"/>
                <a:gd name="connsiteY22-6174" fmla="*/ 992093 h 1478085"/>
                <a:gd name="connsiteX0-6175" fmla="*/ 8126 w 811235"/>
                <a:gd name="connsiteY0-6176" fmla="*/ 992093 h 1478085"/>
                <a:gd name="connsiteX1-6177" fmla="*/ 8126 w 811235"/>
                <a:gd name="connsiteY1-6178" fmla="*/ 382493 h 1478085"/>
                <a:gd name="connsiteX2-6179" fmla="*/ 227201 w 811235"/>
                <a:gd name="connsiteY2-6180" fmla="*/ 1493 h 1478085"/>
                <a:gd name="connsiteX3-6181" fmla="*/ 789176 w 811235"/>
                <a:gd name="connsiteY3-6182" fmla="*/ 6256 h 1478085"/>
                <a:gd name="connsiteX4-6183" fmla="*/ 689164 w 811235"/>
                <a:gd name="connsiteY4-6184" fmla="*/ 25306 h 1478085"/>
                <a:gd name="connsiteX5-6185" fmla="*/ 622489 w 811235"/>
                <a:gd name="connsiteY5-6186" fmla="*/ 163418 h 1478085"/>
                <a:gd name="connsiteX6-6187" fmla="*/ 627251 w 811235"/>
                <a:gd name="connsiteY6-6188" fmla="*/ 320581 h 1478085"/>
                <a:gd name="connsiteX7-6189" fmla="*/ 762983 w 811235"/>
                <a:gd name="connsiteY7-6190" fmla="*/ 503937 h 1478085"/>
                <a:gd name="connsiteX8-6191" fmla="*/ 808226 w 811235"/>
                <a:gd name="connsiteY8-6192" fmla="*/ 620618 h 1478085"/>
                <a:gd name="connsiteX9-6193" fmla="*/ 679639 w 811235"/>
                <a:gd name="connsiteY9-6194" fmla="*/ 715868 h 1478085"/>
                <a:gd name="connsiteX10-6195" fmla="*/ 674876 w 811235"/>
                <a:gd name="connsiteY10-6196" fmla="*/ 1351662 h 1478085"/>
                <a:gd name="connsiteX11-6197" fmla="*/ 601058 w 811235"/>
                <a:gd name="connsiteY11-6198" fmla="*/ 1477868 h 1478085"/>
                <a:gd name="connsiteX12-6199" fmla="*/ 532001 w 811235"/>
                <a:gd name="connsiteY12-6200" fmla="*/ 1351663 h 1478085"/>
                <a:gd name="connsiteX13-6201" fmla="*/ 532001 w 811235"/>
                <a:gd name="connsiteY13-6202" fmla="*/ 982568 h 1478085"/>
                <a:gd name="connsiteX14-6203" fmla="*/ 498664 w 811235"/>
                <a:gd name="connsiteY14-6204" fmla="*/ 982568 h 1478085"/>
                <a:gd name="connsiteX15-6205" fmla="*/ 417702 w 811235"/>
                <a:gd name="connsiteY15-6206" fmla="*/ 1196881 h 1478085"/>
                <a:gd name="connsiteX16-6207" fmla="*/ 355789 w 811235"/>
                <a:gd name="connsiteY16-6208" fmla="*/ 982568 h 1478085"/>
                <a:gd name="connsiteX17-6209" fmla="*/ 322451 w 811235"/>
                <a:gd name="connsiteY17-6210" fmla="*/ 982568 h 1478085"/>
                <a:gd name="connsiteX18-6211" fmla="*/ 251014 w 811235"/>
                <a:gd name="connsiteY18-6212" fmla="*/ 1149256 h 1478085"/>
                <a:gd name="connsiteX19-6213" fmla="*/ 179576 w 811235"/>
                <a:gd name="connsiteY19-6214" fmla="*/ 982568 h 1478085"/>
                <a:gd name="connsiteX20-6215" fmla="*/ 151001 w 811235"/>
                <a:gd name="connsiteY20-6216" fmla="*/ 982568 h 1478085"/>
                <a:gd name="connsiteX21-6217" fmla="*/ 74801 w 811235"/>
                <a:gd name="connsiteY21-6218" fmla="*/ 1132588 h 1478085"/>
                <a:gd name="connsiteX22-6219" fmla="*/ 8126 w 811235"/>
                <a:gd name="connsiteY22-6220" fmla="*/ 992093 h 1478085"/>
                <a:gd name="connsiteX0-6221" fmla="*/ 8126 w 811235"/>
                <a:gd name="connsiteY0-6222" fmla="*/ 992093 h 1478085"/>
                <a:gd name="connsiteX1-6223" fmla="*/ 8126 w 811235"/>
                <a:gd name="connsiteY1-6224" fmla="*/ 382493 h 1478085"/>
                <a:gd name="connsiteX2-6225" fmla="*/ 227201 w 811235"/>
                <a:gd name="connsiteY2-6226" fmla="*/ 1493 h 1478085"/>
                <a:gd name="connsiteX3-6227" fmla="*/ 789176 w 811235"/>
                <a:gd name="connsiteY3-6228" fmla="*/ 6256 h 1478085"/>
                <a:gd name="connsiteX4-6229" fmla="*/ 689164 w 811235"/>
                <a:gd name="connsiteY4-6230" fmla="*/ 25306 h 1478085"/>
                <a:gd name="connsiteX5-6231" fmla="*/ 622489 w 811235"/>
                <a:gd name="connsiteY5-6232" fmla="*/ 163418 h 1478085"/>
                <a:gd name="connsiteX6-6233" fmla="*/ 627251 w 811235"/>
                <a:gd name="connsiteY6-6234" fmla="*/ 320581 h 1478085"/>
                <a:gd name="connsiteX7-6235" fmla="*/ 762983 w 811235"/>
                <a:gd name="connsiteY7-6236" fmla="*/ 503937 h 1478085"/>
                <a:gd name="connsiteX8-6237" fmla="*/ 808226 w 811235"/>
                <a:gd name="connsiteY8-6238" fmla="*/ 620618 h 1478085"/>
                <a:gd name="connsiteX9-6239" fmla="*/ 679639 w 811235"/>
                <a:gd name="connsiteY9-6240" fmla="*/ 715868 h 1478085"/>
                <a:gd name="connsiteX10-6241" fmla="*/ 674876 w 811235"/>
                <a:gd name="connsiteY10-6242" fmla="*/ 1351662 h 1478085"/>
                <a:gd name="connsiteX11-6243" fmla="*/ 601058 w 811235"/>
                <a:gd name="connsiteY11-6244" fmla="*/ 1477868 h 1478085"/>
                <a:gd name="connsiteX12-6245" fmla="*/ 532001 w 811235"/>
                <a:gd name="connsiteY12-6246" fmla="*/ 1351663 h 1478085"/>
                <a:gd name="connsiteX13-6247" fmla="*/ 532001 w 811235"/>
                <a:gd name="connsiteY13-6248" fmla="*/ 982568 h 1478085"/>
                <a:gd name="connsiteX14-6249" fmla="*/ 498664 w 811235"/>
                <a:gd name="connsiteY14-6250" fmla="*/ 982568 h 1478085"/>
                <a:gd name="connsiteX15-6251" fmla="*/ 417702 w 811235"/>
                <a:gd name="connsiteY15-6252" fmla="*/ 1196881 h 1478085"/>
                <a:gd name="connsiteX16-6253" fmla="*/ 355789 w 811235"/>
                <a:gd name="connsiteY16-6254" fmla="*/ 982568 h 1478085"/>
                <a:gd name="connsiteX17-6255" fmla="*/ 322451 w 811235"/>
                <a:gd name="connsiteY17-6256" fmla="*/ 982568 h 1478085"/>
                <a:gd name="connsiteX18-6257" fmla="*/ 251014 w 811235"/>
                <a:gd name="connsiteY18-6258" fmla="*/ 1149256 h 1478085"/>
                <a:gd name="connsiteX19-6259" fmla="*/ 179576 w 811235"/>
                <a:gd name="connsiteY19-6260" fmla="*/ 982568 h 1478085"/>
                <a:gd name="connsiteX20-6261" fmla="*/ 151001 w 811235"/>
                <a:gd name="connsiteY20-6262" fmla="*/ 982568 h 1478085"/>
                <a:gd name="connsiteX21-6263" fmla="*/ 74801 w 811235"/>
                <a:gd name="connsiteY21-6264" fmla="*/ 1132588 h 1478085"/>
                <a:gd name="connsiteX22-6265" fmla="*/ 8126 w 811235"/>
                <a:gd name="connsiteY22-6266" fmla="*/ 992093 h 1478085"/>
                <a:gd name="connsiteX0-6267" fmla="*/ 8126 w 811235"/>
                <a:gd name="connsiteY0-6268" fmla="*/ 992093 h 1478085"/>
                <a:gd name="connsiteX1-6269" fmla="*/ 8126 w 811235"/>
                <a:gd name="connsiteY1-6270" fmla="*/ 382493 h 1478085"/>
                <a:gd name="connsiteX2-6271" fmla="*/ 227201 w 811235"/>
                <a:gd name="connsiteY2-6272" fmla="*/ 1493 h 1478085"/>
                <a:gd name="connsiteX3-6273" fmla="*/ 789176 w 811235"/>
                <a:gd name="connsiteY3-6274" fmla="*/ 6256 h 1478085"/>
                <a:gd name="connsiteX4-6275" fmla="*/ 689164 w 811235"/>
                <a:gd name="connsiteY4-6276" fmla="*/ 25306 h 1478085"/>
                <a:gd name="connsiteX5-6277" fmla="*/ 622489 w 811235"/>
                <a:gd name="connsiteY5-6278" fmla="*/ 163418 h 1478085"/>
                <a:gd name="connsiteX6-6279" fmla="*/ 627251 w 811235"/>
                <a:gd name="connsiteY6-6280" fmla="*/ 320581 h 1478085"/>
                <a:gd name="connsiteX7-6281" fmla="*/ 762983 w 811235"/>
                <a:gd name="connsiteY7-6282" fmla="*/ 503937 h 1478085"/>
                <a:gd name="connsiteX8-6283" fmla="*/ 808226 w 811235"/>
                <a:gd name="connsiteY8-6284" fmla="*/ 620618 h 1478085"/>
                <a:gd name="connsiteX9-6285" fmla="*/ 679639 w 811235"/>
                <a:gd name="connsiteY9-6286" fmla="*/ 715868 h 1478085"/>
                <a:gd name="connsiteX10-6287" fmla="*/ 674876 w 811235"/>
                <a:gd name="connsiteY10-6288" fmla="*/ 1351662 h 1478085"/>
                <a:gd name="connsiteX11-6289" fmla="*/ 601058 w 811235"/>
                <a:gd name="connsiteY11-6290" fmla="*/ 1477868 h 1478085"/>
                <a:gd name="connsiteX12-6291" fmla="*/ 532001 w 811235"/>
                <a:gd name="connsiteY12-6292" fmla="*/ 1351663 h 1478085"/>
                <a:gd name="connsiteX13-6293" fmla="*/ 532001 w 811235"/>
                <a:gd name="connsiteY13-6294" fmla="*/ 982568 h 1478085"/>
                <a:gd name="connsiteX14-6295" fmla="*/ 498664 w 811235"/>
                <a:gd name="connsiteY14-6296" fmla="*/ 982568 h 1478085"/>
                <a:gd name="connsiteX15-6297" fmla="*/ 424846 w 811235"/>
                <a:gd name="connsiteY15-6298" fmla="*/ 1199262 h 1478085"/>
                <a:gd name="connsiteX16-6299" fmla="*/ 355789 w 811235"/>
                <a:gd name="connsiteY16-6300" fmla="*/ 982568 h 1478085"/>
                <a:gd name="connsiteX17-6301" fmla="*/ 322451 w 811235"/>
                <a:gd name="connsiteY17-6302" fmla="*/ 982568 h 1478085"/>
                <a:gd name="connsiteX18-6303" fmla="*/ 251014 w 811235"/>
                <a:gd name="connsiteY18-6304" fmla="*/ 1149256 h 1478085"/>
                <a:gd name="connsiteX19-6305" fmla="*/ 179576 w 811235"/>
                <a:gd name="connsiteY19-6306" fmla="*/ 982568 h 1478085"/>
                <a:gd name="connsiteX20-6307" fmla="*/ 151001 w 811235"/>
                <a:gd name="connsiteY20-6308" fmla="*/ 982568 h 1478085"/>
                <a:gd name="connsiteX21-6309" fmla="*/ 74801 w 811235"/>
                <a:gd name="connsiteY21-6310" fmla="*/ 1132588 h 1478085"/>
                <a:gd name="connsiteX22-6311" fmla="*/ 8126 w 811235"/>
                <a:gd name="connsiteY22-6312" fmla="*/ 992093 h 1478085"/>
                <a:gd name="connsiteX0-6313" fmla="*/ 8126 w 811235"/>
                <a:gd name="connsiteY0-6314" fmla="*/ 992093 h 1478085"/>
                <a:gd name="connsiteX1-6315" fmla="*/ 8126 w 811235"/>
                <a:gd name="connsiteY1-6316" fmla="*/ 382493 h 1478085"/>
                <a:gd name="connsiteX2-6317" fmla="*/ 227201 w 811235"/>
                <a:gd name="connsiteY2-6318" fmla="*/ 1493 h 1478085"/>
                <a:gd name="connsiteX3-6319" fmla="*/ 789176 w 811235"/>
                <a:gd name="connsiteY3-6320" fmla="*/ 6256 h 1478085"/>
                <a:gd name="connsiteX4-6321" fmla="*/ 689164 w 811235"/>
                <a:gd name="connsiteY4-6322" fmla="*/ 25306 h 1478085"/>
                <a:gd name="connsiteX5-6323" fmla="*/ 622489 w 811235"/>
                <a:gd name="connsiteY5-6324" fmla="*/ 163418 h 1478085"/>
                <a:gd name="connsiteX6-6325" fmla="*/ 627251 w 811235"/>
                <a:gd name="connsiteY6-6326" fmla="*/ 320581 h 1478085"/>
                <a:gd name="connsiteX7-6327" fmla="*/ 762983 w 811235"/>
                <a:gd name="connsiteY7-6328" fmla="*/ 503937 h 1478085"/>
                <a:gd name="connsiteX8-6329" fmla="*/ 808226 w 811235"/>
                <a:gd name="connsiteY8-6330" fmla="*/ 620618 h 1478085"/>
                <a:gd name="connsiteX9-6331" fmla="*/ 679639 w 811235"/>
                <a:gd name="connsiteY9-6332" fmla="*/ 715868 h 1478085"/>
                <a:gd name="connsiteX10-6333" fmla="*/ 674876 w 811235"/>
                <a:gd name="connsiteY10-6334" fmla="*/ 1351662 h 1478085"/>
                <a:gd name="connsiteX11-6335" fmla="*/ 601058 w 811235"/>
                <a:gd name="connsiteY11-6336" fmla="*/ 1477868 h 1478085"/>
                <a:gd name="connsiteX12-6337" fmla="*/ 532001 w 811235"/>
                <a:gd name="connsiteY12-6338" fmla="*/ 1351663 h 1478085"/>
                <a:gd name="connsiteX13-6339" fmla="*/ 532001 w 811235"/>
                <a:gd name="connsiteY13-6340" fmla="*/ 982568 h 1478085"/>
                <a:gd name="connsiteX14-6341" fmla="*/ 498664 w 811235"/>
                <a:gd name="connsiteY14-6342" fmla="*/ 982568 h 1478085"/>
                <a:gd name="connsiteX15-6343" fmla="*/ 424846 w 811235"/>
                <a:gd name="connsiteY15-6344" fmla="*/ 1199262 h 1478085"/>
                <a:gd name="connsiteX16-6345" fmla="*/ 355789 w 811235"/>
                <a:gd name="connsiteY16-6346" fmla="*/ 982568 h 1478085"/>
                <a:gd name="connsiteX17-6347" fmla="*/ 322451 w 811235"/>
                <a:gd name="connsiteY17-6348" fmla="*/ 982568 h 1478085"/>
                <a:gd name="connsiteX18-6349" fmla="*/ 251014 w 811235"/>
                <a:gd name="connsiteY18-6350" fmla="*/ 1149256 h 1478085"/>
                <a:gd name="connsiteX19-6351" fmla="*/ 179576 w 811235"/>
                <a:gd name="connsiteY19-6352" fmla="*/ 982568 h 1478085"/>
                <a:gd name="connsiteX20-6353" fmla="*/ 151001 w 811235"/>
                <a:gd name="connsiteY20-6354" fmla="*/ 982568 h 1478085"/>
                <a:gd name="connsiteX21-6355" fmla="*/ 74801 w 811235"/>
                <a:gd name="connsiteY21-6356" fmla="*/ 1132588 h 1478085"/>
                <a:gd name="connsiteX22-6357" fmla="*/ 8126 w 811235"/>
                <a:gd name="connsiteY22-6358" fmla="*/ 992093 h 1478085"/>
                <a:gd name="connsiteX0-6359" fmla="*/ 8126 w 811235"/>
                <a:gd name="connsiteY0-6360" fmla="*/ 992093 h 1478085"/>
                <a:gd name="connsiteX1-6361" fmla="*/ 8126 w 811235"/>
                <a:gd name="connsiteY1-6362" fmla="*/ 382493 h 1478085"/>
                <a:gd name="connsiteX2-6363" fmla="*/ 227201 w 811235"/>
                <a:gd name="connsiteY2-6364" fmla="*/ 1493 h 1478085"/>
                <a:gd name="connsiteX3-6365" fmla="*/ 789176 w 811235"/>
                <a:gd name="connsiteY3-6366" fmla="*/ 6256 h 1478085"/>
                <a:gd name="connsiteX4-6367" fmla="*/ 689164 w 811235"/>
                <a:gd name="connsiteY4-6368" fmla="*/ 25306 h 1478085"/>
                <a:gd name="connsiteX5-6369" fmla="*/ 622489 w 811235"/>
                <a:gd name="connsiteY5-6370" fmla="*/ 163418 h 1478085"/>
                <a:gd name="connsiteX6-6371" fmla="*/ 627251 w 811235"/>
                <a:gd name="connsiteY6-6372" fmla="*/ 320581 h 1478085"/>
                <a:gd name="connsiteX7-6373" fmla="*/ 762983 w 811235"/>
                <a:gd name="connsiteY7-6374" fmla="*/ 503937 h 1478085"/>
                <a:gd name="connsiteX8-6375" fmla="*/ 808226 w 811235"/>
                <a:gd name="connsiteY8-6376" fmla="*/ 620618 h 1478085"/>
                <a:gd name="connsiteX9-6377" fmla="*/ 679639 w 811235"/>
                <a:gd name="connsiteY9-6378" fmla="*/ 715868 h 1478085"/>
                <a:gd name="connsiteX10-6379" fmla="*/ 674876 w 811235"/>
                <a:gd name="connsiteY10-6380" fmla="*/ 1351662 h 1478085"/>
                <a:gd name="connsiteX11-6381" fmla="*/ 601058 w 811235"/>
                <a:gd name="connsiteY11-6382" fmla="*/ 1477868 h 1478085"/>
                <a:gd name="connsiteX12-6383" fmla="*/ 532001 w 811235"/>
                <a:gd name="connsiteY12-6384" fmla="*/ 1351663 h 1478085"/>
                <a:gd name="connsiteX13-6385" fmla="*/ 532001 w 811235"/>
                <a:gd name="connsiteY13-6386" fmla="*/ 982568 h 1478085"/>
                <a:gd name="connsiteX14-6387" fmla="*/ 498664 w 811235"/>
                <a:gd name="connsiteY14-6388" fmla="*/ 982568 h 1478085"/>
                <a:gd name="connsiteX15-6389" fmla="*/ 424846 w 811235"/>
                <a:gd name="connsiteY15-6390" fmla="*/ 1199262 h 1478085"/>
                <a:gd name="connsiteX16-6391" fmla="*/ 355789 w 811235"/>
                <a:gd name="connsiteY16-6392" fmla="*/ 982568 h 1478085"/>
                <a:gd name="connsiteX17-6393" fmla="*/ 322451 w 811235"/>
                <a:gd name="connsiteY17-6394" fmla="*/ 982568 h 1478085"/>
                <a:gd name="connsiteX18-6395" fmla="*/ 251014 w 811235"/>
                <a:gd name="connsiteY18-6396" fmla="*/ 1149256 h 1478085"/>
                <a:gd name="connsiteX19-6397" fmla="*/ 179576 w 811235"/>
                <a:gd name="connsiteY19-6398" fmla="*/ 982568 h 1478085"/>
                <a:gd name="connsiteX20-6399" fmla="*/ 151001 w 811235"/>
                <a:gd name="connsiteY20-6400" fmla="*/ 982568 h 1478085"/>
                <a:gd name="connsiteX21-6401" fmla="*/ 74801 w 811235"/>
                <a:gd name="connsiteY21-6402" fmla="*/ 1132588 h 1478085"/>
                <a:gd name="connsiteX22-6403" fmla="*/ 8126 w 811235"/>
                <a:gd name="connsiteY22-6404" fmla="*/ 992093 h 1478085"/>
                <a:gd name="connsiteX0-6405" fmla="*/ 8126 w 811235"/>
                <a:gd name="connsiteY0-6406" fmla="*/ 992093 h 1478085"/>
                <a:gd name="connsiteX1-6407" fmla="*/ 8126 w 811235"/>
                <a:gd name="connsiteY1-6408" fmla="*/ 382493 h 1478085"/>
                <a:gd name="connsiteX2-6409" fmla="*/ 227201 w 811235"/>
                <a:gd name="connsiteY2-6410" fmla="*/ 1493 h 1478085"/>
                <a:gd name="connsiteX3-6411" fmla="*/ 789176 w 811235"/>
                <a:gd name="connsiteY3-6412" fmla="*/ 6256 h 1478085"/>
                <a:gd name="connsiteX4-6413" fmla="*/ 689164 w 811235"/>
                <a:gd name="connsiteY4-6414" fmla="*/ 25306 h 1478085"/>
                <a:gd name="connsiteX5-6415" fmla="*/ 622489 w 811235"/>
                <a:gd name="connsiteY5-6416" fmla="*/ 163418 h 1478085"/>
                <a:gd name="connsiteX6-6417" fmla="*/ 627251 w 811235"/>
                <a:gd name="connsiteY6-6418" fmla="*/ 320581 h 1478085"/>
                <a:gd name="connsiteX7-6419" fmla="*/ 762983 w 811235"/>
                <a:gd name="connsiteY7-6420" fmla="*/ 503937 h 1478085"/>
                <a:gd name="connsiteX8-6421" fmla="*/ 808226 w 811235"/>
                <a:gd name="connsiteY8-6422" fmla="*/ 620618 h 1478085"/>
                <a:gd name="connsiteX9-6423" fmla="*/ 679639 w 811235"/>
                <a:gd name="connsiteY9-6424" fmla="*/ 715868 h 1478085"/>
                <a:gd name="connsiteX10-6425" fmla="*/ 674876 w 811235"/>
                <a:gd name="connsiteY10-6426" fmla="*/ 1351662 h 1478085"/>
                <a:gd name="connsiteX11-6427" fmla="*/ 601058 w 811235"/>
                <a:gd name="connsiteY11-6428" fmla="*/ 1477868 h 1478085"/>
                <a:gd name="connsiteX12-6429" fmla="*/ 532001 w 811235"/>
                <a:gd name="connsiteY12-6430" fmla="*/ 1351663 h 1478085"/>
                <a:gd name="connsiteX13-6431" fmla="*/ 532001 w 811235"/>
                <a:gd name="connsiteY13-6432" fmla="*/ 982568 h 1478085"/>
                <a:gd name="connsiteX14-6433" fmla="*/ 498664 w 811235"/>
                <a:gd name="connsiteY14-6434" fmla="*/ 982568 h 1478085"/>
                <a:gd name="connsiteX15-6435" fmla="*/ 424846 w 811235"/>
                <a:gd name="connsiteY15-6436" fmla="*/ 1199262 h 1478085"/>
                <a:gd name="connsiteX16-6437" fmla="*/ 355789 w 811235"/>
                <a:gd name="connsiteY16-6438" fmla="*/ 982568 h 1478085"/>
                <a:gd name="connsiteX17-6439" fmla="*/ 322451 w 811235"/>
                <a:gd name="connsiteY17-6440" fmla="*/ 982568 h 1478085"/>
                <a:gd name="connsiteX18-6441" fmla="*/ 251014 w 811235"/>
                <a:gd name="connsiteY18-6442" fmla="*/ 1149256 h 1478085"/>
                <a:gd name="connsiteX19-6443" fmla="*/ 179576 w 811235"/>
                <a:gd name="connsiteY19-6444" fmla="*/ 982568 h 1478085"/>
                <a:gd name="connsiteX20-6445" fmla="*/ 151001 w 811235"/>
                <a:gd name="connsiteY20-6446" fmla="*/ 982568 h 1478085"/>
                <a:gd name="connsiteX21-6447" fmla="*/ 74801 w 811235"/>
                <a:gd name="connsiteY21-6448" fmla="*/ 1132588 h 1478085"/>
                <a:gd name="connsiteX22-6449" fmla="*/ 8126 w 811235"/>
                <a:gd name="connsiteY22-6450" fmla="*/ 992093 h 1478085"/>
                <a:gd name="connsiteX0-6451" fmla="*/ 8126 w 811235"/>
                <a:gd name="connsiteY0-6452" fmla="*/ 992093 h 1478085"/>
                <a:gd name="connsiteX1-6453" fmla="*/ 8126 w 811235"/>
                <a:gd name="connsiteY1-6454" fmla="*/ 382493 h 1478085"/>
                <a:gd name="connsiteX2-6455" fmla="*/ 227201 w 811235"/>
                <a:gd name="connsiteY2-6456" fmla="*/ 1493 h 1478085"/>
                <a:gd name="connsiteX3-6457" fmla="*/ 789176 w 811235"/>
                <a:gd name="connsiteY3-6458" fmla="*/ 6256 h 1478085"/>
                <a:gd name="connsiteX4-6459" fmla="*/ 689164 w 811235"/>
                <a:gd name="connsiteY4-6460" fmla="*/ 25306 h 1478085"/>
                <a:gd name="connsiteX5-6461" fmla="*/ 622489 w 811235"/>
                <a:gd name="connsiteY5-6462" fmla="*/ 163418 h 1478085"/>
                <a:gd name="connsiteX6-6463" fmla="*/ 627251 w 811235"/>
                <a:gd name="connsiteY6-6464" fmla="*/ 320581 h 1478085"/>
                <a:gd name="connsiteX7-6465" fmla="*/ 762983 w 811235"/>
                <a:gd name="connsiteY7-6466" fmla="*/ 503937 h 1478085"/>
                <a:gd name="connsiteX8-6467" fmla="*/ 808226 w 811235"/>
                <a:gd name="connsiteY8-6468" fmla="*/ 620618 h 1478085"/>
                <a:gd name="connsiteX9-6469" fmla="*/ 679639 w 811235"/>
                <a:gd name="connsiteY9-6470" fmla="*/ 715868 h 1478085"/>
                <a:gd name="connsiteX10-6471" fmla="*/ 674876 w 811235"/>
                <a:gd name="connsiteY10-6472" fmla="*/ 1351662 h 1478085"/>
                <a:gd name="connsiteX11-6473" fmla="*/ 601058 w 811235"/>
                <a:gd name="connsiteY11-6474" fmla="*/ 1477868 h 1478085"/>
                <a:gd name="connsiteX12-6475" fmla="*/ 532001 w 811235"/>
                <a:gd name="connsiteY12-6476" fmla="*/ 1351663 h 1478085"/>
                <a:gd name="connsiteX13-6477" fmla="*/ 532001 w 811235"/>
                <a:gd name="connsiteY13-6478" fmla="*/ 982568 h 1478085"/>
                <a:gd name="connsiteX14-6479" fmla="*/ 498664 w 811235"/>
                <a:gd name="connsiteY14-6480" fmla="*/ 982568 h 1478085"/>
                <a:gd name="connsiteX15-6481" fmla="*/ 424846 w 811235"/>
                <a:gd name="connsiteY15-6482" fmla="*/ 1199262 h 1478085"/>
                <a:gd name="connsiteX16-6483" fmla="*/ 355789 w 811235"/>
                <a:gd name="connsiteY16-6484" fmla="*/ 982568 h 1478085"/>
                <a:gd name="connsiteX17-6485" fmla="*/ 322451 w 811235"/>
                <a:gd name="connsiteY17-6486" fmla="*/ 982568 h 1478085"/>
                <a:gd name="connsiteX18-6487" fmla="*/ 251014 w 811235"/>
                <a:gd name="connsiteY18-6488" fmla="*/ 1149256 h 1478085"/>
                <a:gd name="connsiteX19-6489" fmla="*/ 179576 w 811235"/>
                <a:gd name="connsiteY19-6490" fmla="*/ 982568 h 1478085"/>
                <a:gd name="connsiteX20-6491" fmla="*/ 151001 w 811235"/>
                <a:gd name="connsiteY20-6492" fmla="*/ 982568 h 1478085"/>
                <a:gd name="connsiteX21-6493" fmla="*/ 74801 w 811235"/>
                <a:gd name="connsiteY21-6494" fmla="*/ 1132588 h 1478085"/>
                <a:gd name="connsiteX22-6495" fmla="*/ 8126 w 811235"/>
                <a:gd name="connsiteY22-6496" fmla="*/ 992093 h 1478085"/>
                <a:gd name="connsiteX0-6497" fmla="*/ 8126 w 811235"/>
                <a:gd name="connsiteY0-6498" fmla="*/ 992093 h 1478085"/>
                <a:gd name="connsiteX1-6499" fmla="*/ 8126 w 811235"/>
                <a:gd name="connsiteY1-6500" fmla="*/ 382493 h 1478085"/>
                <a:gd name="connsiteX2-6501" fmla="*/ 227201 w 811235"/>
                <a:gd name="connsiteY2-6502" fmla="*/ 1493 h 1478085"/>
                <a:gd name="connsiteX3-6503" fmla="*/ 789176 w 811235"/>
                <a:gd name="connsiteY3-6504" fmla="*/ 6256 h 1478085"/>
                <a:gd name="connsiteX4-6505" fmla="*/ 689164 w 811235"/>
                <a:gd name="connsiteY4-6506" fmla="*/ 25306 h 1478085"/>
                <a:gd name="connsiteX5-6507" fmla="*/ 622489 w 811235"/>
                <a:gd name="connsiteY5-6508" fmla="*/ 163418 h 1478085"/>
                <a:gd name="connsiteX6-6509" fmla="*/ 627251 w 811235"/>
                <a:gd name="connsiteY6-6510" fmla="*/ 320581 h 1478085"/>
                <a:gd name="connsiteX7-6511" fmla="*/ 762983 w 811235"/>
                <a:gd name="connsiteY7-6512" fmla="*/ 503937 h 1478085"/>
                <a:gd name="connsiteX8-6513" fmla="*/ 808226 w 811235"/>
                <a:gd name="connsiteY8-6514" fmla="*/ 620618 h 1478085"/>
                <a:gd name="connsiteX9-6515" fmla="*/ 679639 w 811235"/>
                <a:gd name="connsiteY9-6516" fmla="*/ 715868 h 1478085"/>
                <a:gd name="connsiteX10-6517" fmla="*/ 674876 w 811235"/>
                <a:gd name="connsiteY10-6518" fmla="*/ 1351662 h 1478085"/>
                <a:gd name="connsiteX11-6519" fmla="*/ 601058 w 811235"/>
                <a:gd name="connsiteY11-6520" fmla="*/ 1477868 h 1478085"/>
                <a:gd name="connsiteX12-6521" fmla="*/ 532001 w 811235"/>
                <a:gd name="connsiteY12-6522" fmla="*/ 1351663 h 1478085"/>
                <a:gd name="connsiteX13-6523" fmla="*/ 532001 w 811235"/>
                <a:gd name="connsiteY13-6524" fmla="*/ 982568 h 1478085"/>
                <a:gd name="connsiteX14-6525" fmla="*/ 498664 w 811235"/>
                <a:gd name="connsiteY14-6526" fmla="*/ 982568 h 1478085"/>
                <a:gd name="connsiteX15-6527" fmla="*/ 424846 w 811235"/>
                <a:gd name="connsiteY15-6528" fmla="*/ 1199262 h 1478085"/>
                <a:gd name="connsiteX16-6529" fmla="*/ 355789 w 811235"/>
                <a:gd name="connsiteY16-6530" fmla="*/ 982568 h 1478085"/>
                <a:gd name="connsiteX17-6531" fmla="*/ 322451 w 811235"/>
                <a:gd name="connsiteY17-6532" fmla="*/ 982568 h 1478085"/>
                <a:gd name="connsiteX18-6533" fmla="*/ 251014 w 811235"/>
                <a:gd name="connsiteY18-6534" fmla="*/ 1149256 h 1478085"/>
                <a:gd name="connsiteX19-6535" fmla="*/ 179576 w 811235"/>
                <a:gd name="connsiteY19-6536" fmla="*/ 982568 h 1478085"/>
                <a:gd name="connsiteX20-6537" fmla="*/ 151001 w 811235"/>
                <a:gd name="connsiteY20-6538" fmla="*/ 982568 h 1478085"/>
                <a:gd name="connsiteX21-6539" fmla="*/ 74801 w 811235"/>
                <a:gd name="connsiteY21-6540" fmla="*/ 1132588 h 1478085"/>
                <a:gd name="connsiteX22-6541" fmla="*/ 8126 w 811235"/>
                <a:gd name="connsiteY22-6542" fmla="*/ 992093 h 1478085"/>
                <a:gd name="connsiteX0-6543" fmla="*/ 8126 w 811235"/>
                <a:gd name="connsiteY0-6544" fmla="*/ 992093 h 1477957"/>
                <a:gd name="connsiteX1-6545" fmla="*/ 8126 w 811235"/>
                <a:gd name="connsiteY1-6546" fmla="*/ 382493 h 1477957"/>
                <a:gd name="connsiteX2-6547" fmla="*/ 227201 w 811235"/>
                <a:gd name="connsiteY2-6548" fmla="*/ 1493 h 1477957"/>
                <a:gd name="connsiteX3-6549" fmla="*/ 789176 w 811235"/>
                <a:gd name="connsiteY3-6550" fmla="*/ 6256 h 1477957"/>
                <a:gd name="connsiteX4-6551" fmla="*/ 689164 w 811235"/>
                <a:gd name="connsiteY4-6552" fmla="*/ 25306 h 1477957"/>
                <a:gd name="connsiteX5-6553" fmla="*/ 622489 w 811235"/>
                <a:gd name="connsiteY5-6554" fmla="*/ 163418 h 1477957"/>
                <a:gd name="connsiteX6-6555" fmla="*/ 627251 w 811235"/>
                <a:gd name="connsiteY6-6556" fmla="*/ 320581 h 1477957"/>
                <a:gd name="connsiteX7-6557" fmla="*/ 762983 w 811235"/>
                <a:gd name="connsiteY7-6558" fmla="*/ 503937 h 1477957"/>
                <a:gd name="connsiteX8-6559" fmla="*/ 808226 w 811235"/>
                <a:gd name="connsiteY8-6560" fmla="*/ 620618 h 1477957"/>
                <a:gd name="connsiteX9-6561" fmla="*/ 679639 w 811235"/>
                <a:gd name="connsiteY9-6562" fmla="*/ 715868 h 1477957"/>
                <a:gd name="connsiteX10-6563" fmla="*/ 674876 w 811235"/>
                <a:gd name="connsiteY10-6564" fmla="*/ 1351662 h 1477957"/>
                <a:gd name="connsiteX11-6565" fmla="*/ 601058 w 811235"/>
                <a:gd name="connsiteY11-6566" fmla="*/ 1477868 h 1477957"/>
                <a:gd name="connsiteX12-6567" fmla="*/ 532001 w 811235"/>
                <a:gd name="connsiteY12-6568" fmla="*/ 1351663 h 1477957"/>
                <a:gd name="connsiteX13-6569" fmla="*/ 532001 w 811235"/>
                <a:gd name="connsiteY13-6570" fmla="*/ 982568 h 1477957"/>
                <a:gd name="connsiteX14-6571" fmla="*/ 498664 w 811235"/>
                <a:gd name="connsiteY14-6572" fmla="*/ 982568 h 1477957"/>
                <a:gd name="connsiteX15-6573" fmla="*/ 424846 w 811235"/>
                <a:gd name="connsiteY15-6574" fmla="*/ 1199262 h 1477957"/>
                <a:gd name="connsiteX16-6575" fmla="*/ 355789 w 811235"/>
                <a:gd name="connsiteY16-6576" fmla="*/ 982568 h 1477957"/>
                <a:gd name="connsiteX17-6577" fmla="*/ 322451 w 811235"/>
                <a:gd name="connsiteY17-6578" fmla="*/ 982568 h 1477957"/>
                <a:gd name="connsiteX18-6579" fmla="*/ 251014 w 811235"/>
                <a:gd name="connsiteY18-6580" fmla="*/ 1149256 h 1477957"/>
                <a:gd name="connsiteX19-6581" fmla="*/ 179576 w 811235"/>
                <a:gd name="connsiteY19-6582" fmla="*/ 982568 h 1477957"/>
                <a:gd name="connsiteX20-6583" fmla="*/ 151001 w 811235"/>
                <a:gd name="connsiteY20-6584" fmla="*/ 982568 h 1477957"/>
                <a:gd name="connsiteX21-6585" fmla="*/ 74801 w 811235"/>
                <a:gd name="connsiteY21-6586" fmla="*/ 1132588 h 1477957"/>
                <a:gd name="connsiteX22-6587" fmla="*/ 8126 w 811235"/>
                <a:gd name="connsiteY22-6588" fmla="*/ 992093 h 1477957"/>
                <a:gd name="connsiteX0-6589" fmla="*/ 8126 w 811235"/>
                <a:gd name="connsiteY0-6590" fmla="*/ 992093 h 1477868"/>
                <a:gd name="connsiteX1-6591" fmla="*/ 8126 w 811235"/>
                <a:gd name="connsiteY1-6592" fmla="*/ 382493 h 1477868"/>
                <a:gd name="connsiteX2-6593" fmla="*/ 227201 w 811235"/>
                <a:gd name="connsiteY2-6594" fmla="*/ 1493 h 1477868"/>
                <a:gd name="connsiteX3-6595" fmla="*/ 789176 w 811235"/>
                <a:gd name="connsiteY3-6596" fmla="*/ 6256 h 1477868"/>
                <a:gd name="connsiteX4-6597" fmla="*/ 689164 w 811235"/>
                <a:gd name="connsiteY4-6598" fmla="*/ 25306 h 1477868"/>
                <a:gd name="connsiteX5-6599" fmla="*/ 622489 w 811235"/>
                <a:gd name="connsiteY5-6600" fmla="*/ 163418 h 1477868"/>
                <a:gd name="connsiteX6-6601" fmla="*/ 627251 w 811235"/>
                <a:gd name="connsiteY6-6602" fmla="*/ 320581 h 1477868"/>
                <a:gd name="connsiteX7-6603" fmla="*/ 762983 w 811235"/>
                <a:gd name="connsiteY7-6604" fmla="*/ 503937 h 1477868"/>
                <a:gd name="connsiteX8-6605" fmla="*/ 808226 w 811235"/>
                <a:gd name="connsiteY8-6606" fmla="*/ 620618 h 1477868"/>
                <a:gd name="connsiteX9-6607" fmla="*/ 679639 w 811235"/>
                <a:gd name="connsiteY9-6608" fmla="*/ 715868 h 1477868"/>
                <a:gd name="connsiteX10-6609" fmla="*/ 674876 w 811235"/>
                <a:gd name="connsiteY10-6610" fmla="*/ 1351662 h 1477868"/>
                <a:gd name="connsiteX11-6611" fmla="*/ 601058 w 811235"/>
                <a:gd name="connsiteY11-6612" fmla="*/ 1477868 h 1477868"/>
                <a:gd name="connsiteX12-6613" fmla="*/ 532001 w 811235"/>
                <a:gd name="connsiteY12-6614" fmla="*/ 1351663 h 1477868"/>
                <a:gd name="connsiteX13-6615" fmla="*/ 532001 w 811235"/>
                <a:gd name="connsiteY13-6616" fmla="*/ 982568 h 1477868"/>
                <a:gd name="connsiteX14-6617" fmla="*/ 498664 w 811235"/>
                <a:gd name="connsiteY14-6618" fmla="*/ 982568 h 1477868"/>
                <a:gd name="connsiteX15-6619" fmla="*/ 424846 w 811235"/>
                <a:gd name="connsiteY15-6620" fmla="*/ 1199262 h 1477868"/>
                <a:gd name="connsiteX16-6621" fmla="*/ 355789 w 811235"/>
                <a:gd name="connsiteY16-6622" fmla="*/ 982568 h 1477868"/>
                <a:gd name="connsiteX17-6623" fmla="*/ 322451 w 811235"/>
                <a:gd name="connsiteY17-6624" fmla="*/ 982568 h 1477868"/>
                <a:gd name="connsiteX18-6625" fmla="*/ 251014 w 811235"/>
                <a:gd name="connsiteY18-6626" fmla="*/ 1149256 h 1477868"/>
                <a:gd name="connsiteX19-6627" fmla="*/ 179576 w 811235"/>
                <a:gd name="connsiteY19-6628" fmla="*/ 982568 h 1477868"/>
                <a:gd name="connsiteX20-6629" fmla="*/ 151001 w 811235"/>
                <a:gd name="connsiteY20-6630" fmla="*/ 982568 h 1477868"/>
                <a:gd name="connsiteX21-6631" fmla="*/ 74801 w 811235"/>
                <a:gd name="connsiteY21-6632" fmla="*/ 1132588 h 1477868"/>
                <a:gd name="connsiteX22-6633" fmla="*/ 8126 w 811235"/>
                <a:gd name="connsiteY22-6634" fmla="*/ 992093 h 1477868"/>
                <a:gd name="connsiteX0-6635" fmla="*/ 8126 w 811235"/>
                <a:gd name="connsiteY0-6636" fmla="*/ 992093 h 1477868"/>
                <a:gd name="connsiteX1-6637" fmla="*/ 8126 w 811235"/>
                <a:gd name="connsiteY1-6638" fmla="*/ 382493 h 1477868"/>
                <a:gd name="connsiteX2-6639" fmla="*/ 227201 w 811235"/>
                <a:gd name="connsiteY2-6640" fmla="*/ 1493 h 1477868"/>
                <a:gd name="connsiteX3-6641" fmla="*/ 789176 w 811235"/>
                <a:gd name="connsiteY3-6642" fmla="*/ 6256 h 1477868"/>
                <a:gd name="connsiteX4-6643" fmla="*/ 689164 w 811235"/>
                <a:gd name="connsiteY4-6644" fmla="*/ 25306 h 1477868"/>
                <a:gd name="connsiteX5-6645" fmla="*/ 622489 w 811235"/>
                <a:gd name="connsiteY5-6646" fmla="*/ 163418 h 1477868"/>
                <a:gd name="connsiteX6-6647" fmla="*/ 627251 w 811235"/>
                <a:gd name="connsiteY6-6648" fmla="*/ 320581 h 1477868"/>
                <a:gd name="connsiteX7-6649" fmla="*/ 762983 w 811235"/>
                <a:gd name="connsiteY7-6650" fmla="*/ 503937 h 1477868"/>
                <a:gd name="connsiteX8-6651" fmla="*/ 808226 w 811235"/>
                <a:gd name="connsiteY8-6652" fmla="*/ 620618 h 1477868"/>
                <a:gd name="connsiteX9-6653" fmla="*/ 679639 w 811235"/>
                <a:gd name="connsiteY9-6654" fmla="*/ 715868 h 1477868"/>
                <a:gd name="connsiteX10-6655" fmla="*/ 674876 w 811235"/>
                <a:gd name="connsiteY10-6656" fmla="*/ 1351662 h 1477868"/>
                <a:gd name="connsiteX11-6657" fmla="*/ 601058 w 811235"/>
                <a:gd name="connsiteY11-6658" fmla="*/ 1477868 h 1477868"/>
                <a:gd name="connsiteX12-6659" fmla="*/ 532001 w 811235"/>
                <a:gd name="connsiteY12-6660" fmla="*/ 1351663 h 1477868"/>
                <a:gd name="connsiteX13-6661" fmla="*/ 532001 w 811235"/>
                <a:gd name="connsiteY13-6662" fmla="*/ 982568 h 1477868"/>
                <a:gd name="connsiteX14-6663" fmla="*/ 498664 w 811235"/>
                <a:gd name="connsiteY14-6664" fmla="*/ 982568 h 1477868"/>
                <a:gd name="connsiteX15-6665" fmla="*/ 424846 w 811235"/>
                <a:gd name="connsiteY15-6666" fmla="*/ 1199262 h 1477868"/>
                <a:gd name="connsiteX16-6667" fmla="*/ 355789 w 811235"/>
                <a:gd name="connsiteY16-6668" fmla="*/ 982568 h 1477868"/>
                <a:gd name="connsiteX17-6669" fmla="*/ 322451 w 811235"/>
                <a:gd name="connsiteY17-6670" fmla="*/ 982568 h 1477868"/>
                <a:gd name="connsiteX18-6671" fmla="*/ 251014 w 811235"/>
                <a:gd name="connsiteY18-6672" fmla="*/ 1149256 h 1477868"/>
                <a:gd name="connsiteX19-6673" fmla="*/ 179576 w 811235"/>
                <a:gd name="connsiteY19-6674" fmla="*/ 982568 h 1477868"/>
                <a:gd name="connsiteX20-6675" fmla="*/ 151001 w 811235"/>
                <a:gd name="connsiteY20-6676" fmla="*/ 982568 h 1477868"/>
                <a:gd name="connsiteX21-6677" fmla="*/ 74801 w 811235"/>
                <a:gd name="connsiteY21-6678" fmla="*/ 1132588 h 1477868"/>
                <a:gd name="connsiteX22-6679" fmla="*/ 8126 w 811235"/>
                <a:gd name="connsiteY22-6680" fmla="*/ 992093 h 1477868"/>
                <a:gd name="connsiteX0-6681" fmla="*/ 8126 w 811235"/>
                <a:gd name="connsiteY0-6682" fmla="*/ 992093 h 1477868"/>
                <a:gd name="connsiteX1-6683" fmla="*/ 8126 w 811235"/>
                <a:gd name="connsiteY1-6684" fmla="*/ 382493 h 1477868"/>
                <a:gd name="connsiteX2-6685" fmla="*/ 227201 w 811235"/>
                <a:gd name="connsiteY2-6686" fmla="*/ 1493 h 1477868"/>
                <a:gd name="connsiteX3-6687" fmla="*/ 789176 w 811235"/>
                <a:gd name="connsiteY3-6688" fmla="*/ 6256 h 1477868"/>
                <a:gd name="connsiteX4-6689" fmla="*/ 689164 w 811235"/>
                <a:gd name="connsiteY4-6690" fmla="*/ 25306 h 1477868"/>
                <a:gd name="connsiteX5-6691" fmla="*/ 622489 w 811235"/>
                <a:gd name="connsiteY5-6692" fmla="*/ 163418 h 1477868"/>
                <a:gd name="connsiteX6-6693" fmla="*/ 627251 w 811235"/>
                <a:gd name="connsiteY6-6694" fmla="*/ 320581 h 1477868"/>
                <a:gd name="connsiteX7-6695" fmla="*/ 762983 w 811235"/>
                <a:gd name="connsiteY7-6696" fmla="*/ 503937 h 1477868"/>
                <a:gd name="connsiteX8-6697" fmla="*/ 808226 w 811235"/>
                <a:gd name="connsiteY8-6698" fmla="*/ 620618 h 1477868"/>
                <a:gd name="connsiteX9-6699" fmla="*/ 679639 w 811235"/>
                <a:gd name="connsiteY9-6700" fmla="*/ 715868 h 1477868"/>
                <a:gd name="connsiteX10-6701" fmla="*/ 674876 w 811235"/>
                <a:gd name="connsiteY10-6702" fmla="*/ 1351662 h 1477868"/>
                <a:gd name="connsiteX11-6703" fmla="*/ 601058 w 811235"/>
                <a:gd name="connsiteY11-6704" fmla="*/ 1477868 h 1477868"/>
                <a:gd name="connsiteX12-6705" fmla="*/ 532001 w 811235"/>
                <a:gd name="connsiteY12-6706" fmla="*/ 1351663 h 1477868"/>
                <a:gd name="connsiteX13-6707" fmla="*/ 532001 w 811235"/>
                <a:gd name="connsiteY13-6708" fmla="*/ 982568 h 1477868"/>
                <a:gd name="connsiteX14-6709" fmla="*/ 498664 w 811235"/>
                <a:gd name="connsiteY14-6710" fmla="*/ 982568 h 1477868"/>
                <a:gd name="connsiteX15-6711" fmla="*/ 424846 w 811235"/>
                <a:gd name="connsiteY15-6712" fmla="*/ 1199262 h 1477868"/>
                <a:gd name="connsiteX16-6713" fmla="*/ 355789 w 811235"/>
                <a:gd name="connsiteY16-6714" fmla="*/ 982568 h 1477868"/>
                <a:gd name="connsiteX17-6715" fmla="*/ 322451 w 811235"/>
                <a:gd name="connsiteY17-6716" fmla="*/ 982568 h 1477868"/>
                <a:gd name="connsiteX18-6717" fmla="*/ 251014 w 811235"/>
                <a:gd name="connsiteY18-6718" fmla="*/ 1149256 h 1477868"/>
                <a:gd name="connsiteX19-6719" fmla="*/ 179576 w 811235"/>
                <a:gd name="connsiteY19-6720" fmla="*/ 982568 h 1477868"/>
                <a:gd name="connsiteX20-6721" fmla="*/ 151001 w 811235"/>
                <a:gd name="connsiteY20-6722" fmla="*/ 982568 h 1477868"/>
                <a:gd name="connsiteX21-6723" fmla="*/ 74801 w 811235"/>
                <a:gd name="connsiteY21-6724" fmla="*/ 1132588 h 1477868"/>
                <a:gd name="connsiteX22-6725" fmla="*/ 8126 w 811235"/>
                <a:gd name="connsiteY22-6726" fmla="*/ 992093 h 1477868"/>
                <a:gd name="connsiteX0-6727" fmla="*/ 8126 w 811235"/>
                <a:gd name="connsiteY0-6728" fmla="*/ 992093 h 1477868"/>
                <a:gd name="connsiteX1-6729" fmla="*/ 8126 w 811235"/>
                <a:gd name="connsiteY1-6730" fmla="*/ 382493 h 1477868"/>
                <a:gd name="connsiteX2-6731" fmla="*/ 227201 w 811235"/>
                <a:gd name="connsiteY2-6732" fmla="*/ 1493 h 1477868"/>
                <a:gd name="connsiteX3-6733" fmla="*/ 789176 w 811235"/>
                <a:gd name="connsiteY3-6734" fmla="*/ 6256 h 1477868"/>
                <a:gd name="connsiteX4-6735" fmla="*/ 689164 w 811235"/>
                <a:gd name="connsiteY4-6736" fmla="*/ 25306 h 1477868"/>
                <a:gd name="connsiteX5-6737" fmla="*/ 622489 w 811235"/>
                <a:gd name="connsiteY5-6738" fmla="*/ 163418 h 1477868"/>
                <a:gd name="connsiteX6-6739" fmla="*/ 627251 w 811235"/>
                <a:gd name="connsiteY6-6740" fmla="*/ 320581 h 1477868"/>
                <a:gd name="connsiteX7-6741" fmla="*/ 762983 w 811235"/>
                <a:gd name="connsiteY7-6742" fmla="*/ 503937 h 1477868"/>
                <a:gd name="connsiteX8-6743" fmla="*/ 808226 w 811235"/>
                <a:gd name="connsiteY8-6744" fmla="*/ 620618 h 1477868"/>
                <a:gd name="connsiteX9-6745" fmla="*/ 679639 w 811235"/>
                <a:gd name="connsiteY9-6746" fmla="*/ 715868 h 1477868"/>
                <a:gd name="connsiteX10-6747" fmla="*/ 674876 w 811235"/>
                <a:gd name="connsiteY10-6748" fmla="*/ 1351662 h 1477868"/>
                <a:gd name="connsiteX11-6749" fmla="*/ 601058 w 811235"/>
                <a:gd name="connsiteY11-6750" fmla="*/ 1477868 h 1477868"/>
                <a:gd name="connsiteX12-6751" fmla="*/ 532001 w 811235"/>
                <a:gd name="connsiteY12-6752" fmla="*/ 1351663 h 1477868"/>
                <a:gd name="connsiteX13-6753" fmla="*/ 532001 w 811235"/>
                <a:gd name="connsiteY13-6754" fmla="*/ 982568 h 1477868"/>
                <a:gd name="connsiteX14-6755" fmla="*/ 498664 w 811235"/>
                <a:gd name="connsiteY14-6756" fmla="*/ 982568 h 1477868"/>
                <a:gd name="connsiteX15-6757" fmla="*/ 424846 w 811235"/>
                <a:gd name="connsiteY15-6758" fmla="*/ 1199262 h 1477868"/>
                <a:gd name="connsiteX16-6759" fmla="*/ 355789 w 811235"/>
                <a:gd name="connsiteY16-6760" fmla="*/ 982568 h 1477868"/>
                <a:gd name="connsiteX17-6761" fmla="*/ 322451 w 811235"/>
                <a:gd name="connsiteY17-6762" fmla="*/ 982568 h 1477868"/>
                <a:gd name="connsiteX18-6763" fmla="*/ 251014 w 811235"/>
                <a:gd name="connsiteY18-6764" fmla="*/ 1149256 h 1477868"/>
                <a:gd name="connsiteX19-6765" fmla="*/ 179576 w 811235"/>
                <a:gd name="connsiteY19-6766" fmla="*/ 982568 h 1477868"/>
                <a:gd name="connsiteX20-6767" fmla="*/ 151001 w 811235"/>
                <a:gd name="connsiteY20-6768" fmla="*/ 982568 h 1477868"/>
                <a:gd name="connsiteX21-6769" fmla="*/ 74801 w 811235"/>
                <a:gd name="connsiteY21-6770" fmla="*/ 1132588 h 1477868"/>
                <a:gd name="connsiteX22-6771" fmla="*/ 8126 w 811235"/>
                <a:gd name="connsiteY22-6772" fmla="*/ 992093 h 1477868"/>
                <a:gd name="connsiteX0-6773" fmla="*/ 8126 w 811235"/>
                <a:gd name="connsiteY0-6774" fmla="*/ 992093 h 1477868"/>
                <a:gd name="connsiteX1-6775" fmla="*/ 8126 w 811235"/>
                <a:gd name="connsiteY1-6776" fmla="*/ 382493 h 1477868"/>
                <a:gd name="connsiteX2-6777" fmla="*/ 227201 w 811235"/>
                <a:gd name="connsiteY2-6778" fmla="*/ 1493 h 1477868"/>
                <a:gd name="connsiteX3-6779" fmla="*/ 789176 w 811235"/>
                <a:gd name="connsiteY3-6780" fmla="*/ 6256 h 1477868"/>
                <a:gd name="connsiteX4-6781" fmla="*/ 689164 w 811235"/>
                <a:gd name="connsiteY4-6782" fmla="*/ 25306 h 1477868"/>
                <a:gd name="connsiteX5-6783" fmla="*/ 622489 w 811235"/>
                <a:gd name="connsiteY5-6784" fmla="*/ 163418 h 1477868"/>
                <a:gd name="connsiteX6-6785" fmla="*/ 627251 w 811235"/>
                <a:gd name="connsiteY6-6786" fmla="*/ 320581 h 1477868"/>
                <a:gd name="connsiteX7-6787" fmla="*/ 762983 w 811235"/>
                <a:gd name="connsiteY7-6788" fmla="*/ 503937 h 1477868"/>
                <a:gd name="connsiteX8-6789" fmla="*/ 808226 w 811235"/>
                <a:gd name="connsiteY8-6790" fmla="*/ 620618 h 1477868"/>
                <a:gd name="connsiteX9-6791" fmla="*/ 679639 w 811235"/>
                <a:gd name="connsiteY9-6792" fmla="*/ 715868 h 1477868"/>
                <a:gd name="connsiteX10-6793" fmla="*/ 674876 w 811235"/>
                <a:gd name="connsiteY10-6794" fmla="*/ 1351662 h 1477868"/>
                <a:gd name="connsiteX11-6795" fmla="*/ 601058 w 811235"/>
                <a:gd name="connsiteY11-6796" fmla="*/ 1477868 h 1477868"/>
                <a:gd name="connsiteX12-6797" fmla="*/ 532001 w 811235"/>
                <a:gd name="connsiteY12-6798" fmla="*/ 1351663 h 1477868"/>
                <a:gd name="connsiteX13-6799" fmla="*/ 532001 w 811235"/>
                <a:gd name="connsiteY13-6800" fmla="*/ 982568 h 1477868"/>
                <a:gd name="connsiteX14-6801" fmla="*/ 498664 w 811235"/>
                <a:gd name="connsiteY14-6802" fmla="*/ 982568 h 1477868"/>
                <a:gd name="connsiteX15-6803" fmla="*/ 424846 w 811235"/>
                <a:gd name="connsiteY15-6804" fmla="*/ 1199262 h 1477868"/>
                <a:gd name="connsiteX16-6805" fmla="*/ 355789 w 811235"/>
                <a:gd name="connsiteY16-6806" fmla="*/ 982568 h 1477868"/>
                <a:gd name="connsiteX17-6807" fmla="*/ 322451 w 811235"/>
                <a:gd name="connsiteY17-6808" fmla="*/ 982568 h 1477868"/>
                <a:gd name="connsiteX18-6809" fmla="*/ 251014 w 811235"/>
                <a:gd name="connsiteY18-6810" fmla="*/ 1149256 h 1477868"/>
                <a:gd name="connsiteX19-6811" fmla="*/ 179576 w 811235"/>
                <a:gd name="connsiteY19-6812" fmla="*/ 982568 h 1477868"/>
                <a:gd name="connsiteX20-6813" fmla="*/ 151001 w 811235"/>
                <a:gd name="connsiteY20-6814" fmla="*/ 982568 h 1477868"/>
                <a:gd name="connsiteX21-6815" fmla="*/ 74801 w 811235"/>
                <a:gd name="connsiteY21-6816" fmla="*/ 1132588 h 1477868"/>
                <a:gd name="connsiteX22-6817" fmla="*/ 8126 w 811235"/>
                <a:gd name="connsiteY22-6818" fmla="*/ 992093 h 1477868"/>
                <a:gd name="connsiteX0-6819" fmla="*/ 8126 w 811235"/>
                <a:gd name="connsiteY0-6820" fmla="*/ 992093 h 1477890"/>
                <a:gd name="connsiteX1-6821" fmla="*/ 8126 w 811235"/>
                <a:gd name="connsiteY1-6822" fmla="*/ 382493 h 1477890"/>
                <a:gd name="connsiteX2-6823" fmla="*/ 227201 w 811235"/>
                <a:gd name="connsiteY2-6824" fmla="*/ 1493 h 1477890"/>
                <a:gd name="connsiteX3-6825" fmla="*/ 789176 w 811235"/>
                <a:gd name="connsiteY3-6826" fmla="*/ 6256 h 1477890"/>
                <a:gd name="connsiteX4-6827" fmla="*/ 689164 w 811235"/>
                <a:gd name="connsiteY4-6828" fmla="*/ 25306 h 1477890"/>
                <a:gd name="connsiteX5-6829" fmla="*/ 622489 w 811235"/>
                <a:gd name="connsiteY5-6830" fmla="*/ 163418 h 1477890"/>
                <a:gd name="connsiteX6-6831" fmla="*/ 627251 w 811235"/>
                <a:gd name="connsiteY6-6832" fmla="*/ 320581 h 1477890"/>
                <a:gd name="connsiteX7-6833" fmla="*/ 762983 w 811235"/>
                <a:gd name="connsiteY7-6834" fmla="*/ 503937 h 1477890"/>
                <a:gd name="connsiteX8-6835" fmla="*/ 808226 w 811235"/>
                <a:gd name="connsiteY8-6836" fmla="*/ 620618 h 1477890"/>
                <a:gd name="connsiteX9-6837" fmla="*/ 679639 w 811235"/>
                <a:gd name="connsiteY9-6838" fmla="*/ 715868 h 1477890"/>
                <a:gd name="connsiteX10-6839" fmla="*/ 674876 w 811235"/>
                <a:gd name="connsiteY10-6840" fmla="*/ 1351662 h 1477890"/>
                <a:gd name="connsiteX11-6841" fmla="*/ 603439 w 811235"/>
                <a:gd name="connsiteY11-6842" fmla="*/ 1477868 h 1477890"/>
                <a:gd name="connsiteX12-6843" fmla="*/ 532001 w 811235"/>
                <a:gd name="connsiteY12-6844" fmla="*/ 1351663 h 1477890"/>
                <a:gd name="connsiteX13-6845" fmla="*/ 532001 w 811235"/>
                <a:gd name="connsiteY13-6846" fmla="*/ 982568 h 1477890"/>
                <a:gd name="connsiteX14-6847" fmla="*/ 498664 w 811235"/>
                <a:gd name="connsiteY14-6848" fmla="*/ 982568 h 1477890"/>
                <a:gd name="connsiteX15-6849" fmla="*/ 424846 w 811235"/>
                <a:gd name="connsiteY15-6850" fmla="*/ 1199262 h 1477890"/>
                <a:gd name="connsiteX16-6851" fmla="*/ 355789 w 811235"/>
                <a:gd name="connsiteY16-6852" fmla="*/ 982568 h 1477890"/>
                <a:gd name="connsiteX17-6853" fmla="*/ 322451 w 811235"/>
                <a:gd name="connsiteY17-6854" fmla="*/ 982568 h 1477890"/>
                <a:gd name="connsiteX18-6855" fmla="*/ 251014 w 811235"/>
                <a:gd name="connsiteY18-6856" fmla="*/ 1149256 h 1477890"/>
                <a:gd name="connsiteX19-6857" fmla="*/ 179576 w 811235"/>
                <a:gd name="connsiteY19-6858" fmla="*/ 982568 h 1477890"/>
                <a:gd name="connsiteX20-6859" fmla="*/ 151001 w 811235"/>
                <a:gd name="connsiteY20-6860" fmla="*/ 982568 h 1477890"/>
                <a:gd name="connsiteX21-6861" fmla="*/ 74801 w 811235"/>
                <a:gd name="connsiteY21-6862" fmla="*/ 1132588 h 1477890"/>
                <a:gd name="connsiteX22-6863" fmla="*/ 8126 w 811235"/>
                <a:gd name="connsiteY22-6864" fmla="*/ 992093 h 1477890"/>
                <a:gd name="connsiteX0-6865" fmla="*/ 8126 w 811235"/>
                <a:gd name="connsiteY0-6866" fmla="*/ 992093 h 1477890"/>
                <a:gd name="connsiteX1-6867" fmla="*/ 8126 w 811235"/>
                <a:gd name="connsiteY1-6868" fmla="*/ 382493 h 1477890"/>
                <a:gd name="connsiteX2-6869" fmla="*/ 227201 w 811235"/>
                <a:gd name="connsiteY2-6870" fmla="*/ 1493 h 1477890"/>
                <a:gd name="connsiteX3-6871" fmla="*/ 789176 w 811235"/>
                <a:gd name="connsiteY3-6872" fmla="*/ 6256 h 1477890"/>
                <a:gd name="connsiteX4-6873" fmla="*/ 689164 w 811235"/>
                <a:gd name="connsiteY4-6874" fmla="*/ 25306 h 1477890"/>
                <a:gd name="connsiteX5-6875" fmla="*/ 622489 w 811235"/>
                <a:gd name="connsiteY5-6876" fmla="*/ 163418 h 1477890"/>
                <a:gd name="connsiteX6-6877" fmla="*/ 627251 w 811235"/>
                <a:gd name="connsiteY6-6878" fmla="*/ 320581 h 1477890"/>
                <a:gd name="connsiteX7-6879" fmla="*/ 762983 w 811235"/>
                <a:gd name="connsiteY7-6880" fmla="*/ 503937 h 1477890"/>
                <a:gd name="connsiteX8-6881" fmla="*/ 808226 w 811235"/>
                <a:gd name="connsiteY8-6882" fmla="*/ 620618 h 1477890"/>
                <a:gd name="connsiteX9-6883" fmla="*/ 679639 w 811235"/>
                <a:gd name="connsiteY9-6884" fmla="*/ 715868 h 1477890"/>
                <a:gd name="connsiteX10-6885" fmla="*/ 674876 w 811235"/>
                <a:gd name="connsiteY10-6886" fmla="*/ 1351662 h 1477890"/>
                <a:gd name="connsiteX11-6887" fmla="*/ 603439 w 811235"/>
                <a:gd name="connsiteY11-6888" fmla="*/ 1477868 h 1477890"/>
                <a:gd name="connsiteX12-6889" fmla="*/ 532001 w 811235"/>
                <a:gd name="connsiteY12-6890" fmla="*/ 1351663 h 1477890"/>
                <a:gd name="connsiteX13-6891" fmla="*/ 532001 w 811235"/>
                <a:gd name="connsiteY13-6892" fmla="*/ 982568 h 1477890"/>
                <a:gd name="connsiteX14-6893" fmla="*/ 498664 w 811235"/>
                <a:gd name="connsiteY14-6894" fmla="*/ 982568 h 1477890"/>
                <a:gd name="connsiteX15-6895" fmla="*/ 424846 w 811235"/>
                <a:gd name="connsiteY15-6896" fmla="*/ 1199262 h 1477890"/>
                <a:gd name="connsiteX16-6897" fmla="*/ 355789 w 811235"/>
                <a:gd name="connsiteY16-6898" fmla="*/ 982568 h 1477890"/>
                <a:gd name="connsiteX17-6899" fmla="*/ 322451 w 811235"/>
                <a:gd name="connsiteY17-6900" fmla="*/ 982568 h 1477890"/>
                <a:gd name="connsiteX18-6901" fmla="*/ 251014 w 811235"/>
                <a:gd name="connsiteY18-6902" fmla="*/ 1149256 h 1477890"/>
                <a:gd name="connsiteX19-6903" fmla="*/ 179576 w 811235"/>
                <a:gd name="connsiteY19-6904" fmla="*/ 982568 h 1477890"/>
                <a:gd name="connsiteX20-6905" fmla="*/ 151001 w 811235"/>
                <a:gd name="connsiteY20-6906" fmla="*/ 982568 h 1477890"/>
                <a:gd name="connsiteX21-6907" fmla="*/ 74801 w 811235"/>
                <a:gd name="connsiteY21-6908" fmla="*/ 1132588 h 1477890"/>
                <a:gd name="connsiteX22-6909" fmla="*/ 8126 w 811235"/>
                <a:gd name="connsiteY22-6910" fmla="*/ 992093 h 1477890"/>
                <a:gd name="connsiteX0-6911" fmla="*/ 8126 w 811235"/>
                <a:gd name="connsiteY0-6912" fmla="*/ 992093 h 1477890"/>
                <a:gd name="connsiteX1-6913" fmla="*/ 8126 w 811235"/>
                <a:gd name="connsiteY1-6914" fmla="*/ 382493 h 1477890"/>
                <a:gd name="connsiteX2-6915" fmla="*/ 227201 w 811235"/>
                <a:gd name="connsiteY2-6916" fmla="*/ 1493 h 1477890"/>
                <a:gd name="connsiteX3-6917" fmla="*/ 789176 w 811235"/>
                <a:gd name="connsiteY3-6918" fmla="*/ 6256 h 1477890"/>
                <a:gd name="connsiteX4-6919" fmla="*/ 689164 w 811235"/>
                <a:gd name="connsiteY4-6920" fmla="*/ 25306 h 1477890"/>
                <a:gd name="connsiteX5-6921" fmla="*/ 622489 w 811235"/>
                <a:gd name="connsiteY5-6922" fmla="*/ 163418 h 1477890"/>
                <a:gd name="connsiteX6-6923" fmla="*/ 627251 w 811235"/>
                <a:gd name="connsiteY6-6924" fmla="*/ 320581 h 1477890"/>
                <a:gd name="connsiteX7-6925" fmla="*/ 762983 w 811235"/>
                <a:gd name="connsiteY7-6926" fmla="*/ 503937 h 1477890"/>
                <a:gd name="connsiteX8-6927" fmla="*/ 808226 w 811235"/>
                <a:gd name="connsiteY8-6928" fmla="*/ 620618 h 1477890"/>
                <a:gd name="connsiteX9-6929" fmla="*/ 679639 w 811235"/>
                <a:gd name="connsiteY9-6930" fmla="*/ 715868 h 1477890"/>
                <a:gd name="connsiteX10-6931" fmla="*/ 674876 w 811235"/>
                <a:gd name="connsiteY10-6932" fmla="*/ 1351662 h 1477890"/>
                <a:gd name="connsiteX11-6933" fmla="*/ 603439 w 811235"/>
                <a:gd name="connsiteY11-6934" fmla="*/ 1477868 h 1477890"/>
                <a:gd name="connsiteX12-6935" fmla="*/ 532001 w 811235"/>
                <a:gd name="connsiteY12-6936" fmla="*/ 1351663 h 1477890"/>
                <a:gd name="connsiteX13-6937" fmla="*/ 532001 w 811235"/>
                <a:gd name="connsiteY13-6938" fmla="*/ 982568 h 1477890"/>
                <a:gd name="connsiteX14-6939" fmla="*/ 498664 w 811235"/>
                <a:gd name="connsiteY14-6940" fmla="*/ 982568 h 1477890"/>
                <a:gd name="connsiteX15-6941" fmla="*/ 424846 w 811235"/>
                <a:gd name="connsiteY15-6942" fmla="*/ 1199262 h 1477890"/>
                <a:gd name="connsiteX16-6943" fmla="*/ 355789 w 811235"/>
                <a:gd name="connsiteY16-6944" fmla="*/ 982568 h 1477890"/>
                <a:gd name="connsiteX17-6945" fmla="*/ 322451 w 811235"/>
                <a:gd name="connsiteY17-6946" fmla="*/ 982568 h 1477890"/>
                <a:gd name="connsiteX18-6947" fmla="*/ 251014 w 811235"/>
                <a:gd name="connsiteY18-6948" fmla="*/ 1149256 h 1477890"/>
                <a:gd name="connsiteX19-6949" fmla="*/ 179576 w 811235"/>
                <a:gd name="connsiteY19-6950" fmla="*/ 982568 h 1477890"/>
                <a:gd name="connsiteX20-6951" fmla="*/ 151001 w 811235"/>
                <a:gd name="connsiteY20-6952" fmla="*/ 982568 h 1477890"/>
                <a:gd name="connsiteX21-6953" fmla="*/ 74801 w 811235"/>
                <a:gd name="connsiteY21-6954" fmla="*/ 1132588 h 1477890"/>
                <a:gd name="connsiteX22-6955" fmla="*/ 8126 w 811235"/>
                <a:gd name="connsiteY22-6956" fmla="*/ 992093 h 1477890"/>
                <a:gd name="connsiteX0-6957" fmla="*/ 8126 w 811235"/>
                <a:gd name="connsiteY0-6958" fmla="*/ 992093 h 1477890"/>
                <a:gd name="connsiteX1-6959" fmla="*/ 8126 w 811235"/>
                <a:gd name="connsiteY1-6960" fmla="*/ 382493 h 1477890"/>
                <a:gd name="connsiteX2-6961" fmla="*/ 227201 w 811235"/>
                <a:gd name="connsiteY2-6962" fmla="*/ 1493 h 1477890"/>
                <a:gd name="connsiteX3-6963" fmla="*/ 789176 w 811235"/>
                <a:gd name="connsiteY3-6964" fmla="*/ 6256 h 1477890"/>
                <a:gd name="connsiteX4-6965" fmla="*/ 689164 w 811235"/>
                <a:gd name="connsiteY4-6966" fmla="*/ 25306 h 1477890"/>
                <a:gd name="connsiteX5-6967" fmla="*/ 622489 w 811235"/>
                <a:gd name="connsiteY5-6968" fmla="*/ 163418 h 1477890"/>
                <a:gd name="connsiteX6-6969" fmla="*/ 627251 w 811235"/>
                <a:gd name="connsiteY6-6970" fmla="*/ 320581 h 1477890"/>
                <a:gd name="connsiteX7-6971" fmla="*/ 762983 w 811235"/>
                <a:gd name="connsiteY7-6972" fmla="*/ 503937 h 1477890"/>
                <a:gd name="connsiteX8-6973" fmla="*/ 808226 w 811235"/>
                <a:gd name="connsiteY8-6974" fmla="*/ 620618 h 1477890"/>
                <a:gd name="connsiteX9-6975" fmla="*/ 679639 w 811235"/>
                <a:gd name="connsiteY9-6976" fmla="*/ 715868 h 1477890"/>
                <a:gd name="connsiteX10-6977" fmla="*/ 674876 w 811235"/>
                <a:gd name="connsiteY10-6978" fmla="*/ 1351662 h 1477890"/>
                <a:gd name="connsiteX11-6979" fmla="*/ 603439 w 811235"/>
                <a:gd name="connsiteY11-6980" fmla="*/ 1477868 h 1477890"/>
                <a:gd name="connsiteX12-6981" fmla="*/ 532001 w 811235"/>
                <a:gd name="connsiteY12-6982" fmla="*/ 1351663 h 1477890"/>
                <a:gd name="connsiteX13-6983" fmla="*/ 532001 w 811235"/>
                <a:gd name="connsiteY13-6984" fmla="*/ 982568 h 1477890"/>
                <a:gd name="connsiteX14-6985" fmla="*/ 498664 w 811235"/>
                <a:gd name="connsiteY14-6986" fmla="*/ 982568 h 1477890"/>
                <a:gd name="connsiteX15-6987" fmla="*/ 424846 w 811235"/>
                <a:gd name="connsiteY15-6988" fmla="*/ 1199262 h 1477890"/>
                <a:gd name="connsiteX16-6989" fmla="*/ 355789 w 811235"/>
                <a:gd name="connsiteY16-6990" fmla="*/ 982568 h 1477890"/>
                <a:gd name="connsiteX17-6991" fmla="*/ 322451 w 811235"/>
                <a:gd name="connsiteY17-6992" fmla="*/ 982568 h 1477890"/>
                <a:gd name="connsiteX18-6993" fmla="*/ 251014 w 811235"/>
                <a:gd name="connsiteY18-6994" fmla="*/ 1149256 h 1477890"/>
                <a:gd name="connsiteX19-6995" fmla="*/ 179576 w 811235"/>
                <a:gd name="connsiteY19-6996" fmla="*/ 982568 h 1477890"/>
                <a:gd name="connsiteX20-6997" fmla="*/ 151001 w 811235"/>
                <a:gd name="connsiteY20-6998" fmla="*/ 982568 h 1477890"/>
                <a:gd name="connsiteX21-6999" fmla="*/ 74801 w 811235"/>
                <a:gd name="connsiteY21-7000" fmla="*/ 1132588 h 1477890"/>
                <a:gd name="connsiteX22-7001" fmla="*/ 8126 w 811235"/>
                <a:gd name="connsiteY22-7002" fmla="*/ 992093 h 1477890"/>
                <a:gd name="connsiteX0-7003" fmla="*/ 8126 w 811235"/>
                <a:gd name="connsiteY0-7004" fmla="*/ 992093 h 1477890"/>
                <a:gd name="connsiteX1-7005" fmla="*/ 8126 w 811235"/>
                <a:gd name="connsiteY1-7006" fmla="*/ 382493 h 1477890"/>
                <a:gd name="connsiteX2-7007" fmla="*/ 227201 w 811235"/>
                <a:gd name="connsiteY2-7008" fmla="*/ 1493 h 1477890"/>
                <a:gd name="connsiteX3-7009" fmla="*/ 789176 w 811235"/>
                <a:gd name="connsiteY3-7010" fmla="*/ 6256 h 1477890"/>
                <a:gd name="connsiteX4-7011" fmla="*/ 689164 w 811235"/>
                <a:gd name="connsiteY4-7012" fmla="*/ 25306 h 1477890"/>
                <a:gd name="connsiteX5-7013" fmla="*/ 622489 w 811235"/>
                <a:gd name="connsiteY5-7014" fmla="*/ 163418 h 1477890"/>
                <a:gd name="connsiteX6-7015" fmla="*/ 627251 w 811235"/>
                <a:gd name="connsiteY6-7016" fmla="*/ 320581 h 1477890"/>
                <a:gd name="connsiteX7-7017" fmla="*/ 762983 w 811235"/>
                <a:gd name="connsiteY7-7018" fmla="*/ 503937 h 1477890"/>
                <a:gd name="connsiteX8-7019" fmla="*/ 808226 w 811235"/>
                <a:gd name="connsiteY8-7020" fmla="*/ 620618 h 1477890"/>
                <a:gd name="connsiteX9-7021" fmla="*/ 679639 w 811235"/>
                <a:gd name="connsiteY9-7022" fmla="*/ 715868 h 1477890"/>
                <a:gd name="connsiteX10-7023" fmla="*/ 674876 w 811235"/>
                <a:gd name="connsiteY10-7024" fmla="*/ 1351662 h 1477890"/>
                <a:gd name="connsiteX11-7025" fmla="*/ 603439 w 811235"/>
                <a:gd name="connsiteY11-7026" fmla="*/ 1477868 h 1477890"/>
                <a:gd name="connsiteX12-7027" fmla="*/ 532001 w 811235"/>
                <a:gd name="connsiteY12-7028" fmla="*/ 1351663 h 1477890"/>
                <a:gd name="connsiteX13-7029" fmla="*/ 532001 w 811235"/>
                <a:gd name="connsiteY13-7030" fmla="*/ 982568 h 1477890"/>
                <a:gd name="connsiteX14-7031" fmla="*/ 498664 w 811235"/>
                <a:gd name="connsiteY14-7032" fmla="*/ 982568 h 1477890"/>
                <a:gd name="connsiteX15-7033" fmla="*/ 424846 w 811235"/>
                <a:gd name="connsiteY15-7034" fmla="*/ 1199262 h 1477890"/>
                <a:gd name="connsiteX16-7035" fmla="*/ 355789 w 811235"/>
                <a:gd name="connsiteY16-7036" fmla="*/ 982568 h 1477890"/>
                <a:gd name="connsiteX17-7037" fmla="*/ 322451 w 811235"/>
                <a:gd name="connsiteY17-7038" fmla="*/ 982568 h 1477890"/>
                <a:gd name="connsiteX18-7039" fmla="*/ 251014 w 811235"/>
                <a:gd name="connsiteY18-7040" fmla="*/ 1149256 h 1477890"/>
                <a:gd name="connsiteX19-7041" fmla="*/ 179576 w 811235"/>
                <a:gd name="connsiteY19-7042" fmla="*/ 982568 h 1477890"/>
                <a:gd name="connsiteX20-7043" fmla="*/ 151001 w 811235"/>
                <a:gd name="connsiteY20-7044" fmla="*/ 982568 h 1477890"/>
                <a:gd name="connsiteX21-7045" fmla="*/ 74801 w 811235"/>
                <a:gd name="connsiteY21-7046" fmla="*/ 1132588 h 1477890"/>
                <a:gd name="connsiteX22-7047" fmla="*/ 8126 w 811235"/>
                <a:gd name="connsiteY22-7048" fmla="*/ 992093 h 1477890"/>
                <a:gd name="connsiteX0-7049" fmla="*/ 8126 w 811235"/>
                <a:gd name="connsiteY0-7050" fmla="*/ 992093 h 1477869"/>
                <a:gd name="connsiteX1-7051" fmla="*/ 8126 w 811235"/>
                <a:gd name="connsiteY1-7052" fmla="*/ 382493 h 1477869"/>
                <a:gd name="connsiteX2-7053" fmla="*/ 227201 w 811235"/>
                <a:gd name="connsiteY2-7054" fmla="*/ 1493 h 1477869"/>
                <a:gd name="connsiteX3-7055" fmla="*/ 789176 w 811235"/>
                <a:gd name="connsiteY3-7056" fmla="*/ 6256 h 1477869"/>
                <a:gd name="connsiteX4-7057" fmla="*/ 689164 w 811235"/>
                <a:gd name="connsiteY4-7058" fmla="*/ 25306 h 1477869"/>
                <a:gd name="connsiteX5-7059" fmla="*/ 622489 w 811235"/>
                <a:gd name="connsiteY5-7060" fmla="*/ 163418 h 1477869"/>
                <a:gd name="connsiteX6-7061" fmla="*/ 627251 w 811235"/>
                <a:gd name="connsiteY6-7062" fmla="*/ 320581 h 1477869"/>
                <a:gd name="connsiteX7-7063" fmla="*/ 762983 w 811235"/>
                <a:gd name="connsiteY7-7064" fmla="*/ 503937 h 1477869"/>
                <a:gd name="connsiteX8-7065" fmla="*/ 808226 w 811235"/>
                <a:gd name="connsiteY8-7066" fmla="*/ 620618 h 1477869"/>
                <a:gd name="connsiteX9-7067" fmla="*/ 679639 w 811235"/>
                <a:gd name="connsiteY9-7068" fmla="*/ 715868 h 1477869"/>
                <a:gd name="connsiteX10-7069" fmla="*/ 674876 w 811235"/>
                <a:gd name="connsiteY10-7070" fmla="*/ 1351662 h 1477869"/>
                <a:gd name="connsiteX11-7071" fmla="*/ 603439 w 811235"/>
                <a:gd name="connsiteY11-7072" fmla="*/ 1477868 h 1477869"/>
                <a:gd name="connsiteX12-7073" fmla="*/ 532001 w 811235"/>
                <a:gd name="connsiteY12-7074" fmla="*/ 1351663 h 1477869"/>
                <a:gd name="connsiteX13-7075" fmla="*/ 532001 w 811235"/>
                <a:gd name="connsiteY13-7076" fmla="*/ 982568 h 1477869"/>
                <a:gd name="connsiteX14-7077" fmla="*/ 498664 w 811235"/>
                <a:gd name="connsiteY14-7078" fmla="*/ 982568 h 1477869"/>
                <a:gd name="connsiteX15-7079" fmla="*/ 424846 w 811235"/>
                <a:gd name="connsiteY15-7080" fmla="*/ 1199262 h 1477869"/>
                <a:gd name="connsiteX16-7081" fmla="*/ 355789 w 811235"/>
                <a:gd name="connsiteY16-7082" fmla="*/ 982568 h 1477869"/>
                <a:gd name="connsiteX17-7083" fmla="*/ 322451 w 811235"/>
                <a:gd name="connsiteY17-7084" fmla="*/ 982568 h 1477869"/>
                <a:gd name="connsiteX18-7085" fmla="*/ 251014 w 811235"/>
                <a:gd name="connsiteY18-7086" fmla="*/ 1149256 h 1477869"/>
                <a:gd name="connsiteX19-7087" fmla="*/ 179576 w 811235"/>
                <a:gd name="connsiteY19-7088" fmla="*/ 982568 h 1477869"/>
                <a:gd name="connsiteX20-7089" fmla="*/ 151001 w 811235"/>
                <a:gd name="connsiteY20-7090" fmla="*/ 982568 h 1477869"/>
                <a:gd name="connsiteX21-7091" fmla="*/ 74801 w 811235"/>
                <a:gd name="connsiteY21-7092" fmla="*/ 1132588 h 1477869"/>
                <a:gd name="connsiteX22-7093" fmla="*/ 8126 w 811235"/>
                <a:gd name="connsiteY22-7094" fmla="*/ 992093 h 1477869"/>
                <a:gd name="connsiteX0-7095" fmla="*/ 8126 w 811235"/>
                <a:gd name="connsiteY0-7096" fmla="*/ 992093 h 1475526"/>
                <a:gd name="connsiteX1-7097" fmla="*/ 8126 w 811235"/>
                <a:gd name="connsiteY1-7098" fmla="*/ 382493 h 1475526"/>
                <a:gd name="connsiteX2-7099" fmla="*/ 227201 w 811235"/>
                <a:gd name="connsiteY2-7100" fmla="*/ 1493 h 1475526"/>
                <a:gd name="connsiteX3-7101" fmla="*/ 789176 w 811235"/>
                <a:gd name="connsiteY3-7102" fmla="*/ 6256 h 1475526"/>
                <a:gd name="connsiteX4-7103" fmla="*/ 689164 w 811235"/>
                <a:gd name="connsiteY4-7104" fmla="*/ 25306 h 1475526"/>
                <a:gd name="connsiteX5-7105" fmla="*/ 622489 w 811235"/>
                <a:gd name="connsiteY5-7106" fmla="*/ 163418 h 1475526"/>
                <a:gd name="connsiteX6-7107" fmla="*/ 627251 w 811235"/>
                <a:gd name="connsiteY6-7108" fmla="*/ 320581 h 1475526"/>
                <a:gd name="connsiteX7-7109" fmla="*/ 762983 w 811235"/>
                <a:gd name="connsiteY7-7110" fmla="*/ 503937 h 1475526"/>
                <a:gd name="connsiteX8-7111" fmla="*/ 808226 w 811235"/>
                <a:gd name="connsiteY8-7112" fmla="*/ 620618 h 1475526"/>
                <a:gd name="connsiteX9-7113" fmla="*/ 679639 w 811235"/>
                <a:gd name="connsiteY9-7114" fmla="*/ 715868 h 1475526"/>
                <a:gd name="connsiteX10-7115" fmla="*/ 674876 w 811235"/>
                <a:gd name="connsiteY10-7116" fmla="*/ 1351662 h 1475526"/>
                <a:gd name="connsiteX11-7117" fmla="*/ 605820 w 811235"/>
                <a:gd name="connsiteY11-7118" fmla="*/ 1475487 h 1475526"/>
                <a:gd name="connsiteX12-7119" fmla="*/ 532001 w 811235"/>
                <a:gd name="connsiteY12-7120" fmla="*/ 1351663 h 1475526"/>
                <a:gd name="connsiteX13-7121" fmla="*/ 532001 w 811235"/>
                <a:gd name="connsiteY13-7122" fmla="*/ 982568 h 1475526"/>
                <a:gd name="connsiteX14-7123" fmla="*/ 498664 w 811235"/>
                <a:gd name="connsiteY14-7124" fmla="*/ 982568 h 1475526"/>
                <a:gd name="connsiteX15-7125" fmla="*/ 424846 w 811235"/>
                <a:gd name="connsiteY15-7126" fmla="*/ 1199262 h 1475526"/>
                <a:gd name="connsiteX16-7127" fmla="*/ 355789 w 811235"/>
                <a:gd name="connsiteY16-7128" fmla="*/ 982568 h 1475526"/>
                <a:gd name="connsiteX17-7129" fmla="*/ 322451 w 811235"/>
                <a:gd name="connsiteY17-7130" fmla="*/ 982568 h 1475526"/>
                <a:gd name="connsiteX18-7131" fmla="*/ 251014 w 811235"/>
                <a:gd name="connsiteY18-7132" fmla="*/ 1149256 h 1475526"/>
                <a:gd name="connsiteX19-7133" fmla="*/ 179576 w 811235"/>
                <a:gd name="connsiteY19-7134" fmla="*/ 982568 h 1475526"/>
                <a:gd name="connsiteX20-7135" fmla="*/ 151001 w 811235"/>
                <a:gd name="connsiteY20-7136" fmla="*/ 982568 h 1475526"/>
                <a:gd name="connsiteX21-7137" fmla="*/ 74801 w 811235"/>
                <a:gd name="connsiteY21-7138" fmla="*/ 1132588 h 1475526"/>
                <a:gd name="connsiteX22-7139" fmla="*/ 8126 w 811235"/>
                <a:gd name="connsiteY22-7140" fmla="*/ 992093 h 1475526"/>
                <a:gd name="connsiteX0-7141" fmla="*/ 8126 w 811235"/>
                <a:gd name="connsiteY0-7142" fmla="*/ 992093 h 1475488"/>
                <a:gd name="connsiteX1-7143" fmla="*/ 8126 w 811235"/>
                <a:gd name="connsiteY1-7144" fmla="*/ 382493 h 1475488"/>
                <a:gd name="connsiteX2-7145" fmla="*/ 227201 w 811235"/>
                <a:gd name="connsiteY2-7146" fmla="*/ 1493 h 1475488"/>
                <a:gd name="connsiteX3-7147" fmla="*/ 789176 w 811235"/>
                <a:gd name="connsiteY3-7148" fmla="*/ 6256 h 1475488"/>
                <a:gd name="connsiteX4-7149" fmla="*/ 689164 w 811235"/>
                <a:gd name="connsiteY4-7150" fmla="*/ 25306 h 1475488"/>
                <a:gd name="connsiteX5-7151" fmla="*/ 622489 w 811235"/>
                <a:gd name="connsiteY5-7152" fmla="*/ 163418 h 1475488"/>
                <a:gd name="connsiteX6-7153" fmla="*/ 627251 w 811235"/>
                <a:gd name="connsiteY6-7154" fmla="*/ 320581 h 1475488"/>
                <a:gd name="connsiteX7-7155" fmla="*/ 762983 w 811235"/>
                <a:gd name="connsiteY7-7156" fmla="*/ 503937 h 1475488"/>
                <a:gd name="connsiteX8-7157" fmla="*/ 808226 w 811235"/>
                <a:gd name="connsiteY8-7158" fmla="*/ 620618 h 1475488"/>
                <a:gd name="connsiteX9-7159" fmla="*/ 679639 w 811235"/>
                <a:gd name="connsiteY9-7160" fmla="*/ 715868 h 1475488"/>
                <a:gd name="connsiteX10-7161" fmla="*/ 674876 w 811235"/>
                <a:gd name="connsiteY10-7162" fmla="*/ 1351662 h 1475488"/>
                <a:gd name="connsiteX11-7163" fmla="*/ 605820 w 811235"/>
                <a:gd name="connsiteY11-7164" fmla="*/ 1475487 h 1475488"/>
                <a:gd name="connsiteX12-7165" fmla="*/ 532001 w 811235"/>
                <a:gd name="connsiteY12-7166" fmla="*/ 1351663 h 1475488"/>
                <a:gd name="connsiteX13-7167" fmla="*/ 532001 w 811235"/>
                <a:gd name="connsiteY13-7168" fmla="*/ 982568 h 1475488"/>
                <a:gd name="connsiteX14-7169" fmla="*/ 498664 w 811235"/>
                <a:gd name="connsiteY14-7170" fmla="*/ 982568 h 1475488"/>
                <a:gd name="connsiteX15-7171" fmla="*/ 424846 w 811235"/>
                <a:gd name="connsiteY15-7172" fmla="*/ 1199262 h 1475488"/>
                <a:gd name="connsiteX16-7173" fmla="*/ 355789 w 811235"/>
                <a:gd name="connsiteY16-7174" fmla="*/ 982568 h 1475488"/>
                <a:gd name="connsiteX17-7175" fmla="*/ 322451 w 811235"/>
                <a:gd name="connsiteY17-7176" fmla="*/ 982568 h 1475488"/>
                <a:gd name="connsiteX18-7177" fmla="*/ 251014 w 811235"/>
                <a:gd name="connsiteY18-7178" fmla="*/ 1149256 h 1475488"/>
                <a:gd name="connsiteX19-7179" fmla="*/ 179576 w 811235"/>
                <a:gd name="connsiteY19-7180" fmla="*/ 982568 h 1475488"/>
                <a:gd name="connsiteX20-7181" fmla="*/ 151001 w 811235"/>
                <a:gd name="connsiteY20-7182" fmla="*/ 982568 h 1475488"/>
                <a:gd name="connsiteX21-7183" fmla="*/ 74801 w 811235"/>
                <a:gd name="connsiteY21-7184" fmla="*/ 1132588 h 1475488"/>
                <a:gd name="connsiteX22-7185" fmla="*/ 8126 w 811235"/>
                <a:gd name="connsiteY22-7186" fmla="*/ 992093 h 1475488"/>
                <a:gd name="connsiteX0-7187" fmla="*/ 8126 w 811235"/>
                <a:gd name="connsiteY0-7188" fmla="*/ 992093 h 1475488"/>
                <a:gd name="connsiteX1-7189" fmla="*/ 8126 w 811235"/>
                <a:gd name="connsiteY1-7190" fmla="*/ 382493 h 1475488"/>
                <a:gd name="connsiteX2-7191" fmla="*/ 227201 w 811235"/>
                <a:gd name="connsiteY2-7192" fmla="*/ 1493 h 1475488"/>
                <a:gd name="connsiteX3-7193" fmla="*/ 789176 w 811235"/>
                <a:gd name="connsiteY3-7194" fmla="*/ 6256 h 1475488"/>
                <a:gd name="connsiteX4-7195" fmla="*/ 689164 w 811235"/>
                <a:gd name="connsiteY4-7196" fmla="*/ 25306 h 1475488"/>
                <a:gd name="connsiteX5-7197" fmla="*/ 622489 w 811235"/>
                <a:gd name="connsiteY5-7198" fmla="*/ 163418 h 1475488"/>
                <a:gd name="connsiteX6-7199" fmla="*/ 627251 w 811235"/>
                <a:gd name="connsiteY6-7200" fmla="*/ 320581 h 1475488"/>
                <a:gd name="connsiteX7-7201" fmla="*/ 762983 w 811235"/>
                <a:gd name="connsiteY7-7202" fmla="*/ 503937 h 1475488"/>
                <a:gd name="connsiteX8-7203" fmla="*/ 808226 w 811235"/>
                <a:gd name="connsiteY8-7204" fmla="*/ 620618 h 1475488"/>
                <a:gd name="connsiteX9-7205" fmla="*/ 679639 w 811235"/>
                <a:gd name="connsiteY9-7206" fmla="*/ 715868 h 1475488"/>
                <a:gd name="connsiteX10-7207" fmla="*/ 674876 w 811235"/>
                <a:gd name="connsiteY10-7208" fmla="*/ 1351662 h 1475488"/>
                <a:gd name="connsiteX11-7209" fmla="*/ 605820 w 811235"/>
                <a:gd name="connsiteY11-7210" fmla="*/ 1475487 h 1475488"/>
                <a:gd name="connsiteX12-7211" fmla="*/ 532001 w 811235"/>
                <a:gd name="connsiteY12-7212" fmla="*/ 1351663 h 1475488"/>
                <a:gd name="connsiteX13-7213" fmla="*/ 532001 w 811235"/>
                <a:gd name="connsiteY13-7214" fmla="*/ 982568 h 1475488"/>
                <a:gd name="connsiteX14-7215" fmla="*/ 498664 w 811235"/>
                <a:gd name="connsiteY14-7216" fmla="*/ 982568 h 1475488"/>
                <a:gd name="connsiteX15-7217" fmla="*/ 424846 w 811235"/>
                <a:gd name="connsiteY15-7218" fmla="*/ 1199262 h 1475488"/>
                <a:gd name="connsiteX16-7219" fmla="*/ 355789 w 811235"/>
                <a:gd name="connsiteY16-7220" fmla="*/ 982568 h 1475488"/>
                <a:gd name="connsiteX17-7221" fmla="*/ 322451 w 811235"/>
                <a:gd name="connsiteY17-7222" fmla="*/ 982568 h 1475488"/>
                <a:gd name="connsiteX18-7223" fmla="*/ 251014 w 811235"/>
                <a:gd name="connsiteY18-7224" fmla="*/ 1149256 h 1475488"/>
                <a:gd name="connsiteX19-7225" fmla="*/ 179576 w 811235"/>
                <a:gd name="connsiteY19-7226" fmla="*/ 982568 h 1475488"/>
                <a:gd name="connsiteX20-7227" fmla="*/ 151001 w 811235"/>
                <a:gd name="connsiteY20-7228" fmla="*/ 982568 h 1475488"/>
                <a:gd name="connsiteX21-7229" fmla="*/ 74801 w 811235"/>
                <a:gd name="connsiteY21-7230" fmla="*/ 1132588 h 1475488"/>
                <a:gd name="connsiteX22-7231" fmla="*/ 8126 w 811235"/>
                <a:gd name="connsiteY22-7232" fmla="*/ 992093 h 1475488"/>
                <a:gd name="connsiteX0-7233" fmla="*/ 8126 w 811235"/>
                <a:gd name="connsiteY0-7234" fmla="*/ 992093 h 1475487"/>
                <a:gd name="connsiteX1-7235" fmla="*/ 8126 w 811235"/>
                <a:gd name="connsiteY1-7236" fmla="*/ 382493 h 1475487"/>
                <a:gd name="connsiteX2-7237" fmla="*/ 227201 w 811235"/>
                <a:gd name="connsiteY2-7238" fmla="*/ 1493 h 1475487"/>
                <a:gd name="connsiteX3-7239" fmla="*/ 789176 w 811235"/>
                <a:gd name="connsiteY3-7240" fmla="*/ 6256 h 1475487"/>
                <a:gd name="connsiteX4-7241" fmla="*/ 689164 w 811235"/>
                <a:gd name="connsiteY4-7242" fmla="*/ 25306 h 1475487"/>
                <a:gd name="connsiteX5-7243" fmla="*/ 622489 w 811235"/>
                <a:gd name="connsiteY5-7244" fmla="*/ 163418 h 1475487"/>
                <a:gd name="connsiteX6-7245" fmla="*/ 627251 w 811235"/>
                <a:gd name="connsiteY6-7246" fmla="*/ 320581 h 1475487"/>
                <a:gd name="connsiteX7-7247" fmla="*/ 762983 w 811235"/>
                <a:gd name="connsiteY7-7248" fmla="*/ 503937 h 1475487"/>
                <a:gd name="connsiteX8-7249" fmla="*/ 808226 w 811235"/>
                <a:gd name="connsiteY8-7250" fmla="*/ 620618 h 1475487"/>
                <a:gd name="connsiteX9-7251" fmla="*/ 679639 w 811235"/>
                <a:gd name="connsiteY9-7252" fmla="*/ 715868 h 1475487"/>
                <a:gd name="connsiteX10-7253" fmla="*/ 674876 w 811235"/>
                <a:gd name="connsiteY10-7254" fmla="*/ 1351662 h 1475487"/>
                <a:gd name="connsiteX11-7255" fmla="*/ 605820 w 811235"/>
                <a:gd name="connsiteY11-7256" fmla="*/ 1475487 h 1475487"/>
                <a:gd name="connsiteX12-7257" fmla="*/ 539145 w 811235"/>
                <a:gd name="connsiteY12-7258" fmla="*/ 1351663 h 1475487"/>
                <a:gd name="connsiteX13-7259" fmla="*/ 532001 w 811235"/>
                <a:gd name="connsiteY13-7260" fmla="*/ 982568 h 1475487"/>
                <a:gd name="connsiteX14-7261" fmla="*/ 498664 w 811235"/>
                <a:gd name="connsiteY14-7262" fmla="*/ 982568 h 1475487"/>
                <a:gd name="connsiteX15-7263" fmla="*/ 424846 w 811235"/>
                <a:gd name="connsiteY15-7264" fmla="*/ 1199262 h 1475487"/>
                <a:gd name="connsiteX16-7265" fmla="*/ 355789 w 811235"/>
                <a:gd name="connsiteY16-7266" fmla="*/ 982568 h 1475487"/>
                <a:gd name="connsiteX17-7267" fmla="*/ 322451 w 811235"/>
                <a:gd name="connsiteY17-7268" fmla="*/ 982568 h 1475487"/>
                <a:gd name="connsiteX18-7269" fmla="*/ 251014 w 811235"/>
                <a:gd name="connsiteY18-7270" fmla="*/ 1149256 h 1475487"/>
                <a:gd name="connsiteX19-7271" fmla="*/ 179576 w 811235"/>
                <a:gd name="connsiteY19-7272" fmla="*/ 982568 h 1475487"/>
                <a:gd name="connsiteX20-7273" fmla="*/ 151001 w 811235"/>
                <a:gd name="connsiteY20-7274" fmla="*/ 982568 h 1475487"/>
                <a:gd name="connsiteX21-7275" fmla="*/ 74801 w 811235"/>
                <a:gd name="connsiteY21-7276" fmla="*/ 1132588 h 1475487"/>
                <a:gd name="connsiteX22-7277" fmla="*/ 8126 w 811235"/>
                <a:gd name="connsiteY22-7278" fmla="*/ 992093 h 1475487"/>
                <a:gd name="connsiteX0-7279" fmla="*/ 8126 w 811235"/>
                <a:gd name="connsiteY0-7280" fmla="*/ 992093 h 1475487"/>
                <a:gd name="connsiteX1-7281" fmla="*/ 8126 w 811235"/>
                <a:gd name="connsiteY1-7282" fmla="*/ 382493 h 1475487"/>
                <a:gd name="connsiteX2-7283" fmla="*/ 227201 w 811235"/>
                <a:gd name="connsiteY2-7284" fmla="*/ 1493 h 1475487"/>
                <a:gd name="connsiteX3-7285" fmla="*/ 789176 w 811235"/>
                <a:gd name="connsiteY3-7286" fmla="*/ 6256 h 1475487"/>
                <a:gd name="connsiteX4-7287" fmla="*/ 689164 w 811235"/>
                <a:gd name="connsiteY4-7288" fmla="*/ 25306 h 1475487"/>
                <a:gd name="connsiteX5-7289" fmla="*/ 622489 w 811235"/>
                <a:gd name="connsiteY5-7290" fmla="*/ 163418 h 1475487"/>
                <a:gd name="connsiteX6-7291" fmla="*/ 627251 w 811235"/>
                <a:gd name="connsiteY6-7292" fmla="*/ 320581 h 1475487"/>
                <a:gd name="connsiteX7-7293" fmla="*/ 762983 w 811235"/>
                <a:gd name="connsiteY7-7294" fmla="*/ 503937 h 1475487"/>
                <a:gd name="connsiteX8-7295" fmla="*/ 808226 w 811235"/>
                <a:gd name="connsiteY8-7296" fmla="*/ 620618 h 1475487"/>
                <a:gd name="connsiteX9-7297" fmla="*/ 679639 w 811235"/>
                <a:gd name="connsiteY9-7298" fmla="*/ 715868 h 1475487"/>
                <a:gd name="connsiteX10-7299" fmla="*/ 674876 w 811235"/>
                <a:gd name="connsiteY10-7300" fmla="*/ 1351662 h 1475487"/>
                <a:gd name="connsiteX11-7301" fmla="*/ 605820 w 811235"/>
                <a:gd name="connsiteY11-7302" fmla="*/ 1475487 h 1475487"/>
                <a:gd name="connsiteX12-7303" fmla="*/ 539145 w 811235"/>
                <a:gd name="connsiteY12-7304" fmla="*/ 1351663 h 1475487"/>
                <a:gd name="connsiteX13-7305" fmla="*/ 532001 w 811235"/>
                <a:gd name="connsiteY13-7306" fmla="*/ 982568 h 1475487"/>
                <a:gd name="connsiteX14-7307" fmla="*/ 498664 w 811235"/>
                <a:gd name="connsiteY14-7308" fmla="*/ 982568 h 1475487"/>
                <a:gd name="connsiteX15-7309" fmla="*/ 424846 w 811235"/>
                <a:gd name="connsiteY15-7310" fmla="*/ 1199262 h 1475487"/>
                <a:gd name="connsiteX16-7311" fmla="*/ 355789 w 811235"/>
                <a:gd name="connsiteY16-7312" fmla="*/ 982568 h 1475487"/>
                <a:gd name="connsiteX17-7313" fmla="*/ 322451 w 811235"/>
                <a:gd name="connsiteY17-7314" fmla="*/ 982568 h 1475487"/>
                <a:gd name="connsiteX18-7315" fmla="*/ 251014 w 811235"/>
                <a:gd name="connsiteY18-7316" fmla="*/ 1149256 h 1475487"/>
                <a:gd name="connsiteX19-7317" fmla="*/ 179576 w 811235"/>
                <a:gd name="connsiteY19-7318" fmla="*/ 982568 h 1475487"/>
                <a:gd name="connsiteX20-7319" fmla="*/ 151001 w 811235"/>
                <a:gd name="connsiteY20-7320" fmla="*/ 982568 h 1475487"/>
                <a:gd name="connsiteX21-7321" fmla="*/ 74801 w 811235"/>
                <a:gd name="connsiteY21-7322" fmla="*/ 1132588 h 1475487"/>
                <a:gd name="connsiteX22-7323" fmla="*/ 8126 w 811235"/>
                <a:gd name="connsiteY22-7324" fmla="*/ 992093 h 1475487"/>
                <a:gd name="connsiteX0-7325" fmla="*/ 8126 w 811235"/>
                <a:gd name="connsiteY0-7326" fmla="*/ 992093 h 1475627"/>
                <a:gd name="connsiteX1-7327" fmla="*/ 8126 w 811235"/>
                <a:gd name="connsiteY1-7328" fmla="*/ 382493 h 1475627"/>
                <a:gd name="connsiteX2-7329" fmla="*/ 227201 w 811235"/>
                <a:gd name="connsiteY2-7330" fmla="*/ 1493 h 1475627"/>
                <a:gd name="connsiteX3-7331" fmla="*/ 789176 w 811235"/>
                <a:gd name="connsiteY3-7332" fmla="*/ 6256 h 1475627"/>
                <a:gd name="connsiteX4-7333" fmla="*/ 689164 w 811235"/>
                <a:gd name="connsiteY4-7334" fmla="*/ 25306 h 1475627"/>
                <a:gd name="connsiteX5-7335" fmla="*/ 622489 w 811235"/>
                <a:gd name="connsiteY5-7336" fmla="*/ 163418 h 1475627"/>
                <a:gd name="connsiteX6-7337" fmla="*/ 627251 w 811235"/>
                <a:gd name="connsiteY6-7338" fmla="*/ 320581 h 1475627"/>
                <a:gd name="connsiteX7-7339" fmla="*/ 762983 w 811235"/>
                <a:gd name="connsiteY7-7340" fmla="*/ 503937 h 1475627"/>
                <a:gd name="connsiteX8-7341" fmla="*/ 808226 w 811235"/>
                <a:gd name="connsiteY8-7342" fmla="*/ 620618 h 1475627"/>
                <a:gd name="connsiteX9-7343" fmla="*/ 679639 w 811235"/>
                <a:gd name="connsiteY9-7344" fmla="*/ 715868 h 1475627"/>
                <a:gd name="connsiteX10-7345" fmla="*/ 674876 w 811235"/>
                <a:gd name="connsiteY10-7346" fmla="*/ 1351662 h 1475627"/>
                <a:gd name="connsiteX11-7347" fmla="*/ 605820 w 811235"/>
                <a:gd name="connsiteY11-7348" fmla="*/ 1475487 h 1475627"/>
                <a:gd name="connsiteX12-7349" fmla="*/ 539145 w 811235"/>
                <a:gd name="connsiteY12-7350" fmla="*/ 1351663 h 1475627"/>
                <a:gd name="connsiteX13-7351" fmla="*/ 532001 w 811235"/>
                <a:gd name="connsiteY13-7352" fmla="*/ 982568 h 1475627"/>
                <a:gd name="connsiteX14-7353" fmla="*/ 498664 w 811235"/>
                <a:gd name="connsiteY14-7354" fmla="*/ 982568 h 1475627"/>
                <a:gd name="connsiteX15-7355" fmla="*/ 424846 w 811235"/>
                <a:gd name="connsiteY15-7356" fmla="*/ 1199262 h 1475627"/>
                <a:gd name="connsiteX16-7357" fmla="*/ 355789 w 811235"/>
                <a:gd name="connsiteY16-7358" fmla="*/ 982568 h 1475627"/>
                <a:gd name="connsiteX17-7359" fmla="*/ 322451 w 811235"/>
                <a:gd name="connsiteY17-7360" fmla="*/ 982568 h 1475627"/>
                <a:gd name="connsiteX18-7361" fmla="*/ 251014 w 811235"/>
                <a:gd name="connsiteY18-7362" fmla="*/ 1149256 h 1475627"/>
                <a:gd name="connsiteX19-7363" fmla="*/ 179576 w 811235"/>
                <a:gd name="connsiteY19-7364" fmla="*/ 982568 h 1475627"/>
                <a:gd name="connsiteX20-7365" fmla="*/ 151001 w 811235"/>
                <a:gd name="connsiteY20-7366" fmla="*/ 982568 h 1475627"/>
                <a:gd name="connsiteX21-7367" fmla="*/ 74801 w 811235"/>
                <a:gd name="connsiteY21-7368" fmla="*/ 1132588 h 1475627"/>
                <a:gd name="connsiteX22-7369" fmla="*/ 8126 w 811235"/>
                <a:gd name="connsiteY22-7370" fmla="*/ 992093 h 1475627"/>
                <a:gd name="connsiteX0-7371" fmla="*/ 8126 w 811235"/>
                <a:gd name="connsiteY0-7372" fmla="*/ 992093 h 1475627"/>
                <a:gd name="connsiteX1-7373" fmla="*/ 8126 w 811235"/>
                <a:gd name="connsiteY1-7374" fmla="*/ 382493 h 1475627"/>
                <a:gd name="connsiteX2-7375" fmla="*/ 227201 w 811235"/>
                <a:gd name="connsiteY2-7376" fmla="*/ 1493 h 1475627"/>
                <a:gd name="connsiteX3-7377" fmla="*/ 789176 w 811235"/>
                <a:gd name="connsiteY3-7378" fmla="*/ 6256 h 1475627"/>
                <a:gd name="connsiteX4-7379" fmla="*/ 689164 w 811235"/>
                <a:gd name="connsiteY4-7380" fmla="*/ 25306 h 1475627"/>
                <a:gd name="connsiteX5-7381" fmla="*/ 622489 w 811235"/>
                <a:gd name="connsiteY5-7382" fmla="*/ 163418 h 1475627"/>
                <a:gd name="connsiteX6-7383" fmla="*/ 627251 w 811235"/>
                <a:gd name="connsiteY6-7384" fmla="*/ 320581 h 1475627"/>
                <a:gd name="connsiteX7-7385" fmla="*/ 762983 w 811235"/>
                <a:gd name="connsiteY7-7386" fmla="*/ 503937 h 1475627"/>
                <a:gd name="connsiteX8-7387" fmla="*/ 808226 w 811235"/>
                <a:gd name="connsiteY8-7388" fmla="*/ 620618 h 1475627"/>
                <a:gd name="connsiteX9-7389" fmla="*/ 679639 w 811235"/>
                <a:gd name="connsiteY9-7390" fmla="*/ 715868 h 1475627"/>
                <a:gd name="connsiteX10-7391" fmla="*/ 674876 w 811235"/>
                <a:gd name="connsiteY10-7392" fmla="*/ 1351662 h 1475627"/>
                <a:gd name="connsiteX11-7393" fmla="*/ 605820 w 811235"/>
                <a:gd name="connsiteY11-7394" fmla="*/ 1475487 h 1475627"/>
                <a:gd name="connsiteX12-7395" fmla="*/ 539145 w 811235"/>
                <a:gd name="connsiteY12-7396" fmla="*/ 1351663 h 1475627"/>
                <a:gd name="connsiteX13-7397" fmla="*/ 532001 w 811235"/>
                <a:gd name="connsiteY13-7398" fmla="*/ 982568 h 1475627"/>
                <a:gd name="connsiteX14-7399" fmla="*/ 498664 w 811235"/>
                <a:gd name="connsiteY14-7400" fmla="*/ 982568 h 1475627"/>
                <a:gd name="connsiteX15-7401" fmla="*/ 424846 w 811235"/>
                <a:gd name="connsiteY15-7402" fmla="*/ 1199262 h 1475627"/>
                <a:gd name="connsiteX16-7403" fmla="*/ 355789 w 811235"/>
                <a:gd name="connsiteY16-7404" fmla="*/ 982568 h 1475627"/>
                <a:gd name="connsiteX17-7405" fmla="*/ 322451 w 811235"/>
                <a:gd name="connsiteY17-7406" fmla="*/ 982568 h 1475627"/>
                <a:gd name="connsiteX18-7407" fmla="*/ 251014 w 811235"/>
                <a:gd name="connsiteY18-7408" fmla="*/ 1149256 h 1475627"/>
                <a:gd name="connsiteX19-7409" fmla="*/ 179576 w 811235"/>
                <a:gd name="connsiteY19-7410" fmla="*/ 982568 h 1475627"/>
                <a:gd name="connsiteX20-7411" fmla="*/ 151001 w 811235"/>
                <a:gd name="connsiteY20-7412" fmla="*/ 982568 h 1475627"/>
                <a:gd name="connsiteX21-7413" fmla="*/ 74801 w 811235"/>
                <a:gd name="connsiteY21-7414" fmla="*/ 1132588 h 1475627"/>
                <a:gd name="connsiteX22-7415" fmla="*/ 8126 w 811235"/>
                <a:gd name="connsiteY22-7416" fmla="*/ 992093 h 1475627"/>
                <a:gd name="connsiteX0-7417" fmla="*/ 8126 w 811235"/>
                <a:gd name="connsiteY0-7418" fmla="*/ 992093 h 1475487"/>
                <a:gd name="connsiteX1-7419" fmla="*/ 8126 w 811235"/>
                <a:gd name="connsiteY1-7420" fmla="*/ 382493 h 1475487"/>
                <a:gd name="connsiteX2-7421" fmla="*/ 227201 w 811235"/>
                <a:gd name="connsiteY2-7422" fmla="*/ 1493 h 1475487"/>
                <a:gd name="connsiteX3-7423" fmla="*/ 789176 w 811235"/>
                <a:gd name="connsiteY3-7424" fmla="*/ 6256 h 1475487"/>
                <a:gd name="connsiteX4-7425" fmla="*/ 689164 w 811235"/>
                <a:gd name="connsiteY4-7426" fmla="*/ 25306 h 1475487"/>
                <a:gd name="connsiteX5-7427" fmla="*/ 622489 w 811235"/>
                <a:gd name="connsiteY5-7428" fmla="*/ 163418 h 1475487"/>
                <a:gd name="connsiteX6-7429" fmla="*/ 627251 w 811235"/>
                <a:gd name="connsiteY6-7430" fmla="*/ 320581 h 1475487"/>
                <a:gd name="connsiteX7-7431" fmla="*/ 762983 w 811235"/>
                <a:gd name="connsiteY7-7432" fmla="*/ 503937 h 1475487"/>
                <a:gd name="connsiteX8-7433" fmla="*/ 808226 w 811235"/>
                <a:gd name="connsiteY8-7434" fmla="*/ 620618 h 1475487"/>
                <a:gd name="connsiteX9-7435" fmla="*/ 679639 w 811235"/>
                <a:gd name="connsiteY9-7436" fmla="*/ 715868 h 1475487"/>
                <a:gd name="connsiteX10-7437" fmla="*/ 674876 w 811235"/>
                <a:gd name="connsiteY10-7438" fmla="*/ 1351662 h 1475487"/>
                <a:gd name="connsiteX11-7439" fmla="*/ 605820 w 811235"/>
                <a:gd name="connsiteY11-7440" fmla="*/ 1475487 h 1475487"/>
                <a:gd name="connsiteX12-7441" fmla="*/ 539145 w 811235"/>
                <a:gd name="connsiteY12-7442" fmla="*/ 1351663 h 1475487"/>
                <a:gd name="connsiteX13-7443" fmla="*/ 532001 w 811235"/>
                <a:gd name="connsiteY13-7444" fmla="*/ 982568 h 1475487"/>
                <a:gd name="connsiteX14-7445" fmla="*/ 498664 w 811235"/>
                <a:gd name="connsiteY14-7446" fmla="*/ 982568 h 1475487"/>
                <a:gd name="connsiteX15-7447" fmla="*/ 424846 w 811235"/>
                <a:gd name="connsiteY15-7448" fmla="*/ 1199262 h 1475487"/>
                <a:gd name="connsiteX16-7449" fmla="*/ 355789 w 811235"/>
                <a:gd name="connsiteY16-7450" fmla="*/ 982568 h 1475487"/>
                <a:gd name="connsiteX17-7451" fmla="*/ 322451 w 811235"/>
                <a:gd name="connsiteY17-7452" fmla="*/ 982568 h 1475487"/>
                <a:gd name="connsiteX18-7453" fmla="*/ 251014 w 811235"/>
                <a:gd name="connsiteY18-7454" fmla="*/ 1149256 h 1475487"/>
                <a:gd name="connsiteX19-7455" fmla="*/ 179576 w 811235"/>
                <a:gd name="connsiteY19-7456" fmla="*/ 982568 h 1475487"/>
                <a:gd name="connsiteX20-7457" fmla="*/ 151001 w 811235"/>
                <a:gd name="connsiteY20-7458" fmla="*/ 982568 h 1475487"/>
                <a:gd name="connsiteX21-7459" fmla="*/ 74801 w 811235"/>
                <a:gd name="connsiteY21-7460" fmla="*/ 1132588 h 1475487"/>
                <a:gd name="connsiteX22-7461" fmla="*/ 8126 w 811235"/>
                <a:gd name="connsiteY22-7462" fmla="*/ 992093 h 1475487"/>
                <a:gd name="connsiteX0-7463" fmla="*/ 8126 w 811235"/>
                <a:gd name="connsiteY0-7464" fmla="*/ 992093 h 1475487"/>
                <a:gd name="connsiteX1-7465" fmla="*/ 8126 w 811235"/>
                <a:gd name="connsiteY1-7466" fmla="*/ 382493 h 1475487"/>
                <a:gd name="connsiteX2-7467" fmla="*/ 227201 w 811235"/>
                <a:gd name="connsiteY2-7468" fmla="*/ 1493 h 1475487"/>
                <a:gd name="connsiteX3-7469" fmla="*/ 789176 w 811235"/>
                <a:gd name="connsiteY3-7470" fmla="*/ 6256 h 1475487"/>
                <a:gd name="connsiteX4-7471" fmla="*/ 689164 w 811235"/>
                <a:gd name="connsiteY4-7472" fmla="*/ 25306 h 1475487"/>
                <a:gd name="connsiteX5-7473" fmla="*/ 622489 w 811235"/>
                <a:gd name="connsiteY5-7474" fmla="*/ 163418 h 1475487"/>
                <a:gd name="connsiteX6-7475" fmla="*/ 627251 w 811235"/>
                <a:gd name="connsiteY6-7476" fmla="*/ 320581 h 1475487"/>
                <a:gd name="connsiteX7-7477" fmla="*/ 762983 w 811235"/>
                <a:gd name="connsiteY7-7478" fmla="*/ 503937 h 1475487"/>
                <a:gd name="connsiteX8-7479" fmla="*/ 808226 w 811235"/>
                <a:gd name="connsiteY8-7480" fmla="*/ 620618 h 1475487"/>
                <a:gd name="connsiteX9-7481" fmla="*/ 679639 w 811235"/>
                <a:gd name="connsiteY9-7482" fmla="*/ 715868 h 1475487"/>
                <a:gd name="connsiteX10-7483" fmla="*/ 674876 w 811235"/>
                <a:gd name="connsiteY10-7484" fmla="*/ 1351662 h 1475487"/>
                <a:gd name="connsiteX11-7485" fmla="*/ 605820 w 811235"/>
                <a:gd name="connsiteY11-7486" fmla="*/ 1475487 h 1475487"/>
                <a:gd name="connsiteX12-7487" fmla="*/ 539145 w 811235"/>
                <a:gd name="connsiteY12-7488" fmla="*/ 1351663 h 1475487"/>
                <a:gd name="connsiteX13-7489" fmla="*/ 532001 w 811235"/>
                <a:gd name="connsiteY13-7490" fmla="*/ 982568 h 1475487"/>
                <a:gd name="connsiteX14-7491" fmla="*/ 498664 w 811235"/>
                <a:gd name="connsiteY14-7492" fmla="*/ 982568 h 1475487"/>
                <a:gd name="connsiteX15-7493" fmla="*/ 424846 w 811235"/>
                <a:gd name="connsiteY15-7494" fmla="*/ 1199262 h 1475487"/>
                <a:gd name="connsiteX16-7495" fmla="*/ 355789 w 811235"/>
                <a:gd name="connsiteY16-7496" fmla="*/ 982568 h 1475487"/>
                <a:gd name="connsiteX17-7497" fmla="*/ 322451 w 811235"/>
                <a:gd name="connsiteY17-7498" fmla="*/ 982568 h 1475487"/>
                <a:gd name="connsiteX18-7499" fmla="*/ 251014 w 811235"/>
                <a:gd name="connsiteY18-7500" fmla="*/ 1149256 h 1475487"/>
                <a:gd name="connsiteX19-7501" fmla="*/ 179576 w 811235"/>
                <a:gd name="connsiteY19-7502" fmla="*/ 982568 h 1475487"/>
                <a:gd name="connsiteX20-7503" fmla="*/ 151001 w 811235"/>
                <a:gd name="connsiteY20-7504" fmla="*/ 982568 h 1475487"/>
                <a:gd name="connsiteX21-7505" fmla="*/ 74801 w 811235"/>
                <a:gd name="connsiteY21-7506" fmla="*/ 1132588 h 1475487"/>
                <a:gd name="connsiteX22-7507" fmla="*/ 8126 w 811235"/>
                <a:gd name="connsiteY22-7508" fmla="*/ 992093 h 1475487"/>
                <a:gd name="connsiteX0-7509" fmla="*/ 8126 w 811235"/>
                <a:gd name="connsiteY0-7510" fmla="*/ 992093 h 1475487"/>
                <a:gd name="connsiteX1-7511" fmla="*/ 8126 w 811235"/>
                <a:gd name="connsiteY1-7512" fmla="*/ 382493 h 1475487"/>
                <a:gd name="connsiteX2-7513" fmla="*/ 227201 w 811235"/>
                <a:gd name="connsiteY2-7514" fmla="*/ 1493 h 1475487"/>
                <a:gd name="connsiteX3-7515" fmla="*/ 789176 w 811235"/>
                <a:gd name="connsiteY3-7516" fmla="*/ 6256 h 1475487"/>
                <a:gd name="connsiteX4-7517" fmla="*/ 689164 w 811235"/>
                <a:gd name="connsiteY4-7518" fmla="*/ 25306 h 1475487"/>
                <a:gd name="connsiteX5-7519" fmla="*/ 622489 w 811235"/>
                <a:gd name="connsiteY5-7520" fmla="*/ 163418 h 1475487"/>
                <a:gd name="connsiteX6-7521" fmla="*/ 627251 w 811235"/>
                <a:gd name="connsiteY6-7522" fmla="*/ 320581 h 1475487"/>
                <a:gd name="connsiteX7-7523" fmla="*/ 762983 w 811235"/>
                <a:gd name="connsiteY7-7524" fmla="*/ 503937 h 1475487"/>
                <a:gd name="connsiteX8-7525" fmla="*/ 808226 w 811235"/>
                <a:gd name="connsiteY8-7526" fmla="*/ 620618 h 1475487"/>
                <a:gd name="connsiteX9-7527" fmla="*/ 679639 w 811235"/>
                <a:gd name="connsiteY9-7528" fmla="*/ 715868 h 1475487"/>
                <a:gd name="connsiteX10-7529" fmla="*/ 674876 w 811235"/>
                <a:gd name="connsiteY10-7530" fmla="*/ 1351662 h 1475487"/>
                <a:gd name="connsiteX11-7531" fmla="*/ 605820 w 811235"/>
                <a:gd name="connsiteY11-7532" fmla="*/ 1475487 h 1475487"/>
                <a:gd name="connsiteX12-7533" fmla="*/ 539145 w 811235"/>
                <a:gd name="connsiteY12-7534" fmla="*/ 1351663 h 1475487"/>
                <a:gd name="connsiteX13-7535" fmla="*/ 532001 w 811235"/>
                <a:gd name="connsiteY13-7536" fmla="*/ 982568 h 1475487"/>
                <a:gd name="connsiteX14-7537" fmla="*/ 498664 w 811235"/>
                <a:gd name="connsiteY14-7538" fmla="*/ 982568 h 1475487"/>
                <a:gd name="connsiteX15-7539" fmla="*/ 424846 w 811235"/>
                <a:gd name="connsiteY15-7540" fmla="*/ 1199262 h 1475487"/>
                <a:gd name="connsiteX16-7541" fmla="*/ 355789 w 811235"/>
                <a:gd name="connsiteY16-7542" fmla="*/ 982568 h 1475487"/>
                <a:gd name="connsiteX17-7543" fmla="*/ 322451 w 811235"/>
                <a:gd name="connsiteY17-7544" fmla="*/ 982568 h 1475487"/>
                <a:gd name="connsiteX18-7545" fmla="*/ 251014 w 811235"/>
                <a:gd name="connsiteY18-7546" fmla="*/ 1149256 h 1475487"/>
                <a:gd name="connsiteX19-7547" fmla="*/ 179576 w 811235"/>
                <a:gd name="connsiteY19-7548" fmla="*/ 982568 h 1475487"/>
                <a:gd name="connsiteX20-7549" fmla="*/ 151001 w 811235"/>
                <a:gd name="connsiteY20-7550" fmla="*/ 982568 h 1475487"/>
                <a:gd name="connsiteX21-7551" fmla="*/ 74801 w 811235"/>
                <a:gd name="connsiteY21-7552" fmla="*/ 1132588 h 1475487"/>
                <a:gd name="connsiteX22-7553" fmla="*/ 8126 w 811235"/>
                <a:gd name="connsiteY22-7554" fmla="*/ 992093 h 1475487"/>
                <a:gd name="connsiteX0-7555" fmla="*/ 8126 w 811235"/>
                <a:gd name="connsiteY0-7556" fmla="*/ 992093 h 1475487"/>
                <a:gd name="connsiteX1-7557" fmla="*/ 8126 w 811235"/>
                <a:gd name="connsiteY1-7558" fmla="*/ 382493 h 1475487"/>
                <a:gd name="connsiteX2-7559" fmla="*/ 227201 w 811235"/>
                <a:gd name="connsiteY2-7560" fmla="*/ 1493 h 1475487"/>
                <a:gd name="connsiteX3-7561" fmla="*/ 789176 w 811235"/>
                <a:gd name="connsiteY3-7562" fmla="*/ 6256 h 1475487"/>
                <a:gd name="connsiteX4-7563" fmla="*/ 689164 w 811235"/>
                <a:gd name="connsiteY4-7564" fmla="*/ 25306 h 1475487"/>
                <a:gd name="connsiteX5-7565" fmla="*/ 622489 w 811235"/>
                <a:gd name="connsiteY5-7566" fmla="*/ 163418 h 1475487"/>
                <a:gd name="connsiteX6-7567" fmla="*/ 627251 w 811235"/>
                <a:gd name="connsiteY6-7568" fmla="*/ 320581 h 1475487"/>
                <a:gd name="connsiteX7-7569" fmla="*/ 762983 w 811235"/>
                <a:gd name="connsiteY7-7570" fmla="*/ 503937 h 1475487"/>
                <a:gd name="connsiteX8-7571" fmla="*/ 808226 w 811235"/>
                <a:gd name="connsiteY8-7572" fmla="*/ 620618 h 1475487"/>
                <a:gd name="connsiteX9-7573" fmla="*/ 679639 w 811235"/>
                <a:gd name="connsiteY9-7574" fmla="*/ 715868 h 1475487"/>
                <a:gd name="connsiteX10-7575" fmla="*/ 674876 w 811235"/>
                <a:gd name="connsiteY10-7576" fmla="*/ 1351662 h 1475487"/>
                <a:gd name="connsiteX11-7577" fmla="*/ 605820 w 811235"/>
                <a:gd name="connsiteY11-7578" fmla="*/ 1475487 h 1475487"/>
                <a:gd name="connsiteX12-7579" fmla="*/ 539145 w 811235"/>
                <a:gd name="connsiteY12-7580" fmla="*/ 1351663 h 1475487"/>
                <a:gd name="connsiteX13-7581" fmla="*/ 532001 w 811235"/>
                <a:gd name="connsiteY13-7582" fmla="*/ 982568 h 1475487"/>
                <a:gd name="connsiteX14-7583" fmla="*/ 498664 w 811235"/>
                <a:gd name="connsiteY14-7584" fmla="*/ 982568 h 1475487"/>
                <a:gd name="connsiteX15-7585" fmla="*/ 424846 w 811235"/>
                <a:gd name="connsiteY15-7586" fmla="*/ 1199262 h 1475487"/>
                <a:gd name="connsiteX16-7587" fmla="*/ 355789 w 811235"/>
                <a:gd name="connsiteY16-7588" fmla="*/ 982568 h 1475487"/>
                <a:gd name="connsiteX17-7589" fmla="*/ 322451 w 811235"/>
                <a:gd name="connsiteY17-7590" fmla="*/ 982568 h 1475487"/>
                <a:gd name="connsiteX18-7591" fmla="*/ 251014 w 811235"/>
                <a:gd name="connsiteY18-7592" fmla="*/ 1149256 h 1475487"/>
                <a:gd name="connsiteX19-7593" fmla="*/ 179576 w 811235"/>
                <a:gd name="connsiteY19-7594" fmla="*/ 982568 h 1475487"/>
                <a:gd name="connsiteX20-7595" fmla="*/ 151001 w 811235"/>
                <a:gd name="connsiteY20-7596" fmla="*/ 982568 h 1475487"/>
                <a:gd name="connsiteX21-7597" fmla="*/ 74801 w 811235"/>
                <a:gd name="connsiteY21-7598" fmla="*/ 1132588 h 1475487"/>
                <a:gd name="connsiteX22-7599" fmla="*/ 8126 w 811235"/>
                <a:gd name="connsiteY22-7600" fmla="*/ 992093 h 1475487"/>
                <a:gd name="connsiteX0-7601" fmla="*/ 8126 w 811235"/>
                <a:gd name="connsiteY0-7602" fmla="*/ 992093 h 1475487"/>
                <a:gd name="connsiteX1-7603" fmla="*/ 8126 w 811235"/>
                <a:gd name="connsiteY1-7604" fmla="*/ 382493 h 1475487"/>
                <a:gd name="connsiteX2-7605" fmla="*/ 227201 w 811235"/>
                <a:gd name="connsiteY2-7606" fmla="*/ 1493 h 1475487"/>
                <a:gd name="connsiteX3-7607" fmla="*/ 789176 w 811235"/>
                <a:gd name="connsiteY3-7608" fmla="*/ 6256 h 1475487"/>
                <a:gd name="connsiteX4-7609" fmla="*/ 689164 w 811235"/>
                <a:gd name="connsiteY4-7610" fmla="*/ 25306 h 1475487"/>
                <a:gd name="connsiteX5-7611" fmla="*/ 622489 w 811235"/>
                <a:gd name="connsiteY5-7612" fmla="*/ 163418 h 1475487"/>
                <a:gd name="connsiteX6-7613" fmla="*/ 627251 w 811235"/>
                <a:gd name="connsiteY6-7614" fmla="*/ 320581 h 1475487"/>
                <a:gd name="connsiteX7-7615" fmla="*/ 762983 w 811235"/>
                <a:gd name="connsiteY7-7616" fmla="*/ 503937 h 1475487"/>
                <a:gd name="connsiteX8-7617" fmla="*/ 808226 w 811235"/>
                <a:gd name="connsiteY8-7618" fmla="*/ 620618 h 1475487"/>
                <a:gd name="connsiteX9-7619" fmla="*/ 679639 w 811235"/>
                <a:gd name="connsiteY9-7620" fmla="*/ 715868 h 1475487"/>
                <a:gd name="connsiteX10-7621" fmla="*/ 674876 w 811235"/>
                <a:gd name="connsiteY10-7622" fmla="*/ 1351662 h 1475487"/>
                <a:gd name="connsiteX11-7623" fmla="*/ 605820 w 811235"/>
                <a:gd name="connsiteY11-7624" fmla="*/ 1475487 h 1475487"/>
                <a:gd name="connsiteX12-7625" fmla="*/ 539145 w 811235"/>
                <a:gd name="connsiteY12-7626" fmla="*/ 1351663 h 1475487"/>
                <a:gd name="connsiteX13-7627" fmla="*/ 532001 w 811235"/>
                <a:gd name="connsiteY13-7628" fmla="*/ 982568 h 1475487"/>
                <a:gd name="connsiteX14-7629" fmla="*/ 498664 w 811235"/>
                <a:gd name="connsiteY14-7630" fmla="*/ 982568 h 1475487"/>
                <a:gd name="connsiteX15-7631" fmla="*/ 424846 w 811235"/>
                <a:gd name="connsiteY15-7632" fmla="*/ 1199262 h 1475487"/>
                <a:gd name="connsiteX16-7633" fmla="*/ 355789 w 811235"/>
                <a:gd name="connsiteY16-7634" fmla="*/ 982568 h 1475487"/>
                <a:gd name="connsiteX17-7635" fmla="*/ 322451 w 811235"/>
                <a:gd name="connsiteY17-7636" fmla="*/ 982568 h 1475487"/>
                <a:gd name="connsiteX18-7637" fmla="*/ 251014 w 811235"/>
                <a:gd name="connsiteY18-7638" fmla="*/ 1149256 h 1475487"/>
                <a:gd name="connsiteX19-7639" fmla="*/ 179576 w 811235"/>
                <a:gd name="connsiteY19-7640" fmla="*/ 982568 h 1475487"/>
                <a:gd name="connsiteX20-7641" fmla="*/ 151001 w 811235"/>
                <a:gd name="connsiteY20-7642" fmla="*/ 982568 h 1475487"/>
                <a:gd name="connsiteX21-7643" fmla="*/ 74801 w 811235"/>
                <a:gd name="connsiteY21-7644" fmla="*/ 1132588 h 1475487"/>
                <a:gd name="connsiteX22-7645" fmla="*/ 8126 w 811235"/>
                <a:gd name="connsiteY22-7646" fmla="*/ 992093 h 1475487"/>
                <a:gd name="connsiteX0-7647" fmla="*/ 8126 w 811235"/>
                <a:gd name="connsiteY0-7648" fmla="*/ 992093 h 1475487"/>
                <a:gd name="connsiteX1-7649" fmla="*/ 8126 w 811235"/>
                <a:gd name="connsiteY1-7650" fmla="*/ 382493 h 1475487"/>
                <a:gd name="connsiteX2-7651" fmla="*/ 227201 w 811235"/>
                <a:gd name="connsiteY2-7652" fmla="*/ 1493 h 1475487"/>
                <a:gd name="connsiteX3-7653" fmla="*/ 789176 w 811235"/>
                <a:gd name="connsiteY3-7654" fmla="*/ 6256 h 1475487"/>
                <a:gd name="connsiteX4-7655" fmla="*/ 689164 w 811235"/>
                <a:gd name="connsiteY4-7656" fmla="*/ 25306 h 1475487"/>
                <a:gd name="connsiteX5-7657" fmla="*/ 622489 w 811235"/>
                <a:gd name="connsiteY5-7658" fmla="*/ 163418 h 1475487"/>
                <a:gd name="connsiteX6-7659" fmla="*/ 627251 w 811235"/>
                <a:gd name="connsiteY6-7660" fmla="*/ 320581 h 1475487"/>
                <a:gd name="connsiteX7-7661" fmla="*/ 762983 w 811235"/>
                <a:gd name="connsiteY7-7662" fmla="*/ 503937 h 1475487"/>
                <a:gd name="connsiteX8-7663" fmla="*/ 808226 w 811235"/>
                <a:gd name="connsiteY8-7664" fmla="*/ 620618 h 1475487"/>
                <a:gd name="connsiteX9-7665" fmla="*/ 679639 w 811235"/>
                <a:gd name="connsiteY9-7666" fmla="*/ 715868 h 1475487"/>
                <a:gd name="connsiteX10-7667" fmla="*/ 674876 w 811235"/>
                <a:gd name="connsiteY10-7668" fmla="*/ 1351662 h 1475487"/>
                <a:gd name="connsiteX11-7669" fmla="*/ 605820 w 811235"/>
                <a:gd name="connsiteY11-7670" fmla="*/ 1475487 h 1475487"/>
                <a:gd name="connsiteX12-7671" fmla="*/ 539145 w 811235"/>
                <a:gd name="connsiteY12-7672" fmla="*/ 1351663 h 1475487"/>
                <a:gd name="connsiteX13-7673" fmla="*/ 532001 w 811235"/>
                <a:gd name="connsiteY13-7674" fmla="*/ 982568 h 1475487"/>
                <a:gd name="connsiteX14-7675" fmla="*/ 498664 w 811235"/>
                <a:gd name="connsiteY14-7676" fmla="*/ 982568 h 1475487"/>
                <a:gd name="connsiteX15-7677" fmla="*/ 424846 w 811235"/>
                <a:gd name="connsiteY15-7678" fmla="*/ 1199262 h 1475487"/>
                <a:gd name="connsiteX16-7679" fmla="*/ 355789 w 811235"/>
                <a:gd name="connsiteY16-7680" fmla="*/ 982568 h 1475487"/>
                <a:gd name="connsiteX17-7681" fmla="*/ 322451 w 811235"/>
                <a:gd name="connsiteY17-7682" fmla="*/ 982568 h 1475487"/>
                <a:gd name="connsiteX18-7683" fmla="*/ 251014 w 811235"/>
                <a:gd name="connsiteY18-7684" fmla="*/ 1149256 h 1475487"/>
                <a:gd name="connsiteX19-7685" fmla="*/ 179576 w 811235"/>
                <a:gd name="connsiteY19-7686" fmla="*/ 982568 h 1475487"/>
                <a:gd name="connsiteX20-7687" fmla="*/ 151001 w 811235"/>
                <a:gd name="connsiteY20-7688" fmla="*/ 982568 h 1475487"/>
                <a:gd name="connsiteX21-7689" fmla="*/ 74801 w 811235"/>
                <a:gd name="connsiteY21-7690" fmla="*/ 1132588 h 1475487"/>
                <a:gd name="connsiteX22-7691" fmla="*/ 8126 w 811235"/>
                <a:gd name="connsiteY22-7692" fmla="*/ 992093 h 1475487"/>
                <a:gd name="connsiteX0-7693" fmla="*/ 8126 w 811235"/>
                <a:gd name="connsiteY0-7694" fmla="*/ 992093 h 1475487"/>
                <a:gd name="connsiteX1-7695" fmla="*/ 8126 w 811235"/>
                <a:gd name="connsiteY1-7696" fmla="*/ 382493 h 1475487"/>
                <a:gd name="connsiteX2-7697" fmla="*/ 227201 w 811235"/>
                <a:gd name="connsiteY2-7698" fmla="*/ 1493 h 1475487"/>
                <a:gd name="connsiteX3-7699" fmla="*/ 789176 w 811235"/>
                <a:gd name="connsiteY3-7700" fmla="*/ 6256 h 1475487"/>
                <a:gd name="connsiteX4-7701" fmla="*/ 689164 w 811235"/>
                <a:gd name="connsiteY4-7702" fmla="*/ 25306 h 1475487"/>
                <a:gd name="connsiteX5-7703" fmla="*/ 622489 w 811235"/>
                <a:gd name="connsiteY5-7704" fmla="*/ 163418 h 1475487"/>
                <a:gd name="connsiteX6-7705" fmla="*/ 627251 w 811235"/>
                <a:gd name="connsiteY6-7706" fmla="*/ 320581 h 1475487"/>
                <a:gd name="connsiteX7-7707" fmla="*/ 762983 w 811235"/>
                <a:gd name="connsiteY7-7708" fmla="*/ 503937 h 1475487"/>
                <a:gd name="connsiteX8-7709" fmla="*/ 808226 w 811235"/>
                <a:gd name="connsiteY8-7710" fmla="*/ 620618 h 1475487"/>
                <a:gd name="connsiteX9-7711" fmla="*/ 679639 w 811235"/>
                <a:gd name="connsiteY9-7712" fmla="*/ 715868 h 1475487"/>
                <a:gd name="connsiteX10-7713" fmla="*/ 674876 w 811235"/>
                <a:gd name="connsiteY10-7714" fmla="*/ 1351662 h 1475487"/>
                <a:gd name="connsiteX11-7715" fmla="*/ 605820 w 811235"/>
                <a:gd name="connsiteY11-7716" fmla="*/ 1475487 h 1475487"/>
                <a:gd name="connsiteX12-7717" fmla="*/ 539145 w 811235"/>
                <a:gd name="connsiteY12-7718" fmla="*/ 1351663 h 1475487"/>
                <a:gd name="connsiteX13-7719" fmla="*/ 532001 w 811235"/>
                <a:gd name="connsiteY13-7720" fmla="*/ 982568 h 1475487"/>
                <a:gd name="connsiteX14-7721" fmla="*/ 498664 w 811235"/>
                <a:gd name="connsiteY14-7722" fmla="*/ 982568 h 1475487"/>
                <a:gd name="connsiteX15-7723" fmla="*/ 424846 w 811235"/>
                <a:gd name="connsiteY15-7724" fmla="*/ 1199262 h 1475487"/>
                <a:gd name="connsiteX16-7725" fmla="*/ 355789 w 811235"/>
                <a:gd name="connsiteY16-7726" fmla="*/ 982568 h 1475487"/>
                <a:gd name="connsiteX17-7727" fmla="*/ 322451 w 811235"/>
                <a:gd name="connsiteY17-7728" fmla="*/ 982568 h 1475487"/>
                <a:gd name="connsiteX18-7729" fmla="*/ 251014 w 811235"/>
                <a:gd name="connsiteY18-7730" fmla="*/ 1149256 h 1475487"/>
                <a:gd name="connsiteX19-7731" fmla="*/ 179576 w 811235"/>
                <a:gd name="connsiteY19-7732" fmla="*/ 982568 h 1475487"/>
                <a:gd name="connsiteX20-7733" fmla="*/ 151001 w 811235"/>
                <a:gd name="connsiteY20-7734" fmla="*/ 982568 h 1475487"/>
                <a:gd name="connsiteX21-7735" fmla="*/ 74801 w 811235"/>
                <a:gd name="connsiteY21-7736" fmla="*/ 1132588 h 1475487"/>
                <a:gd name="connsiteX22-7737" fmla="*/ 8126 w 811235"/>
                <a:gd name="connsiteY22-7738" fmla="*/ 992093 h 1475487"/>
                <a:gd name="connsiteX0-7739" fmla="*/ 8126 w 811235"/>
                <a:gd name="connsiteY0-7740" fmla="*/ 992093 h 1475487"/>
                <a:gd name="connsiteX1-7741" fmla="*/ 8126 w 811235"/>
                <a:gd name="connsiteY1-7742" fmla="*/ 382493 h 1475487"/>
                <a:gd name="connsiteX2-7743" fmla="*/ 227201 w 811235"/>
                <a:gd name="connsiteY2-7744" fmla="*/ 1493 h 1475487"/>
                <a:gd name="connsiteX3-7745" fmla="*/ 789176 w 811235"/>
                <a:gd name="connsiteY3-7746" fmla="*/ 6256 h 1475487"/>
                <a:gd name="connsiteX4-7747" fmla="*/ 689164 w 811235"/>
                <a:gd name="connsiteY4-7748" fmla="*/ 25306 h 1475487"/>
                <a:gd name="connsiteX5-7749" fmla="*/ 622489 w 811235"/>
                <a:gd name="connsiteY5-7750" fmla="*/ 163418 h 1475487"/>
                <a:gd name="connsiteX6-7751" fmla="*/ 627251 w 811235"/>
                <a:gd name="connsiteY6-7752" fmla="*/ 320581 h 1475487"/>
                <a:gd name="connsiteX7-7753" fmla="*/ 762983 w 811235"/>
                <a:gd name="connsiteY7-7754" fmla="*/ 503937 h 1475487"/>
                <a:gd name="connsiteX8-7755" fmla="*/ 808226 w 811235"/>
                <a:gd name="connsiteY8-7756" fmla="*/ 620618 h 1475487"/>
                <a:gd name="connsiteX9-7757" fmla="*/ 679639 w 811235"/>
                <a:gd name="connsiteY9-7758" fmla="*/ 715868 h 1475487"/>
                <a:gd name="connsiteX10-7759" fmla="*/ 674876 w 811235"/>
                <a:gd name="connsiteY10-7760" fmla="*/ 1351662 h 1475487"/>
                <a:gd name="connsiteX11-7761" fmla="*/ 605820 w 811235"/>
                <a:gd name="connsiteY11-7762" fmla="*/ 1475487 h 1475487"/>
                <a:gd name="connsiteX12-7763" fmla="*/ 539145 w 811235"/>
                <a:gd name="connsiteY12-7764" fmla="*/ 1351663 h 1475487"/>
                <a:gd name="connsiteX13-7765" fmla="*/ 532001 w 811235"/>
                <a:gd name="connsiteY13-7766" fmla="*/ 982568 h 1475487"/>
                <a:gd name="connsiteX14-7767" fmla="*/ 498664 w 811235"/>
                <a:gd name="connsiteY14-7768" fmla="*/ 982568 h 1475487"/>
                <a:gd name="connsiteX15-7769" fmla="*/ 424846 w 811235"/>
                <a:gd name="connsiteY15-7770" fmla="*/ 1199262 h 1475487"/>
                <a:gd name="connsiteX16-7771" fmla="*/ 355789 w 811235"/>
                <a:gd name="connsiteY16-7772" fmla="*/ 982568 h 1475487"/>
                <a:gd name="connsiteX17-7773" fmla="*/ 322451 w 811235"/>
                <a:gd name="connsiteY17-7774" fmla="*/ 982568 h 1475487"/>
                <a:gd name="connsiteX18-7775" fmla="*/ 251014 w 811235"/>
                <a:gd name="connsiteY18-7776" fmla="*/ 1149256 h 1475487"/>
                <a:gd name="connsiteX19-7777" fmla="*/ 179576 w 811235"/>
                <a:gd name="connsiteY19-7778" fmla="*/ 982568 h 1475487"/>
                <a:gd name="connsiteX20-7779" fmla="*/ 151001 w 811235"/>
                <a:gd name="connsiteY20-7780" fmla="*/ 982568 h 1475487"/>
                <a:gd name="connsiteX21-7781" fmla="*/ 74801 w 811235"/>
                <a:gd name="connsiteY21-7782" fmla="*/ 1132588 h 1475487"/>
                <a:gd name="connsiteX22-7783" fmla="*/ 8126 w 811235"/>
                <a:gd name="connsiteY22-7784" fmla="*/ 992093 h 1475487"/>
                <a:gd name="connsiteX0-7785" fmla="*/ 8126 w 811235"/>
                <a:gd name="connsiteY0-7786" fmla="*/ 992093 h 1475491"/>
                <a:gd name="connsiteX1-7787" fmla="*/ 8126 w 811235"/>
                <a:gd name="connsiteY1-7788" fmla="*/ 382493 h 1475491"/>
                <a:gd name="connsiteX2-7789" fmla="*/ 227201 w 811235"/>
                <a:gd name="connsiteY2-7790" fmla="*/ 1493 h 1475491"/>
                <a:gd name="connsiteX3-7791" fmla="*/ 789176 w 811235"/>
                <a:gd name="connsiteY3-7792" fmla="*/ 6256 h 1475491"/>
                <a:gd name="connsiteX4-7793" fmla="*/ 689164 w 811235"/>
                <a:gd name="connsiteY4-7794" fmla="*/ 25306 h 1475491"/>
                <a:gd name="connsiteX5-7795" fmla="*/ 622489 w 811235"/>
                <a:gd name="connsiteY5-7796" fmla="*/ 163418 h 1475491"/>
                <a:gd name="connsiteX6-7797" fmla="*/ 627251 w 811235"/>
                <a:gd name="connsiteY6-7798" fmla="*/ 320581 h 1475491"/>
                <a:gd name="connsiteX7-7799" fmla="*/ 762983 w 811235"/>
                <a:gd name="connsiteY7-7800" fmla="*/ 503937 h 1475491"/>
                <a:gd name="connsiteX8-7801" fmla="*/ 808226 w 811235"/>
                <a:gd name="connsiteY8-7802" fmla="*/ 620618 h 1475491"/>
                <a:gd name="connsiteX9-7803" fmla="*/ 679639 w 811235"/>
                <a:gd name="connsiteY9-7804" fmla="*/ 715868 h 1475491"/>
                <a:gd name="connsiteX10-7805" fmla="*/ 674876 w 811235"/>
                <a:gd name="connsiteY10-7806" fmla="*/ 1351662 h 1475491"/>
                <a:gd name="connsiteX11-7807" fmla="*/ 610583 w 811235"/>
                <a:gd name="connsiteY11-7808" fmla="*/ 1475487 h 1475491"/>
                <a:gd name="connsiteX12-7809" fmla="*/ 539145 w 811235"/>
                <a:gd name="connsiteY12-7810" fmla="*/ 1351663 h 1475491"/>
                <a:gd name="connsiteX13-7811" fmla="*/ 532001 w 811235"/>
                <a:gd name="connsiteY13-7812" fmla="*/ 982568 h 1475491"/>
                <a:gd name="connsiteX14-7813" fmla="*/ 498664 w 811235"/>
                <a:gd name="connsiteY14-7814" fmla="*/ 982568 h 1475491"/>
                <a:gd name="connsiteX15-7815" fmla="*/ 424846 w 811235"/>
                <a:gd name="connsiteY15-7816" fmla="*/ 1199262 h 1475491"/>
                <a:gd name="connsiteX16-7817" fmla="*/ 355789 w 811235"/>
                <a:gd name="connsiteY16-7818" fmla="*/ 982568 h 1475491"/>
                <a:gd name="connsiteX17-7819" fmla="*/ 322451 w 811235"/>
                <a:gd name="connsiteY17-7820" fmla="*/ 982568 h 1475491"/>
                <a:gd name="connsiteX18-7821" fmla="*/ 251014 w 811235"/>
                <a:gd name="connsiteY18-7822" fmla="*/ 1149256 h 1475491"/>
                <a:gd name="connsiteX19-7823" fmla="*/ 179576 w 811235"/>
                <a:gd name="connsiteY19-7824" fmla="*/ 982568 h 1475491"/>
                <a:gd name="connsiteX20-7825" fmla="*/ 151001 w 811235"/>
                <a:gd name="connsiteY20-7826" fmla="*/ 982568 h 1475491"/>
                <a:gd name="connsiteX21-7827" fmla="*/ 74801 w 811235"/>
                <a:gd name="connsiteY21-7828" fmla="*/ 1132588 h 1475491"/>
                <a:gd name="connsiteX22-7829" fmla="*/ 8126 w 811235"/>
                <a:gd name="connsiteY22-7830" fmla="*/ 992093 h 1475491"/>
                <a:gd name="connsiteX0-7831" fmla="*/ 8126 w 811235"/>
                <a:gd name="connsiteY0-7832" fmla="*/ 992093 h 1475491"/>
                <a:gd name="connsiteX1-7833" fmla="*/ 8126 w 811235"/>
                <a:gd name="connsiteY1-7834" fmla="*/ 382493 h 1475491"/>
                <a:gd name="connsiteX2-7835" fmla="*/ 227201 w 811235"/>
                <a:gd name="connsiteY2-7836" fmla="*/ 1493 h 1475491"/>
                <a:gd name="connsiteX3-7837" fmla="*/ 789176 w 811235"/>
                <a:gd name="connsiteY3-7838" fmla="*/ 6256 h 1475491"/>
                <a:gd name="connsiteX4-7839" fmla="*/ 689164 w 811235"/>
                <a:gd name="connsiteY4-7840" fmla="*/ 25306 h 1475491"/>
                <a:gd name="connsiteX5-7841" fmla="*/ 622489 w 811235"/>
                <a:gd name="connsiteY5-7842" fmla="*/ 163418 h 1475491"/>
                <a:gd name="connsiteX6-7843" fmla="*/ 627251 w 811235"/>
                <a:gd name="connsiteY6-7844" fmla="*/ 320581 h 1475491"/>
                <a:gd name="connsiteX7-7845" fmla="*/ 762983 w 811235"/>
                <a:gd name="connsiteY7-7846" fmla="*/ 503937 h 1475491"/>
                <a:gd name="connsiteX8-7847" fmla="*/ 808226 w 811235"/>
                <a:gd name="connsiteY8-7848" fmla="*/ 620618 h 1475491"/>
                <a:gd name="connsiteX9-7849" fmla="*/ 679639 w 811235"/>
                <a:gd name="connsiteY9-7850" fmla="*/ 715868 h 1475491"/>
                <a:gd name="connsiteX10-7851" fmla="*/ 674876 w 811235"/>
                <a:gd name="connsiteY10-7852" fmla="*/ 1351662 h 1475491"/>
                <a:gd name="connsiteX11-7853" fmla="*/ 610583 w 811235"/>
                <a:gd name="connsiteY11-7854" fmla="*/ 1475487 h 1475491"/>
                <a:gd name="connsiteX12-7855" fmla="*/ 539145 w 811235"/>
                <a:gd name="connsiteY12-7856" fmla="*/ 1351663 h 1475491"/>
                <a:gd name="connsiteX13-7857" fmla="*/ 532001 w 811235"/>
                <a:gd name="connsiteY13-7858" fmla="*/ 982568 h 1475491"/>
                <a:gd name="connsiteX14-7859" fmla="*/ 498664 w 811235"/>
                <a:gd name="connsiteY14-7860" fmla="*/ 982568 h 1475491"/>
                <a:gd name="connsiteX15-7861" fmla="*/ 424846 w 811235"/>
                <a:gd name="connsiteY15-7862" fmla="*/ 1199262 h 1475491"/>
                <a:gd name="connsiteX16-7863" fmla="*/ 355789 w 811235"/>
                <a:gd name="connsiteY16-7864" fmla="*/ 982568 h 1475491"/>
                <a:gd name="connsiteX17-7865" fmla="*/ 322451 w 811235"/>
                <a:gd name="connsiteY17-7866" fmla="*/ 982568 h 1475491"/>
                <a:gd name="connsiteX18-7867" fmla="*/ 251014 w 811235"/>
                <a:gd name="connsiteY18-7868" fmla="*/ 1149256 h 1475491"/>
                <a:gd name="connsiteX19-7869" fmla="*/ 179576 w 811235"/>
                <a:gd name="connsiteY19-7870" fmla="*/ 982568 h 1475491"/>
                <a:gd name="connsiteX20-7871" fmla="*/ 151001 w 811235"/>
                <a:gd name="connsiteY20-7872" fmla="*/ 982568 h 1475491"/>
                <a:gd name="connsiteX21-7873" fmla="*/ 74801 w 811235"/>
                <a:gd name="connsiteY21-7874" fmla="*/ 1132588 h 1475491"/>
                <a:gd name="connsiteX22-7875" fmla="*/ 8126 w 811235"/>
                <a:gd name="connsiteY22-7876" fmla="*/ 992093 h 1475491"/>
                <a:gd name="connsiteX0-7877" fmla="*/ 8126 w 811235"/>
                <a:gd name="connsiteY0-7878" fmla="*/ 992093 h 1475487"/>
                <a:gd name="connsiteX1-7879" fmla="*/ 8126 w 811235"/>
                <a:gd name="connsiteY1-7880" fmla="*/ 382493 h 1475487"/>
                <a:gd name="connsiteX2-7881" fmla="*/ 227201 w 811235"/>
                <a:gd name="connsiteY2-7882" fmla="*/ 1493 h 1475487"/>
                <a:gd name="connsiteX3-7883" fmla="*/ 789176 w 811235"/>
                <a:gd name="connsiteY3-7884" fmla="*/ 6256 h 1475487"/>
                <a:gd name="connsiteX4-7885" fmla="*/ 689164 w 811235"/>
                <a:gd name="connsiteY4-7886" fmla="*/ 25306 h 1475487"/>
                <a:gd name="connsiteX5-7887" fmla="*/ 622489 w 811235"/>
                <a:gd name="connsiteY5-7888" fmla="*/ 163418 h 1475487"/>
                <a:gd name="connsiteX6-7889" fmla="*/ 627251 w 811235"/>
                <a:gd name="connsiteY6-7890" fmla="*/ 320581 h 1475487"/>
                <a:gd name="connsiteX7-7891" fmla="*/ 762983 w 811235"/>
                <a:gd name="connsiteY7-7892" fmla="*/ 503937 h 1475487"/>
                <a:gd name="connsiteX8-7893" fmla="*/ 808226 w 811235"/>
                <a:gd name="connsiteY8-7894" fmla="*/ 620618 h 1475487"/>
                <a:gd name="connsiteX9-7895" fmla="*/ 679639 w 811235"/>
                <a:gd name="connsiteY9-7896" fmla="*/ 715868 h 1475487"/>
                <a:gd name="connsiteX10-7897" fmla="*/ 674876 w 811235"/>
                <a:gd name="connsiteY10-7898" fmla="*/ 1351662 h 1475487"/>
                <a:gd name="connsiteX11-7899" fmla="*/ 610583 w 811235"/>
                <a:gd name="connsiteY11-7900" fmla="*/ 1475487 h 1475487"/>
                <a:gd name="connsiteX12-7901" fmla="*/ 539145 w 811235"/>
                <a:gd name="connsiteY12-7902" fmla="*/ 1351663 h 1475487"/>
                <a:gd name="connsiteX13-7903" fmla="*/ 532001 w 811235"/>
                <a:gd name="connsiteY13-7904" fmla="*/ 982568 h 1475487"/>
                <a:gd name="connsiteX14-7905" fmla="*/ 498664 w 811235"/>
                <a:gd name="connsiteY14-7906" fmla="*/ 982568 h 1475487"/>
                <a:gd name="connsiteX15-7907" fmla="*/ 424846 w 811235"/>
                <a:gd name="connsiteY15-7908" fmla="*/ 1199262 h 1475487"/>
                <a:gd name="connsiteX16-7909" fmla="*/ 355789 w 811235"/>
                <a:gd name="connsiteY16-7910" fmla="*/ 982568 h 1475487"/>
                <a:gd name="connsiteX17-7911" fmla="*/ 322451 w 811235"/>
                <a:gd name="connsiteY17-7912" fmla="*/ 982568 h 1475487"/>
                <a:gd name="connsiteX18-7913" fmla="*/ 251014 w 811235"/>
                <a:gd name="connsiteY18-7914" fmla="*/ 1149256 h 1475487"/>
                <a:gd name="connsiteX19-7915" fmla="*/ 179576 w 811235"/>
                <a:gd name="connsiteY19-7916" fmla="*/ 982568 h 1475487"/>
                <a:gd name="connsiteX20-7917" fmla="*/ 151001 w 811235"/>
                <a:gd name="connsiteY20-7918" fmla="*/ 982568 h 1475487"/>
                <a:gd name="connsiteX21-7919" fmla="*/ 74801 w 811235"/>
                <a:gd name="connsiteY21-7920" fmla="*/ 1132588 h 1475487"/>
                <a:gd name="connsiteX22-7921" fmla="*/ 8126 w 811235"/>
                <a:gd name="connsiteY22-7922" fmla="*/ 992093 h 1475487"/>
                <a:gd name="connsiteX0-7923" fmla="*/ 8126 w 811235"/>
                <a:gd name="connsiteY0-7924" fmla="*/ 992093 h 1475487"/>
                <a:gd name="connsiteX1-7925" fmla="*/ 8126 w 811235"/>
                <a:gd name="connsiteY1-7926" fmla="*/ 382493 h 1475487"/>
                <a:gd name="connsiteX2-7927" fmla="*/ 227201 w 811235"/>
                <a:gd name="connsiteY2-7928" fmla="*/ 1493 h 1475487"/>
                <a:gd name="connsiteX3-7929" fmla="*/ 789176 w 811235"/>
                <a:gd name="connsiteY3-7930" fmla="*/ 6256 h 1475487"/>
                <a:gd name="connsiteX4-7931" fmla="*/ 689164 w 811235"/>
                <a:gd name="connsiteY4-7932" fmla="*/ 25306 h 1475487"/>
                <a:gd name="connsiteX5-7933" fmla="*/ 622489 w 811235"/>
                <a:gd name="connsiteY5-7934" fmla="*/ 163418 h 1475487"/>
                <a:gd name="connsiteX6-7935" fmla="*/ 627251 w 811235"/>
                <a:gd name="connsiteY6-7936" fmla="*/ 320581 h 1475487"/>
                <a:gd name="connsiteX7-7937" fmla="*/ 762983 w 811235"/>
                <a:gd name="connsiteY7-7938" fmla="*/ 503937 h 1475487"/>
                <a:gd name="connsiteX8-7939" fmla="*/ 808226 w 811235"/>
                <a:gd name="connsiteY8-7940" fmla="*/ 620618 h 1475487"/>
                <a:gd name="connsiteX9-7941" fmla="*/ 679639 w 811235"/>
                <a:gd name="connsiteY9-7942" fmla="*/ 715868 h 1475487"/>
                <a:gd name="connsiteX10-7943" fmla="*/ 674876 w 811235"/>
                <a:gd name="connsiteY10-7944" fmla="*/ 1351662 h 1475487"/>
                <a:gd name="connsiteX11-7945" fmla="*/ 610583 w 811235"/>
                <a:gd name="connsiteY11-7946" fmla="*/ 1475487 h 1475487"/>
                <a:gd name="connsiteX12-7947" fmla="*/ 539145 w 811235"/>
                <a:gd name="connsiteY12-7948" fmla="*/ 1351663 h 1475487"/>
                <a:gd name="connsiteX13-7949" fmla="*/ 532001 w 811235"/>
                <a:gd name="connsiteY13-7950" fmla="*/ 982568 h 1475487"/>
                <a:gd name="connsiteX14-7951" fmla="*/ 498664 w 811235"/>
                <a:gd name="connsiteY14-7952" fmla="*/ 982568 h 1475487"/>
                <a:gd name="connsiteX15-7953" fmla="*/ 424846 w 811235"/>
                <a:gd name="connsiteY15-7954" fmla="*/ 1199262 h 1475487"/>
                <a:gd name="connsiteX16-7955" fmla="*/ 355789 w 811235"/>
                <a:gd name="connsiteY16-7956" fmla="*/ 982568 h 1475487"/>
                <a:gd name="connsiteX17-7957" fmla="*/ 322451 w 811235"/>
                <a:gd name="connsiteY17-7958" fmla="*/ 982568 h 1475487"/>
                <a:gd name="connsiteX18-7959" fmla="*/ 251014 w 811235"/>
                <a:gd name="connsiteY18-7960" fmla="*/ 1149256 h 1475487"/>
                <a:gd name="connsiteX19-7961" fmla="*/ 179576 w 811235"/>
                <a:gd name="connsiteY19-7962" fmla="*/ 982568 h 1475487"/>
                <a:gd name="connsiteX20-7963" fmla="*/ 151001 w 811235"/>
                <a:gd name="connsiteY20-7964" fmla="*/ 982568 h 1475487"/>
                <a:gd name="connsiteX21-7965" fmla="*/ 74801 w 811235"/>
                <a:gd name="connsiteY21-7966" fmla="*/ 1132588 h 1475487"/>
                <a:gd name="connsiteX22-7967" fmla="*/ 8126 w 811235"/>
                <a:gd name="connsiteY22-7968" fmla="*/ 992093 h 1475487"/>
                <a:gd name="connsiteX0-7969" fmla="*/ 8126 w 811235"/>
                <a:gd name="connsiteY0-7970" fmla="*/ 992093 h 1475487"/>
                <a:gd name="connsiteX1-7971" fmla="*/ 8126 w 811235"/>
                <a:gd name="connsiteY1-7972" fmla="*/ 382493 h 1475487"/>
                <a:gd name="connsiteX2-7973" fmla="*/ 227201 w 811235"/>
                <a:gd name="connsiteY2-7974" fmla="*/ 1493 h 1475487"/>
                <a:gd name="connsiteX3-7975" fmla="*/ 789176 w 811235"/>
                <a:gd name="connsiteY3-7976" fmla="*/ 6256 h 1475487"/>
                <a:gd name="connsiteX4-7977" fmla="*/ 689164 w 811235"/>
                <a:gd name="connsiteY4-7978" fmla="*/ 25306 h 1475487"/>
                <a:gd name="connsiteX5-7979" fmla="*/ 622489 w 811235"/>
                <a:gd name="connsiteY5-7980" fmla="*/ 163418 h 1475487"/>
                <a:gd name="connsiteX6-7981" fmla="*/ 627251 w 811235"/>
                <a:gd name="connsiteY6-7982" fmla="*/ 320581 h 1475487"/>
                <a:gd name="connsiteX7-7983" fmla="*/ 762983 w 811235"/>
                <a:gd name="connsiteY7-7984" fmla="*/ 503937 h 1475487"/>
                <a:gd name="connsiteX8-7985" fmla="*/ 808226 w 811235"/>
                <a:gd name="connsiteY8-7986" fmla="*/ 620618 h 1475487"/>
                <a:gd name="connsiteX9-7987" fmla="*/ 679639 w 811235"/>
                <a:gd name="connsiteY9-7988" fmla="*/ 715868 h 1475487"/>
                <a:gd name="connsiteX10-7989" fmla="*/ 674876 w 811235"/>
                <a:gd name="connsiteY10-7990" fmla="*/ 1351662 h 1475487"/>
                <a:gd name="connsiteX11-7991" fmla="*/ 610583 w 811235"/>
                <a:gd name="connsiteY11-7992" fmla="*/ 1475487 h 1475487"/>
                <a:gd name="connsiteX12-7993" fmla="*/ 539145 w 811235"/>
                <a:gd name="connsiteY12-7994" fmla="*/ 1351663 h 1475487"/>
                <a:gd name="connsiteX13-7995" fmla="*/ 532001 w 811235"/>
                <a:gd name="connsiteY13-7996" fmla="*/ 982568 h 1475487"/>
                <a:gd name="connsiteX14-7997" fmla="*/ 498664 w 811235"/>
                <a:gd name="connsiteY14-7998" fmla="*/ 982568 h 1475487"/>
                <a:gd name="connsiteX15-7999" fmla="*/ 424846 w 811235"/>
                <a:gd name="connsiteY15-8000" fmla="*/ 1199262 h 1475487"/>
                <a:gd name="connsiteX16-8001" fmla="*/ 355789 w 811235"/>
                <a:gd name="connsiteY16-8002" fmla="*/ 982568 h 1475487"/>
                <a:gd name="connsiteX17-8003" fmla="*/ 322451 w 811235"/>
                <a:gd name="connsiteY17-8004" fmla="*/ 982568 h 1475487"/>
                <a:gd name="connsiteX18-8005" fmla="*/ 251014 w 811235"/>
                <a:gd name="connsiteY18-8006" fmla="*/ 1149256 h 1475487"/>
                <a:gd name="connsiteX19-8007" fmla="*/ 179576 w 811235"/>
                <a:gd name="connsiteY19-8008" fmla="*/ 982568 h 1475487"/>
                <a:gd name="connsiteX20-8009" fmla="*/ 151001 w 811235"/>
                <a:gd name="connsiteY20-8010" fmla="*/ 982568 h 1475487"/>
                <a:gd name="connsiteX21-8011" fmla="*/ 74801 w 811235"/>
                <a:gd name="connsiteY21-8012" fmla="*/ 1132588 h 1475487"/>
                <a:gd name="connsiteX22-8013" fmla="*/ 8126 w 811235"/>
                <a:gd name="connsiteY22-8014" fmla="*/ 992093 h 1475487"/>
              </a:gdLst>
              <a:ahLst/>
              <a:cxnLst>
                <a:cxn ang="0">
                  <a:pos x="connsiteX0-7969" y="connsiteY0-7970"/>
                </a:cxn>
                <a:cxn ang="0">
                  <a:pos x="connsiteX1-7971" y="connsiteY1-7972"/>
                </a:cxn>
                <a:cxn ang="0">
                  <a:pos x="connsiteX2-7973" y="connsiteY2-7974"/>
                </a:cxn>
                <a:cxn ang="0">
                  <a:pos x="connsiteX3-7975" y="connsiteY3-7976"/>
                </a:cxn>
                <a:cxn ang="0">
                  <a:pos x="connsiteX4-7977" y="connsiteY4-7978"/>
                </a:cxn>
                <a:cxn ang="0">
                  <a:pos x="connsiteX5-7979" y="connsiteY5-7980"/>
                </a:cxn>
                <a:cxn ang="0">
                  <a:pos x="connsiteX6-7981" y="connsiteY6-7982"/>
                </a:cxn>
                <a:cxn ang="0">
                  <a:pos x="connsiteX7-7983" y="connsiteY7-7984"/>
                </a:cxn>
                <a:cxn ang="0">
                  <a:pos x="connsiteX8-7985" y="connsiteY8-7986"/>
                </a:cxn>
                <a:cxn ang="0">
                  <a:pos x="connsiteX9-7987" y="connsiteY9-7988"/>
                </a:cxn>
                <a:cxn ang="0">
                  <a:pos x="connsiteX10-7989" y="connsiteY10-7990"/>
                </a:cxn>
                <a:cxn ang="0">
                  <a:pos x="connsiteX11-7991" y="connsiteY11-7992"/>
                </a:cxn>
                <a:cxn ang="0">
                  <a:pos x="connsiteX12-7993" y="connsiteY12-7994"/>
                </a:cxn>
                <a:cxn ang="0">
                  <a:pos x="connsiteX13-7995" y="connsiteY13-7996"/>
                </a:cxn>
                <a:cxn ang="0">
                  <a:pos x="connsiteX14-7997" y="connsiteY14-7998"/>
                </a:cxn>
                <a:cxn ang="0">
                  <a:pos x="connsiteX15-7999" y="connsiteY15-8000"/>
                </a:cxn>
                <a:cxn ang="0">
                  <a:pos x="connsiteX16-8001" y="connsiteY16-8002"/>
                </a:cxn>
                <a:cxn ang="0">
                  <a:pos x="connsiteX17-8003" y="connsiteY17-8004"/>
                </a:cxn>
                <a:cxn ang="0">
                  <a:pos x="connsiteX18-8005" y="connsiteY18-8006"/>
                </a:cxn>
                <a:cxn ang="0">
                  <a:pos x="connsiteX19-8007" y="connsiteY19-8008"/>
                </a:cxn>
                <a:cxn ang="0">
                  <a:pos x="connsiteX20-8009" y="connsiteY20-8010"/>
                </a:cxn>
                <a:cxn ang="0">
                  <a:pos x="connsiteX21-8011" y="connsiteY21-8012"/>
                </a:cxn>
                <a:cxn ang="0">
                  <a:pos x="connsiteX22-8013" y="connsiteY22-8014"/>
                </a:cxn>
              </a:cxnLst>
              <a:rect l="l" t="t" r="r" b="b"/>
              <a:pathLst>
                <a:path w="811235" h="1475487">
                  <a:moveTo>
                    <a:pt x="8126" y="992093"/>
                  </a:moveTo>
                  <a:cubicBezTo>
                    <a:pt x="6539" y="919463"/>
                    <a:pt x="-9336" y="561880"/>
                    <a:pt x="8126" y="382493"/>
                  </a:cubicBezTo>
                  <a:cubicBezTo>
                    <a:pt x="25588" y="203106"/>
                    <a:pt x="163701" y="5461"/>
                    <a:pt x="227201" y="1493"/>
                  </a:cubicBezTo>
                  <a:cubicBezTo>
                    <a:pt x="290701" y="-2475"/>
                    <a:pt x="709801" y="2287"/>
                    <a:pt x="789176" y="6256"/>
                  </a:cubicBezTo>
                  <a:cubicBezTo>
                    <a:pt x="828070" y="3081"/>
                    <a:pt x="726470" y="6255"/>
                    <a:pt x="689164" y="25306"/>
                  </a:cubicBezTo>
                  <a:cubicBezTo>
                    <a:pt x="651858" y="44357"/>
                    <a:pt x="632808" y="114206"/>
                    <a:pt x="622489" y="163418"/>
                  </a:cubicBezTo>
                  <a:cubicBezTo>
                    <a:pt x="612170" y="212630"/>
                    <a:pt x="603835" y="263828"/>
                    <a:pt x="627251" y="320581"/>
                  </a:cubicBezTo>
                  <a:cubicBezTo>
                    <a:pt x="650667" y="377334"/>
                    <a:pt x="720915" y="456313"/>
                    <a:pt x="762983" y="503937"/>
                  </a:cubicBezTo>
                  <a:cubicBezTo>
                    <a:pt x="805051" y="551561"/>
                    <a:pt x="817789" y="583023"/>
                    <a:pt x="808226" y="620618"/>
                  </a:cubicBezTo>
                  <a:cubicBezTo>
                    <a:pt x="788419" y="698488"/>
                    <a:pt x="701864" y="594027"/>
                    <a:pt x="679639" y="715868"/>
                  </a:cubicBezTo>
                  <a:cubicBezTo>
                    <a:pt x="657414" y="837709"/>
                    <a:pt x="672097" y="1248872"/>
                    <a:pt x="674876" y="1351662"/>
                  </a:cubicBezTo>
                  <a:cubicBezTo>
                    <a:pt x="677655" y="1454452"/>
                    <a:pt x="649873" y="1475487"/>
                    <a:pt x="610583" y="1475487"/>
                  </a:cubicBezTo>
                  <a:cubicBezTo>
                    <a:pt x="568911" y="1475487"/>
                    <a:pt x="545099" y="1443341"/>
                    <a:pt x="539145" y="1351663"/>
                  </a:cubicBezTo>
                  <a:cubicBezTo>
                    <a:pt x="533191" y="1259985"/>
                    <a:pt x="530414" y="1133381"/>
                    <a:pt x="532001" y="982568"/>
                  </a:cubicBezTo>
                  <a:lnTo>
                    <a:pt x="498664" y="982568"/>
                  </a:lnTo>
                  <a:cubicBezTo>
                    <a:pt x="493902" y="1167513"/>
                    <a:pt x="489138" y="1199262"/>
                    <a:pt x="424846" y="1199262"/>
                  </a:cubicBezTo>
                  <a:cubicBezTo>
                    <a:pt x="360554" y="1199262"/>
                    <a:pt x="357376" y="1127030"/>
                    <a:pt x="355789" y="982568"/>
                  </a:cubicBezTo>
                  <a:lnTo>
                    <a:pt x="322451" y="982568"/>
                  </a:lnTo>
                  <a:cubicBezTo>
                    <a:pt x="324039" y="1127031"/>
                    <a:pt x="303401" y="1149257"/>
                    <a:pt x="251014" y="1149256"/>
                  </a:cubicBezTo>
                  <a:cubicBezTo>
                    <a:pt x="198627" y="1149255"/>
                    <a:pt x="177195" y="1119887"/>
                    <a:pt x="179576" y="982568"/>
                  </a:cubicBezTo>
                  <a:lnTo>
                    <a:pt x="151001" y="982568"/>
                  </a:lnTo>
                  <a:cubicBezTo>
                    <a:pt x="148222" y="1098455"/>
                    <a:pt x="134334" y="1133381"/>
                    <a:pt x="74801" y="1132588"/>
                  </a:cubicBezTo>
                  <a:cubicBezTo>
                    <a:pt x="15268" y="1131795"/>
                    <a:pt x="9713" y="1064723"/>
                    <a:pt x="8126" y="992093"/>
                  </a:cubicBezTo>
                  <a:close/>
                </a:path>
              </a:pathLst>
            </a:custGeom>
            <a:solidFill>
              <a:srgbClr val="28A9D6"/>
            </a:solidFill>
            <a:ln w="12700">
              <a:solidFill>
                <a:schemeClr val="bg1"/>
              </a:solid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mn-lt"/>
                <a:ea typeface="+mn-ea"/>
                <a:cs typeface="+mn-cs"/>
              </a:endParaRPr>
            </a:p>
          </p:txBody>
        </p:sp>
        <p:sp>
          <p:nvSpPr>
            <p:cNvPr id="59" name="TextBox 10"/>
            <p:cNvSpPr txBox="1"/>
            <p:nvPr/>
          </p:nvSpPr>
          <p:spPr>
            <a:xfrm>
              <a:off x="4649806" y="3851289"/>
              <a:ext cx="1301750" cy="779621"/>
            </a:xfrm>
            <a:prstGeom prst="rect">
              <a:avLst/>
            </a:prstGeom>
            <a:noFill/>
          </p:spPr>
          <p:txBody>
            <a:bodyPr>
              <a:spAutoFit/>
              <a:scene3d>
                <a:camera prst="orthographicFront"/>
                <a:lightRig rig="threePt" dir="t"/>
              </a:scene3d>
            </a:bodyPr>
            <a:lstStyle/>
            <a:p>
              <a:pPr marR="0" algn="ctr" defTabSz="914400" fontAlgn="auto">
                <a:spcBef>
                  <a:spcPts val="0"/>
                </a:spcBef>
                <a:spcAft>
                  <a:spcPts val="0"/>
                </a:spcAft>
                <a:buClrTx/>
                <a:buSzTx/>
                <a:buFontTx/>
                <a:defRPr/>
              </a:pPr>
              <a:r>
                <a:rPr kumimoji="0" lang="en-US" altLang="zh-CN" sz="1600" b="0"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STEPS</a:t>
              </a:r>
              <a:r>
                <a:rPr kumimoji="0" lang="en-US" altLang="zh-CN" sz="3200" b="1"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4</a:t>
              </a:r>
              <a:r>
                <a:rPr kumimoji="0" lang="en-US" altLang="zh-CN" sz="5400" b="1" i="0" kern="1200" cap="none" spc="0" normalizeH="0" baseline="0" noProof="0" dirty="0">
                  <a:solidFill>
                    <a:schemeClr val="bg1"/>
                  </a:solidFill>
                  <a:effectLst>
                    <a:outerShdw blurRad="38100" dist="25400" dir="5400000" algn="ctr" rotWithShape="0">
                      <a:srgbClr val="6E747A">
                        <a:alpha val="43000"/>
                      </a:srgbClr>
                    </a:outerShdw>
                  </a:effectLst>
                  <a:latin typeface="+mn-lt"/>
                  <a:ea typeface="+mn-ea"/>
                  <a:cs typeface="+mn-cs"/>
                </a:rPr>
                <a:t>  </a:t>
              </a:r>
            </a:p>
          </p:txBody>
        </p:sp>
        <p:sp>
          <p:nvSpPr>
            <p:cNvPr id="60" name="矩形 59"/>
            <p:cNvSpPr/>
            <p:nvPr/>
          </p:nvSpPr>
          <p:spPr>
            <a:xfrm>
              <a:off x="4556143" y="4627577"/>
              <a:ext cx="1589088" cy="360362"/>
            </a:xfrm>
            <a:prstGeom prst="rect">
              <a:avLst/>
            </a:prstGeom>
            <a:solidFill>
              <a:srgbClr val="28A9D6"/>
            </a:solidFill>
            <a:ln w="127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职业发展</a:t>
              </a:r>
            </a:p>
          </p:txBody>
        </p:sp>
        <p:sp>
          <p:nvSpPr>
            <p:cNvPr id="17442" name="Freeform 21"/>
            <p:cNvSpPr>
              <a:spLocks noEditPoints="1"/>
            </p:cNvSpPr>
            <p:nvPr/>
          </p:nvSpPr>
          <p:spPr>
            <a:xfrm>
              <a:off x="5075256" y="2938477"/>
              <a:ext cx="320675" cy="331787"/>
            </a:xfrm>
            <a:custGeom>
              <a:avLst/>
              <a:gdLst/>
              <a:ahLst/>
              <a:cxnLst>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Lst>
              <a:rect l="0" t="0" r="0" b="0"/>
              <a:pathLst>
                <a:path w="60" h="62">
                  <a:moveTo>
                    <a:pt x="31" y="0"/>
                  </a:moveTo>
                  <a:cubicBezTo>
                    <a:pt x="27" y="0"/>
                    <a:pt x="24" y="4"/>
                    <a:pt x="24" y="7"/>
                  </a:cubicBezTo>
                  <a:cubicBezTo>
                    <a:pt x="24" y="11"/>
                    <a:pt x="27" y="14"/>
                    <a:pt x="31" y="14"/>
                  </a:cubicBezTo>
                  <a:cubicBezTo>
                    <a:pt x="35" y="14"/>
                    <a:pt x="38" y="11"/>
                    <a:pt x="38" y="7"/>
                  </a:cubicBezTo>
                  <a:cubicBezTo>
                    <a:pt x="38" y="4"/>
                    <a:pt x="35" y="0"/>
                    <a:pt x="31" y="0"/>
                  </a:cubicBezTo>
                  <a:close/>
                  <a:moveTo>
                    <a:pt x="47" y="7"/>
                  </a:moveTo>
                  <a:cubicBezTo>
                    <a:pt x="44" y="7"/>
                    <a:pt x="41" y="10"/>
                    <a:pt x="41" y="13"/>
                  </a:cubicBezTo>
                  <a:cubicBezTo>
                    <a:pt x="41" y="16"/>
                    <a:pt x="44" y="18"/>
                    <a:pt x="47" y="18"/>
                  </a:cubicBezTo>
                  <a:cubicBezTo>
                    <a:pt x="50" y="18"/>
                    <a:pt x="53" y="16"/>
                    <a:pt x="53" y="13"/>
                  </a:cubicBezTo>
                  <a:cubicBezTo>
                    <a:pt x="53" y="10"/>
                    <a:pt x="50" y="7"/>
                    <a:pt x="47" y="7"/>
                  </a:cubicBezTo>
                  <a:close/>
                  <a:moveTo>
                    <a:pt x="20" y="36"/>
                  </a:moveTo>
                  <a:cubicBezTo>
                    <a:pt x="20" y="37"/>
                    <a:pt x="20" y="37"/>
                    <a:pt x="20" y="37"/>
                  </a:cubicBezTo>
                  <a:cubicBezTo>
                    <a:pt x="20" y="37"/>
                    <a:pt x="20" y="37"/>
                    <a:pt x="20" y="37"/>
                  </a:cubicBezTo>
                  <a:cubicBezTo>
                    <a:pt x="21" y="58"/>
                    <a:pt x="21" y="58"/>
                    <a:pt x="21" y="58"/>
                  </a:cubicBezTo>
                  <a:cubicBezTo>
                    <a:pt x="16" y="58"/>
                    <a:pt x="16" y="58"/>
                    <a:pt x="16" y="58"/>
                  </a:cubicBezTo>
                  <a:cubicBezTo>
                    <a:pt x="15" y="40"/>
                    <a:pt x="15" y="40"/>
                    <a:pt x="15" y="40"/>
                  </a:cubicBezTo>
                  <a:cubicBezTo>
                    <a:pt x="13" y="40"/>
                    <a:pt x="13" y="40"/>
                    <a:pt x="13" y="40"/>
                  </a:cubicBezTo>
                  <a:cubicBezTo>
                    <a:pt x="12" y="58"/>
                    <a:pt x="12" y="58"/>
                    <a:pt x="12" y="58"/>
                  </a:cubicBezTo>
                  <a:cubicBezTo>
                    <a:pt x="7" y="58"/>
                    <a:pt x="7" y="58"/>
                    <a:pt x="7" y="58"/>
                  </a:cubicBezTo>
                  <a:cubicBezTo>
                    <a:pt x="7" y="37"/>
                    <a:pt x="7" y="37"/>
                    <a:pt x="7" y="37"/>
                  </a:cubicBezTo>
                  <a:cubicBezTo>
                    <a:pt x="7" y="29"/>
                    <a:pt x="7" y="29"/>
                    <a:pt x="7" y="29"/>
                  </a:cubicBezTo>
                  <a:cubicBezTo>
                    <a:pt x="2" y="36"/>
                    <a:pt x="2" y="36"/>
                    <a:pt x="2" y="36"/>
                  </a:cubicBezTo>
                  <a:cubicBezTo>
                    <a:pt x="0" y="34"/>
                    <a:pt x="0" y="34"/>
                    <a:pt x="0" y="34"/>
                  </a:cubicBezTo>
                  <a:cubicBezTo>
                    <a:pt x="7" y="19"/>
                    <a:pt x="7" y="19"/>
                    <a:pt x="7" y="19"/>
                  </a:cubicBezTo>
                  <a:cubicBezTo>
                    <a:pt x="11" y="19"/>
                    <a:pt x="11" y="19"/>
                    <a:pt x="11" y="19"/>
                  </a:cubicBezTo>
                  <a:cubicBezTo>
                    <a:pt x="14" y="24"/>
                    <a:pt x="14" y="24"/>
                    <a:pt x="14" y="24"/>
                  </a:cubicBezTo>
                  <a:cubicBezTo>
                    <a:pt x="18" y="19"/>
                    <a:pt x="18" y="19"/>
                    <a:pt x="18" y="19"/>
                  </a:cubicBezTo>
                  <a:cubicBezTo>
                    <a:pt x="21" y="19"/>
                    <a:pt x="21" y="19"/>
                    <a:pt x="21" y="19"/>
                  </a:cubicBezTo>
                  <a:cubicBezTo>
                    <a:pt x="22" y="16"/>
                    <a:pt x="22" y="16"/>
                    <a:pt x="22" y="16"/>
                  </a:cubicBezTo>
                  <a:cubicBezTo>
                    <a:pt x="29" y="16"/>
                    <a:pt x="29" y="16"/>
                    <a:pt x="29" y="16"/>
                  </a:cubicBezTo>
                  <a:cubicBezTo>
                    <a:pt x="29" y="17"/>
                    <a:pt x="29" y="17"/>
                    <a:pt x="29" y="17"/>
                  </a:cubicBezTo>
                  <a:cubicBezTo>
                    <a:pt x="30" y="19"/>
                    <a:pt x="30" y="19"/>
                    <a:pt x="30" y="19"/>
                  </a:cubicBezTo>
                  <a:cubicBezTo>
                    <a:pt x="28" y="30"/>
                    <a:pt x="28" y="30"/>
                    <a:pt x="28" y="30"/>
                  </a:cubicBezTo>
                  <a:cubicBezTo>
                    <a:pt x="30" y="32"/>
                    <a:pt x="30" y="32"/>
                    <a:pt x="30" y="32"/>
                  </a:cubicBezTo>
                  <a:cubicBezTo>
                    <a:pt x="30" y="33"/>
                    <a:pt x="30" y="33"/>
                    <a:pt x="30" y="33"/>
                  </a:cubicBezTo>
                  <a:cubicBezTo>
                    <a:pt x="31" y="32"/>
                    <a:pt x="31" y="32"/>
                    <a:pt x="31" y="32"/>
                  </a:cubicBezTo>
                  <a:cubicBezTo>
                    <a:pt x="31" y="33"/>
                    <a:pt x="31" y="33"/>
                    <a:pt x="31" y="33"/>
                  </a:cubicBezTo>
                  <a:cubicBezTo>
                    <a:pt x="31" y="32"/>
                    <a:pt x="31" y="32"/>
                    <a:pt x="31" y="32"/>
                  </a:cubicBezTo>
                  <a:cubicBezTo>
                    <a:pt x="33" y="30"/>
                    <a:pt x="33" y="30"/>
                    <a:pt x="33" y="30"/>
                  </a:cubicBezTo>
                  <a:cubicBezTo>
                    <a:pt x="32" y="19"/>
                    <a:pt x="32" y="19"/>
                    <a:pt x="32" y="19"/>
                  </a:cubicBezTo>
                  <a:cubicBezTo>
                    <a:pt x="32" y="17"/>
                    <a:pt x="32" y="17"/>
                    <a:pt x="32" y="17"/>
                  </a:cubicBezTo>
                  <a:cubicBezTo>
                    <a:pt x="32" y="16"/>
                    <a:pt x="32" y="16"/>
                    <a:pt x="32" y="16"/>
                  </a:cubicBezTo>
                  <a:cubicBezTo>
                    <a:pt x="39" y="16"/>
                    <a:pt x="39" y="16"/>
                    <a:pt x="39" y="16"/>
                  </a:cubicBezTo>
                  <a:cubicBezTo>
                    <a:pt x="40" y="19"/>
                    <a:pt x="40" y="19"/>
                    <a:pt x="40" y="19"/>
                  </a:cubicBezTo>
                  <a:cubicBezTo>
                    <a:pt x="44" y="19"/>
                    <a:pt x="44" y="19"/>
                    <a:pt x="44" y="19"/>
                  </a:cubicBezTo>
                  <a:cubicBezTo>
                    <a:pt x="47" y="24"/>
                    <a:pt x="47" y="24"/>
                    <a:pt x="47" y="24"/>
                  </a:cubicBezTo>
                  <a:cubicBezTo>
                    <a:pt x="51" y="19"/>
                    <a:pt x="51" y="19"/>
                    <a:pt x="51" y="19"/>
                  </a:cubicBezTo>
                  <a:cubicBezTo>
                    <a:pt x="54" y="19"/>
                    <a:pt x="54" y="19"/>
                    <a:pt x="54" y="19"/>
                  </a:cubicBezTo>
                  <a:cubicBezTo>
                    <a:pt x="60" y="33"/>
                    <a:pt x="60" y="33"/>
                    <a:pt x="60" y="33"/>
                  </a:cubicBezTo>
                  <a:cubicBezTo>
                    <a:pt x="58" y="35"/>
                    <a:pt x="58" y="35"/>
                    <a:pt x="58" y="35"/>
                  </a:cubicBezTo>
                  <a:cubicBezTo>
                    <a:pt x="54" y="28"/>
                    <a:pt x="54" y="28"/>
                    <a:pt x="54" y="28"/>
                  </a:cubicBezTo>
                  <a:cubicBezTo>
                    <a:pt x="53" y="37"/>
                    <a:pt x="53" y="37"/>
                    <a:pt x="53" y="37"/>
                  </a:cubicBezTo>
                  <a:cubicBezTo>
                    <a:pt x="53" y="37"/>
                    <a:pt x="53" y="37"/>
                    <a:pt x="53" y="37"/>
                  </a:cubicBezTo>
                  <a:cubicBezTo>
                    <a:pt x="54" y="58"/>
                    <a:pt x="54" y="58"/>
                    <a:pt x="54" y="58"/>
                  </a:cubicBezTo>
                  <a:cubicBezTo>
                    <a:pt x="49" y="58"/>
                    <a:pt x="49" y="58"/>
                    <a:pt x="49" y="58"/>
                  </a:cubicBezTo>
                  <a:cubicBezTo>
                    <a:pt x="48" y="40"/>
                    <a:pt x="48" y="40"/>
                    <a:pt x="48" y="40"/>
                  </a:cubicBezTo>
                  <a:cubicBezTo>
                    <a:pt x="46" y="40"/>
                    <a:pt x="46" y="40"/>
                    <a:pt x="46" y="40"/>
                  </a:cubicBezTo>
                  <a:cubicBezTo>
                    <a:pt x="45" y="58"/>
                    <a:pt x="45" y="58"/>
                    <a:pt x="45" y="58"/>
                  </a:cubicBezTo>
                  <a:cubicBezTo>
                    <a:pt x="40" y="58"/>
                    <a:pt x="40" y="58"/>
                    <a:pt x="40" y="58"/>
                  </a:cubicBezTo>
                  <a:cubicBezTo>
                    <a:pt x="40" y="37"/>
                    <a:pt x="40" y="37"/>
                    <a:pt x="40" y="37"/>
                  </a:cubicBezTo>
                  <a:cubicBezTo>
                    <a:pt x="40" y="36"/>
                    <a:pt x="40" y="36"/>
                    <a:pt x="40" y="36"/>
                  </a:cubicBezTo>
                  <a:cubicBezTo>
                    <a:pt x="38" y="38"/>
                    <a:pt x="38" y="38"/>
                    <a:pt x="38" y="38"/>
                  </a:cubicBezTo>
                  <a:cubicBezTo>
                    <a:pt x="39" y="62"/>
                    <a:pt x="39" y="62"/>
                    <a:pt x="39" y="62"/>
                  </a:cubicBezTo>
                  <a:cubicBezTo>
                    <a:pt x="33" y="62"/>
                    <a:pt x="33" y="62"/>
                    <a:pt x="33" y="62"/>
                  </a:cubicBezTo>
                  <a:cubicBezTo>
                    <a:pt x="32" y="41"/>
                    <a:pt x="32" y="41"/>
                    <a:pt x="32" y="41"/>
                  </a:cubicBezTo>
                  <a:cubicBezTo>
                    <a:pt x="29" y="41"/>
                    <a:pt x="29" y="41"/>
                    <a:pt x="29" y="41"/>
                  </a:cubicBezTo>
                  <a:cubicBezTo>
                    <a:pt x="28" y="62"/>
                    <a:pt x="28" y="62"/>
                    <a:pt x="28" y="62"/>
                  </a:cubicBezTo>
                  <a:cubicBezTo>
                    <a:pt x="22" y="62"/>
                    <a:pt x="22" y="62"/>
                    <a:pt x="22" y="62"/>
                  </a:cubicBezTo>
                  <a:cubicBezTo>
                    <a:pt x="23" y="38"/>
                    <a:pt x="23" y="38"/>
                    <a:pt x="23" y="38"/>
                  </a:cubicBezTo>
                  <a:cubicBezTo>
                    <a:pt x="20" y="36"/>
                    <a:pt x="20" y="36"/>
                    <a:pt x="20" y="36"/>
                  </a:cubicBezTo>
                  <a:close/>
                  <a:moveTo>
                    <a:pt x="14" y="7"/>
                  </a:moveTo>
                  <a:cubicBezTo>
                    <a:pt x="11" y="7"/>
                    <a:pt x="9" y="10"/>
                    <a:pt x="9" y="13"/>
                  </a:cubicBezTo>
                  <a:cubicBezTo>
                    <a:pt x="9" y="16"/>
                    <a:pt x="11" y="18"/>
                    <a:pt x="14" y="18"/>
                  </a:cubicBezTo>
                  <a:cubicBezTo>
                    <a:pt x="17" y="18"/>
                    <a:pt x="20" y="16"/>
                    <a:pt x="20" y="13"/>
                  </a:cubicBezTo>
                  <a:cubicBezTo>
                    <a:pt x="20" y="10"/>
                    <a:pt x="17" y="7"/>
                    <a:pt x="14" y="7"/>
                  </a:cubicBezTo>
                  <a:close/>
                </a:path>
              </a:pathLst>
            </a:custGeom>
            <a:solidFill>
              <a:schemeClr val="bg1"/>
            </a:solidFill>
            <a:ln w="9525">
              <a:noFill/>
            </a:ln>
          </p:spPr>
          <p:txBody>
            <a:bodyPr/>
            <a:lstStyle/>
            <a:p>
              <a:endParaRPr lang="zh-CN" altLang="en-US">
                <a:solidFill>
                  <a:schemeClr val="bg1"/>
                </a:solidFill>
              </a:endParaRPr>
            </a:p>
          </p:txBody>
        </p:sp>
      </p:grpSp>
      <p:pic>
        <p:nvPicPr>
          <p:cNvPr id="3" name="图片 2" descr="logo1"/>
          <p:cNvPicPr>
            <a:picLocks noChangeAspect="1"/>
          </p:cNvPicPr>
          <p:nvPr/>
        </p:nvPicPr>
        <p:blipFill>
          <a:blip r:embed="rId7"/>
          <a:stretch>
            <a:fillRect/>
          </a:stretch>
        </p:blipFill>
        <p:spPr>
          <a:xfrm>
            <a:off x="10310495" y="116840"/>
            <a:ext cx="1681480" cy="4235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Left)">
                                      <p:cBhvr>
                                        <p:cTn id="7" dur="500"/>
                                        <p:tgtEl>
                                          <p:spTgt spid="17"/>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slide(fromLeft)">
                                      <p:cBhvr>
                                        <p:cTn id="11" dur="500"/>
                                        <p:tgtEl>
                                          <p:spTgt spid="36"/>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slide(fromLeft)">
                                      <p:cBhvr>
                                        <p:cTn id="15" dur="500"/>
                                        <p:tgtEl>
                                          <p:spTgt spid="18"/>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slide(fromLeft)">
                                      <p:cBhvr>
                                        <p:cTn id="1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a:extLst>
              <a:ext uri="{28A0092B-C50C-407E-A947-70E740481C1C}">
                <a14:useLocalDpi xmlns:a14="http://schemas.microsoft.com/office/drawing/2010/main" val="0"/>
              </a:ext>
            </a:extLst>
          </a:blip>
          <a:srcRect l="21947"/>
          <a:stretch>
            <a:fillRect/>
          </a:stretch>
        </p:blipFill>
        <p:spPr>
          <a:xfrm rot="15300000">
            <a:off x="1598933" y="-439982"/>
            <a:ext cx="6416674" cy="6943596"/>
          </a:xfrm>
          <a:prstGeom prst="rect">
            <a:avLst/>
          </a:prstGeom>
        </p:spPr>
      </p:pic>
      <p:sp>
        <p:nvSpPr>
          <p:cNvPr id="11" name="文本框 10"/>
          <p:cNvSpPr txBox="1"/>
          <p:nvPr/>
        </p:nvSpPr>
        <p:spPr>
          <a:xfrm>
            <a:off x="5177745" y="3351190"/>
            <a:ext cx="2011680" cy="645160"/>
          </a:xfrm>
          <a:prstGeom prst="rect">
            <a:avLst/>
          </a:prstGeom>
          <a:noFill/>
        </p:spPr>
        <p:txBody>
          <a:bodyPr wrap="none" rtlCol="0">
            <a:spAutoFit/>
          </a:bodyPr>
          <a:lstStyle/>
          <a:p>
            <a:r>
              <a:rPr lang="zh-CN" altLang="en-US" sz="3600" b="1" dirty="0">
                <a:solidFill>
                  <a:schemeClr val="bg1">
                    <a:lumMod val="85000"/>
                  </a:schemeClr>
                </a:solidFill>
                <a:latin typeface="微软雅黑" panose="020B0503020204020204" pitchFamily="34" charset="-122"/>
                <a:ea typeface="微软雅黑" panose="020B0503020204020204" pitchFamily="34" charset="-122"/>
                <a:cs typeface="+mn-ea"/>
                <a:sym typeface="+mn-lt"/>
              </a:rPr>
              <a:t>软帝集团</a:t>
            </a:r>
          </a:p>
        </p:txBody>
      </p:sp>
      <p:sp>
        <p:nvSpPr>
          <p:cNvPr id="12" name="矩形 11"/>
          <p:cNvSpPr/>
          <p:nvPr/>
        </p:nvSpPr>
        <p:spPr>
          <a:xfrm>
            <a:off x="5386036" y="3995772"/>
            <a:ext cx="1595120" cy="368300"/>
          </a:xfrm>
          <a:prstGeom prst="rect">
            <a:avLst/>
          </a:prstGeom>
        </p:spPr>
        <p:txBody>
          <a:bodyPr wrap="none">
            <a:spAutoFit/>
          </a:bodyPr>
          <a:lstStyle/>
          <a:p>
            <a:pPr algn="l"/>
            <a:r>
              <a:rPr lang="en-US" dirty="0">
                <a:solidFill>
                  <a:schemeClr val="bg1"/>
                </a:solidFill>
                <a:cs typeface="+mn-ea"/>
                <a:sym typeface="+mn-lt"/>
              </a:rPr>
              <a:t>Softeem Group</a:t>
            </a:r>
            <a:endParaRPr lang="en-US" dirty="0">
              <a:solidFill>
                <a:schemeClr val="bg1">
                  <a:lumMod val="85000"/>
                </a:schemeClr>
              </a:solidFill>
              <a:cs typeface="+mn-ea"/>
              <a:sym typeface="+mn-lt"/>
            </a:endParaRPr>
          </a:p>
        </p:txBody>
      </p:sp>
      <p:sp>
        <p:nvSpPr>
          <p:cNvPr id="13" name="文本框 12"/>
          <p:cNvSpPr txBox="1"/>
          <p:nvPr/>
        </p:nvSpPr>
        <p:spPr>
          <a:xfrm>
            <a:off x="5722208" y="1556792"/>
            <a:ext cx="923290" cy="1861185"/>
          </a:xfrm>
          <a:prstGeom prst="rect">
            <a:avLst/>
          </a:prstGeom>
          <a:noFill/>
        </p:spPr>
        <p:txBody>
          <a:bodyPr wrap="none" rtlCol="0">
            <a:spAutoFit/>
          </a:bodyPr>
          <a:lstStyle/>
          <a:p>
            <a:r>
              <a:rPr lang="en-US" altLang="zh-CN" sz="11500" dirty="0">
                <a:solidFill>
                  <a:schemeClr val="bg1">
                    <a:lumMod val="85000"/>
                  </a:schemeClr>
                </a:solidFill>
                <a:cs typeface="+mn-ea"/>
                <a:sym typeface="+mn-lt"/>
              </a:rPr>
              <a:t>3</a:t>
            </a:r>
            <a:endParaRPr lang="zh-CN" altLang="en-US" sz="11500" dirty="0">
              <a:solidFill>
                <a:schemeClr val="bg1">
                  <a:lumMod val="85000"/>
                </a:schemeClr>
              </a:solidFill>
              <a:cs typeface="+mn-ea"/>
              <a:sym typeface="+mn-lt"/>
            </a:endParaRPr>
          </a:p>
        </p:txBody>
      </p:sp>
      <p:pic>
        <p:nvPicPr>
          <p:cNvPr id="3" name="图片 2" descr="logo1"/>
          <p:cNvPicPr>
            <a:picLocks noChangeAspect="1"/>
          </p:cNvPicPr>
          <p:nvPr/>
        </p:nvPicPr>
        <p:blipFill>
          <a:blip r:embed="rId5"/>
          <a:stretch>
            <a:fillRect/>
          </a:stretch>
        </p:blipFill>
        <p:spPr>
          <a:xfrm>
            <a:off x="10310495" y="116840"/>
            <a:ext cx="1681480" cy="423545"/>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 name="文本框 4"/>
          <p:cNvSpPr txBox="1"/>
          <p:nvPr/>
        </p:nvSpPr>
        <p:spPr>
          <a:xfrm>
            <a:off x="-21272" y="210820"/>
            <a:ext cx="12212638" cy="521970"/>
          </a:xfrm>
          <a:prstGeom prst="rect">
            <a:avLst/>
          </a:prstGeom>
          <a:noFill/>
        </p:spPr>
        <p:txBody>
          <a:bodyPr wrap="square" rtlCol="0">
            <a:spAutoFit/>
          </a:bodyPr>
          <a:lstStyle/>
          <a:p>
            <a:pPr algn="ctr" fontAlgn="auto"/>
            <a:r>
              <a:rPr lang="zh-CN" altLang="zh-CN"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软帝</a:t>
            </a:r>
            <a:r>
              <a:rPr lang="en-US" altLang="zh-CN"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12</a:t>
            </a:r>
            <a:r>
              <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年</a:t>
            </a:r>
          </a:p>
        </p:txBody>
      </p:sp>
      <p:sp>
        <p:nvSpPr>
          <p:cNvPr id="6" name="燕尾形 5"/>
          <p:cNvSpPr/>
          <p:nvPr/>
        </p:nvSpPr>
        <p:spPr>
          <a:xfrm>
            <a:off x="1510665" y="3558540"/>
            <a:ext cx="1410335" cy="485775"/>
          </a:xfrm>
          <a:prstGeom prst="chevron">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2007</a:t>
            </a:r>
          </a:p>
        </p:txBody>
      </p:sp>
      <p:sp>
        <p:nvSpPr>
          <p:cNvPr id="7" name="燕尾形 6"/>
          <p:cNvSpPr/>
          <p:nvPr/>
        </p:nvSpPr>
        <p:spPr>
          <a:xfrm>
            <a:off x="2734945" y="3558540"/>
            <a:ext cx="1410335" cy="485775"/>
          </a:xfrm>
          <a:prstGeom prst="chevron">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dirty="0">
                <a:solidFill>
                  <a:schemeClr val="bg1"/>
                </a:solidFill>
                <a:sym typeface="+mn-ea"/>
              </a:rPr>
              <a:t>2009</a:t>
            </a:r>
          </a:p>
        </p:txBody>
      </p:sp>
      <p:sp>
        <p:nvSpPr>
          <p:cNvPr id="8" name="燕尾形 7"/>
          <p:cNvSpPr/>
          <p:nvPr/>
        </p:nvSpPr>
        <p:spPr>
          <a:xfrm>
            <a:off x="3969385" y="3558540"/>
            <a:ext cx="1410335" cy="485775"/>
          </a:xfrm>
          <a:prstGeom prst="chevron">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2011</a:t>
            </a:r>
          </a:p>
        </p:txBody>
      </p:sp>
      <p:sp>
        <p:nvSpPr>
          <p:cNvPr id="9" name="燕尾形 8"/>
          <p:cNvSpPr/>
          <p:nvPr/>
        </p:nvSpPr>
        <p:spPr>
          <a:xfrm>
            <a:off x="5198745" y="3558540"/>
            <a:ext cx="1410335" cy="485775"/>
          </a:xfrm>
          <a:prstGeom prst="chevron">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dirty="0">
                <a:solidFill>
                  <a:schemeClr val="bg1"/>
                </a:solidFill>
                <a:sym typeface="+mn-ea"/>
              </a:rPr>
              <a:t>2012</a:t>
            </a:r>
          </a:p>
        </p:txBody>
      </p:sp>
      <p:sp>
        <p:nvSpPr>
          <p:cNvPr id="10" name="燕尾形 9"/>
          <p:cNvSpPr/>
          <p:nvPr/>
        </p:nvSpPr>
        <p:spPr>
          <a:xfrm>
            <a:off x="6433185" y="3558540"/>
            <a:ext cx="1410335" cy="485775"/>
          </a:xfrm>
          <a:prstGeom prst="chevron">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2015</a:t>
            </a:r>
          </a:p>
        </p:txBody>
      </p:sp>
      <p:sp>
        <p:nvSpPr>
          <p:cNvPr id="11" name="燕尾形 10"/>
          <p:cNvSpPr/>
          <p:nvPr/>
        </p:nvSpPr>
        <p:spPr>
          <a:xfrm>
            <a:off x="7677785" y="3558540"/>
            <a:ext cx="1410335" cy="485775"/>
          </a:xfrm>
          <a:prstGeom prst="chevron">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dirty="0">
                <a:solidFill>
                  <a:schemeClr val="bg1"/>
                </a:solidFill>
                <a:sym typeface="+mn-ea"/>
              </a:rPr>
              <a:t>2016</a:t>
            </a:r>
          </a:p>
        </p:txBody>
      </p:sp>
      <p:sp>
        <p:nvSpPr>
          <p:cNvPr id="12" name="燕尾形 11"/>
          <p:cNvSpPr/>
          <p:nvPr/>
        </p:nvSpPr>
        <p:spPr>
          <a:xfrm>
            <a:off x="8912225" y="3558540"/>
            <a:ext cx="1410335" cy="485775"/>
          </a:xfrm>
          <a:prstGeom prst="chevron">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2017</a:t>
            </a:r>
          </a:p>
        </p:txBody>
      </p:sp>
      <p:sp>
        <p:nvSpPr>
          <p:cNvPr id="14" name="五边形 13"/>
          <p:cNvSpPr/>
          <p:nvPr/>
        </p:nvSpPr>
        <p:spPr>
          <a:xfrm>
            <a:off x="539750" y="3558540"/>
            <a:ext cx="1161415" cy="485775"/>
          </a:xfrm>
          <a:prstGeom prst="homePlate">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dirty="0">
                <a:solidFill>
                  <a:schemeClr val="bg1"/>
                </a:solidFill>
                <a:sym typeface="+mn-ea"/>
              </a:rPr>
              <a:t>2006</a:t>
            </a:r>
          </a:p>
        </p:txBody>
      </p:sp>
      <p:sp>
        <p:nvSpPr>
          <p:cNvPr id="15" name="燕尾形 14"/>
          <p:cNvSpPr/>
          <p:nvPr/>
        </p:nvSpPr>
        <p:spPr>
          <a:xfrm>
            <a:off x="10161905" y="3558540"/>
            <a:ext cx="1410335" cy="485775"/>
          </a:xfrm>
          <a:prstGeom prst="chevron">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r>
              <a:rPr lang="en-US" altLang="zh-CN" dirty="0">
                <a:solidFill>
                  <a:schemeClr val="bg1"/>
                </a:solidFill>
                <a:sym typeface="+mn-ea"/>
              </a:rPr>
              <a:t>2018</a:t>
            </a:r>
          </a:p>
        </p:txBody>
      </p:sp>
      <p:sp>
        <p:nvSpPr>
          <p:cNvPr id="46" name="圆角矩形标注 45"/>
          <p:cNvSpPr/>
          <p:nvPr/>
        </p:nvSpPr>
        <p:spPr>
          <a:xfrm>
            <a:off x="5140960" y="1871980"/>
            <a:ext cx="2193925" cy="1327785"/>
          </a:xfrm>
          <a:prstGeom prst="wedgeRoundRectCallout">
            <a:avLst/>
          </a:prstGeom>
          <a:solidFill>
            <a:srgbClr val="585BA4"/>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latin typeface="Arial" panose="020B0604020202020204" pitchFamily="34" charset="0"/>
                <a:ea typeface="微软雅黑" panose="020B0503020204020204" pitchFamily="34" charset="-122"/>
              </a:rPr>
              <a:t>2012年1月</a:t>
            </a:r>
            <a:r>
              <a:rPr lang="zh-CN" altLang="en-US" sz="1400" dirty="0" smtClean="0">
                <a:solidFill>
                  <a:schemeClr val="bg1"/>
                </a:solidFill>
                <a:latin typeface="Arial" panose="020B0604020202020204" pitchFamily="34" charset="0"/>
                <a:ea typeface="微软雅黑" panose="020B0503020204020204" pitchFamily="34" charset="-122"/>
              </a:rPr>
              <a:t>，</a:t>
            </a:r>
            <a:r>
              <a:rPr lang="en-US" altLang="zh-CN" sz="1400" dirty="0" smtClean="0">
                <a:solidFill>
                  <a:schemeClr val="bg1"/>
                </a:solidFill>
                <a:latin typeface="Arial" panose="020B0604020202020204" pitchFamily="34" charset="0"/>
                <a:ea typeface="微软雅黑" panose="020B0503020204020204" pitchFamily="34" charset="-122"/>
              </a:rPr>
              <a:t>湖北省软帝职业培训学校成立</a:t>
            </a:r>
            <a:r>
              <a:rPr lang="zh-CN" altLang="en-US" sz="1400" dirty="0" smtClean="0">
                <a:solidFill>
                  <a:schemeClr val="bg1"/>
                </a:solidFill>
                <a:latin typeface="Arial" panose="020B0604020202020204" pitchFamily="34" charset="0"/>
                <a:ea typeface="微软雅黑" panose="020B0503020204020204" pitchFamily="34" charset="-122"/>
              </a:rPr>
              <a:t>，</a:t>
            </a:r>
            <a:r>
              <a:rPr lang="en-US" altLang="zh-CN" sz="1400" dirty="0" smtClean="0">
                <a:solidFill>
                  <a:schemeClr val="bg1"/>
                </a:solidFill>
                <a:latin typeface="Arial" panose="020B0604020202020204" pitchFamily="34" charset="0"/>
                <a:ea typeface="微软雅黑" panose="020B0503020204020204" pitchFamily="34" charset="-122"/>
              </a:rPr>
              <a:t>同时获得湖北省民办教学许可</a:t>
            </a:r>
          </a:p>
        </p:txBody>
      </p:sp>
      <p:sp>
        <p:nvSpPr>
          <p:cNvPr id="47" name="圆角矩形标注 46"/>
          <p:cNvSpPr/>
          <p:nvPr/>
        </p:nvSpPr>
        <p:spPr>
          <a:xfrm>
            <a:off x="7440930" y="1871980"/>
            <a:ext cx="2193925" cy="1327785"/>
          </a:xfrm>
          <a:prstGeom prst="wedgeRoundRectCallout">
            <a:avLst/>
          </a:prstGeom>
          <a:solidFill>
            <a:srgbClr val="585BA4"/>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latin typeface="Arial" panose="020B0604020202020204" pitchFamily="34" charset="0"/>
                <a:ea typeface="微软雅黑" panose="020B0503020204020204" pitchFamily="34" charset="-122"/>
              </a:rPr>
              <a:t>2016年9月，软帝集团智慧园大楼正式运营，同年获得武汉市和谐企业称号</a:t>
            </a:r>
            <a:r>
              <a:rPr lang="zh-CN" altLang="en-US" sz="1400" dirty="0" smtClean="0">
                <a:solidFill>
                  <a:schemeClr val="bg1"/>
                </a:solidFill>
                <a:latin typeface="Arial" panose="020B0604020202020204" pitchFamily="34" charset="0"/>
                <a:ea typeface="微软雅黑" panose="020B0503020204020204" pitchFamily="34" charset="-122"/>
              </a:rPr>
              <a:t>以及东湖高新区瞪羚企业称号</a:t>
            </a:r>
          </a:p>
        </p:txBody>
      </p:sp>
      <p:sp>
        <p:nvSpPr>
          <p:cNvPr id="48" name="圆角矩形标注 47"/>
          <p:cNvSpPr/>
          <p:nvPr/>
        </p:nvSpPr>
        <p:spPr>
          <a:xfrm>
            <a:off x="9739630" y="1871980"/>
            <a:ext cx="2193925" cy="1327785"/>
          </a:xfrm>
          <a:prstGeom prst="wedgeRoundRectCallout">
            <a:avLst/>
          </a:prstGeom>
          <a:solidFill>
            <a:srgbClr val="585BA4"/>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bg1"/>
                </a:solidFill>
                <a:latin typeface="Arial" panose="020B0604020202020204" pitchFamily="34" charset="0"/>
                <a:ea typeface="微软雅黑" panose="020B0503020204020204" pitchFamily="34" charset="-122"/>
              </a:rPr>
              <a:t>2018</a:t>
            </a:r>
            <a:r>
              <a:rPr lang="zh-CN" altLang="en-US" sz="1400" dirty="0" smtClean="0">
                <a:solidFill>
                  <a:schemeClr val="bg1"/>
                </a:solidFill>
                <a:latin typeface="Arial" panose="020B0604020202020204" pitchFamily="34" charset="0"/>
                <a:ea typeface="微软雅黑" panose="020B0503020204020204" pitchFamily="34" charset="-122"/>
              </a:rPr>
              <a:t>年</a:t>
            </a:r>
            <a:r>
              <a:rPr lang="en-US" altLang="zh-CN" sz="1400" dirty="0" smtClean="0">
                <a:solidFill>
                  <a:schemeClr val="bg1"/>
                </a:solidFill>
                <a:latin typeface="Arial" panose="020B0604020202020204" pitchFamily="34" charset="0"/>
                <a:ea typeface="微软雅黑" panose="020B0503020204020204" pitchFamily="34" charset="-122"/>
              </a:rPr>
              <a:t>6</a:t>
            </a:r>
            <a:r>
              <a:rPr lang="zh-CN" altLang="en-US" sz="1400" dirty="0" smtClean="0">
                <a:solidFill>
                  <a:schemeClr val="bg1"/>
                </a:solidFill>
                <a:latin typeface="Arial" panose="020B0604020202020204" pitchFamily="34" charset="0"/>
                <a:ea typeface="微软雅黑" panose="020B0503020204020204" pitchFamily="34" charset="-122"/>
              </a:rPr>
              <a:t>月，呱奇少儿编程正式营业</a:t>
            </a:r>
            <a:endParaRPr lang="en-US" altLang="zh-CN" sz="1400" dirty="0" smtClean="0">
              <a:solidFill>
                <a:schemeClr val="bg1"/>
              </a:solidFill>
              <a:latin typeface="Arial" panose="020B0604020202020204" pitchFamily="34" charset="0"/>
              <a:ea typeface="微软雅黑" panose="020B0503020204020204" pitchFamily="34" charset="-122"/>
            </a:endParaRPr>
          </a:p>
        </p:txBody>
      </p:sp>
      <p:sp>
        <p:nvSpPr>
          <p:cNvPr id="49" name="圆角矩形标注 48"/>
          <p:cNvSpPr/>
          <p:nvPr/>
        </p:nvSpPr>
        <p:spPr>
          <a:xfrm>
            <a:off x="539750" y="1871980"/>
            <a:ext cx="2193925" cy="1327785"/>
          </a:xfrm>
          <a:prstGeom prst="wedgeRoundRectCallout">
            <a:avLst/>
          </a:prstGeom>
          <a:solidFill>
            <a:srgbClr val="585BA4"/>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buNone/>
            </a:pPr>
            <a:r>
              <a:rPr lang="en-US" altLang="zh-CN" sz="1400" dirty="0" smtClean="0">
                <a:solidFill>
                  <a:schemeClr val="bg1"/>
                </a:solidFill>
                <a:latin typeface="Arial" panose="020B0604020202020204" pitchFamily="34" charset="0"/>
                <a:ea typeface="微软雅黑" panose="020B0503020204020204" pitchFamily="34" charset="-122"/>
              </a:rPr>
              <a:t>2006年3月1日</a:t>
            </a:r>
            <a:r>
              <a:rPr lang="zh-CN" altLang="en-US" sz="1400" dirty="0" smtClean="0">
                <a:solidFill>
                  <a:schemeClr val="bg1"/>
                </a:solidFill>
                <a:latin typeface="Arial" panose="020B0604020202020204" pitchFamily="34" charset="0"/>
                <a:ea typeface="微软雅黑" panose="020B0503020204020204" pitchFamily="34" charset="-122"/>
              </a:rPr>
              <a:t>，</a:t>
            </a:r>
            <a:r>
              <a:rPr lang="en-US" altLang="zh-CN" sz="1400" dirty="0" smtClean="0">
                <a:solidFill>
                  <a:schemeClr val="bg1"/>
                </a:solidFill>
                <a:latin typeface="Arial" panose="020B0604020202020204" pitchFamily="34" charset="0"/>
                <a:ea typeface="微软雅黑" panose="020B0503020204020204" pitchFamily="34" charset="-122"/>
              </a:rPr>
              <a:t>软帝信息科技责任有限责任公司正式成立</a:t>
            </a:r>
          </a:p>
        </p:txBody>
      </p:sp>
      <p:sp>
        <p:nvSpPr>
          <p:cNvPr id="50" name="圆角矩形标注 49"/>
          <p:cNvSpPr/>
          <p:nvPr/>
        </p:nvSpPr>
        <p:spPr>
          <a:xfrm>
            <a:off x="2840990" y="1871980"/>
            <a:ext cx="2193925" cy="1327785"/>
          </a:xfrm>
          <a:prstGeom prst="wedgeRoundRectCallout">
            <a:avLst/>
          </a:prstGeom>
          <a:solidFill>
            <a:srgbClr val="585BA4"/>
          </a:solidFill>
          <a:ln>
            <a:noFill/>
          </a:ln>
          <a:effectLst>
            <a:outerShdw blurRad="63500" sx="103000" sy="103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30000"/>
              </a:lnSpc>
              <a:buNone/>
            </a:pPr>
            <a:r>
              <a:rPr lang="en-US" altLang="zh-CN" sz="1400" dirty="0" smtClean="0">
                <a:solidFill>
                  <a:schemeClr val="bg1"/>
                </a:solidFill>
                <a:latin typeface="Arial" panose="020B0604020202020204" pitchFamily="34" charset="0"/>
                <a:ea typeface="微软雅黑" panose="020B0503020204020204" pitchFamily="34" charset="-122"/>
                <a:sym typeface="+mn-ea"/>
              </a:rPr>
              <a:t>2009年3</a:t>
            </a:r>
            <a:r>
              <a:rPr lang="zh-CN" altLang="en-US" sz="1400" dirty="0" smtClean="0">
                <a:solidFill>
                  <a:schemeClr val="bg1"/>
                </a:solidFill>
                <a:latin typeface="Arial" panose="020B0604020202020204" pitchFamily="34" charset="0"/>
                <a:ea typeface="微软雅黑" panose="020B0503020204020204" pitchFamily="34" charset="-122"/>
                <a:sym typeface="+mn-ea"/>
              </a:rPr>
              <a:t>，</a:t>
            </a:r>
            <a:r>
              <a:rPr lang="en-US" altLang="zh-CN" sz="1400" dirty="0" smtClean="0">
                <a:solidFill>
                  <a:schemeClr val="bg1"/>
                </a:solidFill>
                <a:latin typeface="Arial" panose="020B0604020202020204" pitchFamily="34" charset="0"/>
                <a:ea typeface="微软雅黑" panose="020B0503020204020204" pitchFamily="34" charset="-122"/>
                <a:sym typeface="+mn-ea"/>
              </a:rPr>
              <a:t>展开与华为技术合作</a:t>
            </a:r>
            <a:r>
              <a:rPr lang="zh-CN" altLang="en-US" sz="1400" dirty="0" smtClean="0">
                <a:solidFill>
                  <a:schemeClr val="bg1"/>
                </a:solidFill>
                <a:latin typeface="Arial" panose="020B0604020202020204" pitchFamily="34" charset="0"/>
                <a:ea typeface="微软雅黑" panose="020B0503020204020204" pitchFamily="34" charset="-122"/>
                <a:sym typeface="+mn-ea"/>
              </a:rPr>
              <a:t>，</a:t>
            </a:r>
            <a:r>
              <a:rPr lang="en-US" altLang="zh-CN" sz="1400" dirty="0" smtClean="0">
                <a:solidFill>
                  <a:schemeClr val="bg1"/>
                </a:solidFill>
                <a:latin typeface="Arial" panose="020B0604020202020204" pitchFamily="34" charset="0"/>
                <a:ea typeface="微软雅黑" panose="020B0503020204020204" pitchFamily="34" charset="-122"/>
                <a:sym typeface="+mn-ea"/>
              </a:rPr>
              <a:t>PortalONE技术组</a:t>
            </a:r>
            <a:r>
              <a:rPr lang="zh-CN" altLang="en-US" sz="1400" dirty="0" smtClean="0">
                <a:solidFill>
                  <a:schemeClr val="bg1"/>
                </a:solidFill>
                <a:latin typeface="Arial" panose="020B0604020202020204" pitchFamily="34" charset="0"/>
                <a:ea typeface="微软雅黑" panose="020B0503020204020204" pitchFamily="34" charset="-122"/>
                <a:sym typeface="+mn-ea"/>
              </a:rPr>
              <a:t>获得华为与客户一致认可</a:t>
            </a:r>
          </a:p>
        </p:txBody>
      </p:sp>
      <p:grpSp>
        <p:nvGrpSpPr>
          <p:cNvPr id="67" name="组合 66"/>
          <p:cNvGrpSpPr/>
          <p:nvPr/>
        </p:nvGrpSpPr>
        <p:grpSpPr>
          <a:xfrm>
            <a:off x="539750" y="4345940"/>
            <a:ext cx="2193290" cy="1327150"/>
            <a:chOff x="850" y="6844"/>
            <a:chExt cx="3454" cy="2090"/>
          </a:xfrm>
        </p:grpSpPr>
        <p:sp>
          <p:nvSpPr>
            <p:cNvPr id="55" name="圆角矩形标注 54"/>
            <p:cNvSpPr/>
            <p:nvPr/>
          </p:nvSpPr>
          <p:spPr>
            <a:xfrm rot="10800000">
              <a:off x="850" y="6844"/>
              <a:ext cx="3455" cy="2091"/>
            </a:xfrm>
            <a:prstGeom prst="wedgeRoundRectCallout">
              <a:avLst/>
            </a:prstGeom>
            <a:solidFill>
              <a:srgbClr val="00BCE7"/>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p:cNvSpPr txBox="1"/>
            <p:nvPr/>
          </p:nvSpPr>
          <p:spPr>
            <a:xfrm>
              <a:off x="1001" y="7157"/>
              <a:ext cx="3152" cy="1464"/>
            </a:xfrm>
            <a:prstGeom prst="rect">
              <a:avLst/>
            </a:prstGeom>
            <a:noFill/>
          </p:spPr>
          <p:txBody>
            <a:bodyPr wrap="non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2007</a:t>
              </a:r>
              <a:r>
                <a:rPr lang="zh-CN" altLang="en-US" sz="1400" dirty="0" smtClean="0">
                  <a:solidFill>
                    <a:schemeClr val="bg1"/>
                  </a:solidFill>
                  <a:latin typeface="Arial" panose="020B0604020202020204" pitchFamily="34" charset="0"/>
                  <a:ea typeface="微软雅黑" panose="020B0503020204020204" pitchFamily="34" charset="-122"/>
                </a:rPr>
                <a:t>年，软帝信息科技</a:t>
              </a: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有限责任公司加入湖北</a:t>
              </a: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省软件行业协会</a:t>
              </a:r>
            </a:p>
          </p:txBody>
        </p:sp>
      </p:grpSp>
      <p:grpSp>
        <p:nvGrpSpPr>
          <p:cNvPr id="68" name="组合 67"/>
          <p:cNvGrpSpPr/>
          <p:nvPr/>
        </p:nvGrpSpPr>
        <p:grpSpPr>
          <a:xfrm>
            <a:off x="3004820" y="4345940"/>
            <a:ext cx="2193925" cy="1327150"/>
            <a:chOff x="4732" y="6844"/>
            <a:chExt cx="3455" cy="2090"/>
          </a:xfrm>
        </p:grpSpPr>
        <p:sp>
          <p:nvSpPr>
            <p:cNvPr id="58" name="圆角矩形标注 57"/>
            <p:cNvSpPr/>
            <p:nvPr/>
          </p:nvSpPr>
          <p:spPr>
            <a:xfrm rot="10800000">
              <a:off x="4732" y="6844"/>
              <a:ext cx="3455" cy="2091"/>
            </a:xfrm>
            <a:prstGeom prst="wedgeRoundRectCallout">
              <a:avLst/>
            </a:prstGeom>
            <a:solidFill>
              <a:srgbClr val="00BCE7"/>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4819" y="6938"/>
              <a:ext cx="3368" cy="1905"/>
            </a:xfrm>
            <a:prstGeom prst="rect">
              <a:avLst/>
            </a:prstGeom>
            <a:noFill/>
          </p:spPr>
          <p:txBody>
            <a:bodyPr wrap="non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2011</a:t>
              </a:r>
              <a:r>
                <a:rPr lang="zh-CN" altLang="en-US" sz="1400" dirty="0" smtClean="0">
                  <a:solidFill>
                    <a:schemeClr val="bg1"/>
                  </a:solidFill>
                  <a:latin typeface="Arial" panose="020B0604020202020204" pitchFamily="34" charset="0"/>
                  <a:ea typeface="微软雅黑" panose="020B0503020204020204" pitchFamily="34" charset="-122"/>
                </a:rPr>
                <a:t>年</a:t>
              </a:r>
              <a:r>
                <a:rPr lang="en-US" altLang="zh-CN" sz="1400" dirty="0" smtClean="0">
                  <a:solidFill>
                    <a:schemeClr val="bg1"/>
                  </a:solidFill>
                  <a:latin typeface="Arial" panose="020B0604020202020204" pitchFamily="34" charset="0"/>
                  <a:ea typeface="微软雅黑" panose="020B0503020204020204" pitchFamily="34" charset="-122"/>
                </a:rPr>
                <a:t>6</a:t>
              </a:r>
              <a:r>
                <a:rPr lang="zh-CN" altLang="en-US" sz="1400" dirty="0" smtClean="0">
                  <a:solidFill>
                    <a:schemeClr val="bg1"/>
                  </a:solidFill>
                  <a:latin typeface="Arial" panose="020B0604020202020204" pitchFamily="34" charset="0"/>
                  <a:ea typeface="微软雅黑" panose="020B0503020204020204" pitchFamily="34" charset="-122"/>
                </a:rPr>
                <a:t>月，软帝信息科</a:t>
              </a: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技有限责任公司入驻华中</a:t>
              </a: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金融软件后台中心</a:t>
              </a:r>
              <a:r>
                <a:rPr lang="en-US" altLang="zh-CN" sz="1400" dirty="0" smtClean="0">
                  <a:solidFill>
                    <a:schemeClr val="bg1"/>
                  </a:solidFill>
                  <a:latin typeface="Arial" panose="020B0604020202020204" pitchFamily="34" charset="0"/>
                  <a:ea typeface="微软雅黑" panose="020B0503020204020204" pitchFamily="34" charset="-122"/>
                </a:rPr>
                <a:t>-</a:t>
              </a:r>
              <a:r>
                <a:rPr lang="zh-CN" altLang="en-US" sz="1400" dirty="0" smtClean="0">
                  <a:solidFill>
                    <a:schemeClr val="bg1"/>
                  </a:solidFill>
                  <a:latin typeface="Arial" panose="020B0604020202020204" pitchFamily="34" charset="0"/>
                  <a:ea typeface="微软雅黑" panose="020B0503020204020204" pitchFamily="34" charset="-122"/>
                </a:rPr>
                <a:t>光谷</a:t>
              </a: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金融港</a:t>
              </a:r>
            </a:p>
          </p:txBody>
        </p:sp>
      </p:grpSp>
      <p:grpSp>
        <p:nvGrpSpPr>
          <p:cNvPr id="69" name="组合 68"/>
          <p:cNvGrpSpPr/>
          <p:nvPr/>
        </p:nvGrpSpPr>
        <p:grpSpPr>
          <a:xfrm>
            <a:off x="5483860" y="4345940"/>
            <a:ext cx="2193925" cy="1327150"/>
            <a:chOff x="8636" y="6844"/>
            <a:chExt cx="3455" cy="2090"/>
          </a:xfrm>
        </p:grpSpPr>
        <p:sp>
          <p:nvSpPr>
            <p:cNvPr id="57" name="圆角矩形标注 56"/>
            <p:cNvSpPr/>
            <p:nvPr/>
          </p:nvSpPr>
          <p:spPr>
            <a:xfrm rot="10800000">
              <a:off x="8636" y="6844"/>
              <a:ext cx="3455" cy="2091"/>
            </a:xfrm>
            <a:prstGeom prst="wedgeRoundRectCallout">
              <a:avLst/>
            </a:prstGeom>
            <a:solidFill>
              <a:srgbClr val="00BCE7"/>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8661" y="6938"/>
              <a:ext cx="3430" cy="1905"/>
            </a:xfrm>
            <a:prstGeom prst="rect">
              <a:avLst/>
            </a:prstGeom>
            <a:noFill/>
          </p:spPr>
          <p:txBody>
            <a:bodyPr wrap="none" rtlCol="0">
              <a:spAutoFit/>
            </a:bodyPr>
            <a:lstStyle/>
            <a:p>
              <a:pPr>
                <a:lnSpc>
                  <a:spcPct val="130000"/>
                </a:lnSpc>
              </a:pPr>
              <a:r>
                <a:rPr lang="en-US" altLang="zh-CN" sz="1400" dirty="0" smtClean="0">
                  <a:solidFill>
                    <a:schemeClr val="bg1"/>
                  </a:solidFill>
                  <a:latin typeface="Arial" panose="020B0604020202020204" pitchFamily="34" charset="0"/>
                  <a:ea typeface="微软雅黑" panose="020B0503020204020204" pitchFamily="34" charset="-122"/>
                </a:rPr>
                <a:t>2015</a:t>
              </a:r>
              <a:r>
                <a:rPr lang="zh-CN" altLang="en-US" sz="1400" dirty="0" smtClean="0">
                  <a:solidFill>
                    <a:schemeClr val="bg1"/>
                  </a:solidFill>
                  <a:latin typeface="Arial" panose="020B0604020202020204" pitchFamily="34" charset="0"/>
                  <a:ea typeface="微软雅黑" panose="020B0503020204020204" pitchFamily="34" charset="-122"/>
                </a:rPr>
                <a:t>年</a:t>
              </a:r>
              <a:r>
                <a:rPr lang="en-US" altLang="zh-CN" sz="1400" dirty="0" smtClean="0">
                  <a:solidFill>
                    <a:schemeClr val="bg1"/>
                  </a:solidFill>
                  <a:latin typeface="Arial" panose="020B0604020202020204" pitchFamily="34" charset="0"/>
                  <a:ea typeface="微软雅黑" panose="020B0503020204020204" pitchFamily="34" charset="-122"/>
                </a:rPr>
                <a:t>4</a:t>
              </a:r>
              <a:r>
                <a:rPr lang="zh-CN" altLang="en-US" sz="1400" dirty="0" smtClean="0">
                  <a:solidFill>
                    <a:schemeClr val="bg1"/>
                  </a:solidFill>
                  <a:latin typeface="Arial" panose="020B0604020202020204" pitchFamily="34" charset="0"/>
                  <a:ea typeface="微软雅黑" panose="020B0503020204020204" pitchFamily="34" charset="-122"/>
                </a:rPr>
                <a:t>月，软帝联合广</a:t>
              </a: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州花都研发中心正式投入</a:t>
              </a: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运营，同年通过</a:t>
              </a:r>
              <a:r>
                <a:rPr lang="en-US" altLang="zh-CN" sz="1400" dirty="0" smtClean="0">
                  <a:solidFill>
                    <a:schemeClr val="bg1"/>
                  </a:solidFill>
                  <a:latin typeface="Arial" panose="020B0604020202020204" pitchFamily="34" charset="0"/>
                  <a:ea typeface="微软雅黑" panose="020B0503020204020204" pitchFamily="34" charset="-122"/>
                </a:rPr>
                <a:t>CMMI3</a:t>
              </a:r>
              <a:r>
                <a:rPr lang="zh-CN" altLang="en-US" sz="1400" dirty="0" smtClean="0">
                  <a:solidFill>
                    <a:schemeClr val="bg1"/>
                  </a:solidFill>
                  <a:latin typeface="Arial" panose="020B0604020202020204" pitchFamily="34" charset="0"/>
                  <a:ea typeface="微软雅黑" panose="020B0503020204020204" pitchFamily="34" charset="-122"/>
                </a:rPr>
                <a:t>认</a:t>
              </a:r>
            </a:p>
            <a:p>
              <a:pPr>
                <a:lnSpc>
                  <a:spcPct val="130000"/>
                </a:lnSpc>
              </a:pPr>
              <a:r>
                <a:rPr lang="zh-CN" altLang="en-US" sz="1400" dirty="0" smtClean="0">
                  <a:solidFill>
                    <a:schemeClr val="bg1"/>
                  </a:solidFill>
                  <a:latin typeface="Arial" panose="020B0604020202020204" pitchFamily="34" charset="0"/>
                  <a:ea typeface="微软雅黑" panose="020B0503020204020204" pitchFamily="34" charset="-122"/>
                </a:rPr>
                <a:t>证</a:t>
              </a:r>
            </a:p>
          </p:txBody>
        </p:sp>
      </p:grpSp>
      <p:grpSp>
        <p:nvGrpSpPr>
          <p:cNvPr id="70" name="组合 69"/>
          <p:cNvGrpSpPr/>
          <p:nvPr/>
        </p:nvGrpSpPr>
        <p:grpSpPr>
          <a:xfrm>
            <a:off x="7967980" y="4345940"/>
            <a:ext cx="2193290" cy="1327150"/>
            <a:chOff x="12548" y="6844"/>
            <a:chExt cx="3454" cy="2090"/>
          </a:xfrm>
        </p:grpSpPr>
        <p:sp>
          <p:nvSpPr>
            <p:cNvPr id="56" name="圆角矩形标注 55"/>
            <p:cNvSpPr/>
            <p:nvPr/>
          </p:nvSpPr>
          <p:spPr>
            <a:xfrm rot="10800000">
              <a:off x="12548" y="6844"/>
              <a:ext cx="3455" cy="2091"/>
            </a:xfrm>
            <a:prstGeom prst="wedgeRoundRectCallout">
              <a:avLst/>
            </a:prstGeom>
            <a:solidFill>
              <a:srgbClr val="00BCE7"/>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p:cNvSpPr txBox="1"/>
            <p:nvPr/>
          </p:nvSpPr>
          <p:spPr>
            <a:xfrm>
              <a:off x="12548" y="6938"/>
              <a:ext cx="3432" cy="1905"/>
            </a:xfrm>
            <a:prstGeom prst="rect">
              <a:avLst/>
            </a:prstGeom>
            <a:noFill/>
          </p:spPr>
          <p:txBody>
            <a:bodyPr wrap="none" rtlCol="0">
              <a:spAutoFit/>
            </a:bodyPr>
            <a:lstStyle/>
            <a:p>
              <a:pPr algn="l">
                <a:lnSpc>
                  <a:spcPct val="130000"/>
                </a:lnSpc>
                <a:buNone/>
              </a:pPr>
              <a:r>
                <a:rPr lang="zh-CN" altLang="en-US" sz="1400" dirty="0" smtClean="0">
                  <a:solidFill>
                    <a:schemeClr val="bg1"/>
                  </a:solidFill>
                  <a:latin typeface="Arial" panose="020B0604020202020204" pitchFamily="34" charset="0"/>
                  <a:ea typeface="微软雅黑" panose="020B0503020204020204" pitchFamily="34" charset="-122"/>
                </a:rPr>
                <a:t>2017年，软帝集团获得教</a:t>
              </a:r>
            </a:p>
            <a:p>
              <a:pPr algn="l">
                <a:lnSpc>
                  <a:spcPct val="130000"/>
                </a:lnSpc>
                <a:buNone/>
              </a:pPr>
              <a:r>
                <a:rPr lang="zh-CN" altLang="en-US" sz="1400" dirty="0" smtClean="0">
                  <a:solidFill>
                    <a:schemeClr val="bg1"/>
                  </a:solidFill>
                  <a:latin typeface="Arial" panose="020B0604020202020204" pitchFamily="34" charset="0"/>
                  <a:ea typeface="微软雅黑" panose="020B0503020204020204" pitchFamily="34" charset="-122"/>
                </a:rPr>
                <a:t>育部协同育人校企合作企</a:t>
              </a:r>
            </a:p>
            <a:p>
              <a:pPr algn="l">
                <a:lnSpc>
                  <a:spcPct val="130000"/>
                </a:lnSpc>
                <a:buNone/>
              </a:pPr>
              <a:r>
                <a:rPr lang="zh-CN" altLang="en-US" sz="1400" dirty="0" smtClean="0">
                  <a:solidFill>
                    <a:schemeClr val="bg1"/>
                  </a:solidFill>
                  <a:latin typeface="Arial" panose="020B0604020202020204" pitchFamily="34" charset="0"/>
                  <a:ea typeface="微软雅黑" panose="020B0503020204020204" pitchFamily="34" charset="-122"/>
                </a:rPr>
                <a:t>业，同时获得2017年度东</a:t>
              </a:r>
            </a:p>
            <a:p>
              <a:pPr algn="l">
                <a:lnSpc>
                  <a:spcPct val="130000"/>
                </a:lnSpc>
                <a:buNone/>
              </a:pPr>
              <a:r>
                <a:rPr lang="zh-CN" altLang="en-US" sz="1400" dirty="0" smtClean="0">
                  <a:solidFill>
                    <a:schemeClr val="bg1"/>
                  </a:solidFill>
                  <a:latin typeface="Arial" panose="020B0604020202020204" pitchFamily="34" charset="0"/>
                  <a:ea typeface="微软雅黑" panose="020B0503020204020204" pitchFamily="34" charset="-122"/>
                </a:rPr>
                <a:t>湖高新区瞪羚企业称号</a:t>
              </a:r>
            </a:p>
          </p:txBody>
        </p:sp>
      </p:grpSp>
      <p:pic>
        <p:nvPicPr>
          <p:cNvPr id="3" name="图片 2" descr="logo1"/>
          <p:cNvPicPr>
            <a:picLocks noChangeAspect="1"/>
          </p:cNvPicPr>
          <p:nvPr/>
        </p:nvPicPr>
        <p:blipFill>
          <a:blip r:embed="rId8"/>
          <a:stretch>
            <a:fillRect/>
          </a:stretch>
        </p:blipFill>
        <p:spPr>
          <a:xfrm>
            <a:off x="10310495" y="116840"/>
            <a:ext cx="1681480" cy="4235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down)">
                                      <p:cBhvr>
                                        <p:cTn id="11" dur="500"/>
                                        <p:tgtEl>
                                          <p:spTgt spid="4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7"/>
                                        </p:tgtEl>
                                        <p:attrNameLst>
                                          <p:attrName>style.visibility</p:attrName>
                                        </p:attrNameLst>
                                      </p:cBhvr>
                                      <p:to>
                                        <p:strVal val="visible"/>
                                      </p:to>
                                    </p:set>
                                    <p:animEffect transition="in" filter="wipe(up)">
                                      <p:cBhvr>
                                        <p:cTn id="19" dur="500"/>
                                        <p:tgtEl>
                                          <p:spTgt spid="6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3500"/>
                            </p:stCondLst>
                            <p:childTnLst>
                              <p:par>
                                <p:cTn id="33" presetID="22" presetClass="entr" presetSubtype="1" fill="hold" nodeType="after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up)">
                                      <p:cBhvr>
                                        <p:cTn id="35" dur="500"/>
                                        <p:tgtEl>
                                          <p:spTgt spid="6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4500"/>
                            </p:stCondLst>
                            <p:childTnLst>
                              <p:par>
                                <p:cTn id="41" presetID="22" presetClass="entr" presetSubtype="4"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wipe(down)">
                                      <p:cBhvr>
                                        <p:cTn id="43" dur="500"/>
                                        <p:tgtEl>
                                          <p:spTgt spid="46"/>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childTnLst>
                          </p:cTn>
                        </p:par>
                        <p:par>
                          <p:cTn id="48" fill="hold">
                            <p:stCondLst>
                              <p:cond delay="5500"/>
                            </p:stCondLst>
                            <p:childTnLst>
                              <p:par>
                                <p:cTn id="49" presetID="22" presetClass="entr" presetSubtype="1" fill="hold" nodeType="after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up)">
                                      <p:cBhvr>
                                        <p:cTn id="51" dur="500"/>
                                        <p:tgtEl>
                                          <p:spTgt spid="69"/>
                                        </p:tgtEl>
                                      </p:cBhvr>
                                    </p:animEffect>
                                  </p:childTnLst>
                                </p:cTn>
                              </p:par>
                            </p:childTnLst>
                          </p:cTn>
                        </p:par>
                        <p:par>
                          <p:cTn id="52" fill="hold">
                            <p:stCondLst>
                              <p:cond delay="6000"/>
                            </p:stCondLst>
                            <p:childTnLst>
                              <p:par>
                                <p:cTn id="53" presetID="22" presetClass="entr" presetSubtype="8" fill="hold" grpId="0" nodeType="after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500"/>
                                        <p:tgtEl>
                                          <p:spTgt spid="11"/>
                                        </p:tgtEl>
                                      </p:cBhvr>
                                    </p:animEffect>
                                  </p:childTnLst>
                                </p:cTn>
                              </p:par>
                            </p:childTnLst>
                          </p:cTn>
                        </p:par>
                        <p:par>
                          <p:cTn id="56" fill="hold">
                            <p:stCondLst>
                              <p:cond delay="6500"/>
                            </p:stCondLst>
                            <p:childTnLst>
                              <p:par>
                                <p:cTn id="57" presetID="22" presetClass="entr" presetSubtype="4" fill="hold" grpId="0" nodeType="after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down)">
                                      <p:cBhvr>
                                        <p:cTn id="59" dur="500"/>
                                        <p:tgtEl>
                                          <p:spTgt spid="47"/>
                                        </p:tgtEl>
                                      </p:cBhvr>
                                    </p:animEffect>
                                  </p:childTnLst>
                                </p:cTn>
                              </p:par>
                            </p:childTnLst>
                          </p:cTn>
                        </p:par>
                        <p:par>
                          <p:cTn id="60" fill="hold">
                            <p:stCondLst>
                              <p:cond delay="7000"/>
                            </p:stCondLst>
                            <p:childTnLst>
                              <p:par>
                                <p:cTn id="61" presetID="22" presetClass="entr" presetSubtype="8" fill="hold" grpId="0" nodeType="after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wipe(left)">
                                      <p:cBhvr>
                                        <p:cTn id="63" dur="500"/>
                                        <p:tgtEl>
                                          <p:spTgt spid="12"/>
                                        </p:tgtEl>
                                      </p:cBhvr>
                                    </p:animEffect>
                                  </p:childTnLst>
                                </p:cTn>
                              </p:par>
                            </p:childTnLst>
                          </p:cTn>
                        </p:par>
                        <p:par>
                          <p:cTn id="64" fill="hold">
                            <p:stCondLst>
                              <p:cond delay="7500"/>
                            </p:stCondLst>
                            <p:childTnLst>
                              <p:par>
                                <p:cTn id="65" presetID="22" presetClass="entr" presetSubtype="1" fill="hold" nodeType="after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up)">
                                      <p:cBhvr>
                                        <p:cTn id="67" dur="500"/>
                                        <p:tgtEl>
                                          <p:spTgt spid="70"/>
                                        </p:tgtEl>
                                      </p:cBhvr>
                                    </p:animEffect>
                                  </p:childTnLst>
                                </p:cTn>
                              </p:par>
                            </p:childTnLst>
                          </p:cTn>
                        </p:par>
                        <p:par>
                          <p:cTn id="68" fill="hold">
                            <p:stCondLst>
                              <p:cond delay="8000"/>
                            </p:stCondLst>
                            <p:childTnLst>
                              <p:par>
                                <p:cTn id="69" presetID="22" presetClass="entr" presetSubtype="8"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wipe(left)">
                                      <p:cBhvr>
                                        <p:cTn id="71" dur="500"/>
                                        <p:tgtEl>
                                          <p:spTgt spid="15"/>
                                        </p:tgtEl>
                                      </p:cBhvr>
                                    </p:animEffect>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wipe(down)">
                                      <p:cBhvr>
                                        <p:cTn id="7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14" grpId="0" bldLvl="0" animBg="1"/>
      <p:bldP spid="15" grpId="0" bldLvl="0" animBg="1"/>
      <p:bldP spid="46" grpId="0" bldLvl="0" animBg="1"/>
      <p:bldP spid="47" grpId="0" bldLvl="0" animBg="1"/>
      <p:bldP spid="48" grpId="0" bldLvl="0" animBg="1"/>
      <p:bldP spid="49" grpId="0" bldLvl="0" animBg="1"/>
      <p:bldP spid="50"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33796" name="文本框 22"/>
          <p:cNvSpPr txBox="1"/>
          <p:nvPr/>
        </p:nvSpPr>
        <p:spPr>
          <a:xfrm>
            <a:off x="-6985" y="254635"/>
            <a:ext cx="12205335" cy="521970"/>
          </a:xfrm>
          <a:prstGeom prst="rect">
            <a:avLst/>
          </a:prstGeom>
          <a:noFill/>
          <a:ln w="9525">
            <a:noFill/>
            <a:miter/>
          </a:ln>
        </p:spPr>
        <p:txBody>
          <a:bodyPr wrap="square" anchor="t">
            <a:spAutoFit/>
            <a:scene3d>
              <a:camera prst="orthographicFront"/>
              <a:lightRig rig="threePt" dir="t"/>
            </a:scene3d>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软帝集团</a:t>
            </a:r>
            <a:endParaRPr lang="zh-CN" altLang="en-US" sz="3600" b="1"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pic>
        <p:nvPicPr>
          <p:cNvPr id="13" name="图片 12"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grpSp>
        <p:nvGrpSpPr>
          <p:cNvPr id="45" name="组合 44"/>
          <p:cNvGrpSpPr/>
          <p:nvPr/>
        </p:nvGrpSpPr>
        <p:grpSpPr>
          <a:xfrm>
            <a:off x="2461256" y="1837577"/>
            <a:ext cx="4650740" cy="671080"/>
            <a:chOff x="5292478" y="838789"/>
            <a:chExt cx="4650740" cy="671080"/>
          </a:xfrm>
        </p:grpSpPr>
        <p:sp>
          <p:nvSpPr>
            <p:cNvPr id="14" name="文本框 13"/>
            <p:cNvSpPr txBox="1"/>
            <p:nvPr/>
          </p:nvSpPr>
          <p:spPr>
            <a:xfrm>
              <a:off x="5306454" y="838789"/>
              <a:ext cx="3383280" cy="368300"/>
            </a:xfrm>
            <a:prstGeom prst="rect">
              <a:avLst/>
            </a:prstGeom>
            <a:noFill/>
          </p:spPr>
          <p:txBody>
            <a:bodyPr wrap="none" rtlCol="0">
              <a:spAutoFit/>
            </a:bodyPr>
            <a:lstStyle/>
            <a:p>
              <a:pPr algn="l"/>
              <a:r>
                <a:rPr lang="zh-CN" altLang="en-US" b="1" dirty="0">
                  <a:solidFill>
                    <a:schemeClr val="bg1"/>
                  </a:solidFill>
                  <a:latin typeface="微软雅黑" panose="020B0503020204020204" pitchFamily="34" charset="-122"/>
                  <a:ea typeface="微软雅黑" panose="020B0503020204020204" pitchFamily="34" charset="-122"/>
                  <a:cs typeface="+mn-ea"/>
                  <a:sym typeface="+mn-ea"/>
                </a:rPr>
                <a:t>武汉软帝信息科技有限责任公司</a:t>
              </a:r>
            </a:p>
          </p:txBody>
        </p:sp>
        <p:sp>
          <p:nvSpPr>
            <p:cNvPr id="15" name="矩形 14"/>
            <p:cNvSpPr/>
            <p:nvPr/>
          </p:nvSpPr>
          <p:spPr>
            <a:xfrm>
              <a:off x="5292478" y="1141569"/>
              <a:ext cx="4650740" cy="368300"/>
            </a:xfrm>
            <a:prstGeom prst="rect">
              <a:avLst/>
            </a:prstGeom>
          </p:spPr>
          <p:txBody>
            <a:bodyPr wrap="none">
              <a:spAutoFit/>
            </a:bodyPr>
            <a:lstStyle/>
            <a:p>
              <a:pPr algn="l"/>
              <a:r>
                <a:rPr lang="zh-CN" altLang="en-US" dirty="0">
                  <a:solidFill>
                    <a:schemeClr val="bg1"/>
                  </a:solidFill>
                  <a:latin typeface="微软雅黑" panose="020B0503020204020204" pitchFamily="34" charset="-122"/>
                  <a:ea typeface="微软雅黑" panose="020B0503020204020204" pitchFamily="34" charset="-122"/>
                  <a:cs typeface="+mn-ea"/>
                  <a:sym typeface="+mn-lt"/>
                </a:rPr>
                <a:t>Wuhan </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softeem</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 information technology co. LTD.</a:t>
              </a:r>
            </a:p>
          </p:txBody>
        </p:sp>
      </p:grpSp>
      <p:grpSp>
        <p:nvGrpSpPr>
          <p:cNvPr id="46" name="组合 45"/>
          <p:cNvGrpSpPr/>
          <p:nvPr/>
        </p:nvGrpSpPr>
        <p:grpSpPr>
          <a:xfrm>
            <a:off x="2475358" y="3067572"/>
            <a:ext cx="4793107" cy="672112"/>
            <a:chOff x="6021094" y="2540233"/>
            <a:chExt cx="4793107" cy="672112"/>
          </a:xfrm>
        </p:grpSpPr>
        <p:sp>
          <p:nvSpPr>
            <p:cNvPr id="16" name="文本框 15"/>
            <p:cNvSpPr txBox="1"/>
            <p:nvPr/>
          </p:nvSpPr>
          <p:spPr>
            <a:xfrm>
              <a:off x="6035070" y="2540233"/>
              <a:ext cx="2697480" cy="368300"/>
            </a:xfrm>
            <a:prstGeom prst="rect">
              <a:avLst/>
            </a:prstGeom>
            <a:noFill/>
          </p:spPr>
          <p:txBody>
            <a:bodyPr wrap="none" rtlCol="0">
              <a:spAutoFit/>
            </a:bodyPr>
            <a:lstStyle/>
            <a:p>
              <a:pPr algn="l"/>
              <a:r>
                <a:rPr lang="zh-CN" altLang="en-US" b="1" dirty="0">
                  <a:solidFill>
                    <a:schemeClr val="bg1"/>
                  </a:solidFill>
                  <a:latin typeface="微软雅黑" panose="020B0503020204020204" pitchFamily="34" charset="-122"/>
                  <a:ea typeface="微软雅黑" panose="020B0503020204020204" pitchFamily="34" charset="-122"/>
                  <a:cs typeface="+mn-ea"/>
                  <a:sym typeface="+mn-ea"/>
                </a:rPr>
                <a:t>湖北省软帝职业培训学校</a:t>
              </a:r>
            </a:p>
          </p:txBody>
        </p:sp>
        <p:sp>
          <p:nvSpPr>
            <p:cNvPr id="17" name="矩形 16"/>
            <p:cNvSpPr/>
            <p:nvPr/>
          </p:nvSpPr>
          <p:spPr>
            <a:xfrm>
              <a:off x="6021094" y="2843013"/>
              <a:ext cx="4793107" cy="369332"/>
            </a:xfrm>
            <a:prstGeom prst="rect">
              <a:avLst/>
            </a:prstGeom>
          </p:spPr>
          <p:txBody>
            <a:bodyPr wrap="none">
              <a:spAutoFit/>
            </a:bodyPr>
            <a:lstStyle/>
            <a:p>
              <a:pPr algn="l"/>
              <a:r>
                <a:rPr lang="zh-CN" altLang="en-US" dirty="0">
                  <a:solidFill>
                    <a:schemeClr val="bg1"/>
                  </a:solidFill>
                  <a:latin typeface="微软雅黑" panose="020B0503020204020204" pitchFamily="34" charset="-122"/>
                  <a:ea typeface="微软雅黑" panose="020B0503020204020204" pitchFamily="34" charset="-122"/>
                  <a:cs typeface="+mn-ea"/>
                  <a:sym typeface="+mn-lt"/>
                </a:rPr>
                <a:t>Hubei </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softeem</a:t>
              </a:r>
              <a:r>
                <a:rPr lang="zh-CN" altLang="en-US" dirty="0">
                  <a:solidFill>
                    <a:schemeClr val="bg1"/>
                  </a:solidFill>
                  <a:latin typeface="微软雅黑" panose="020B0503020204020204" pitchFamily="34" charset="-122"/>
                  <a:ea typeface="微软雅黑" panose="020B0503020204020204" pitchFamily="34" charset="-122"/>
                  <a:cs typeface="+mn-ea"/>
                  <a:sym typeface="+mn-lt"/>
                </a:rPr>
                <a:t> vocational training school.</a:t>
              </a:r>
            </a:p>
          </p:txBody>
        </p:sp>
      </p:grpSp>
      <p:grpSp>
        <p:nvGrpSpPr>
          <p:cNvPr id="47" name="组合 46"/>
          <p:cNvGrpSpPr/>
          <p:nvPr/>
        </p:nvGrpSpPr>
        <p:grpSpPr>
          <a:xfrm>
            <a:off x="2461074" y="4277247"/>
            <a:ext cx="2509520" cy="671080"/>
            <a:chOff x="6057662" y="4025643"/>
            <a:chExt cx="2509520" cy="671080"/>
          </a:xfrm>
        </p:grpSpPr>
        <p:sp>
          <p:nvSpPr>
            <p:cNvPr id="18" name="文本框 17"/>
            <p:cNvSpPr txBox="1"/>
            <p:nvPr/>
          </p:nvSpPr>
          <p:spPr>
            <a:xfrm>
              <a:off x="6071638" y="4025643"/>
              <a:ext cx="2021840" cy="368300"/>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武汉软帝联合科技</a:t>
              </a:r>
            </a:p>
          </p:txBody>
        </p:sp>
        <p:sp>
          <p:nvSpPr>
            <p:cNvPr id="19" name="矩形 18"/>
            <p:cNvSpPr/>
            <p:nvPr/>
          </p:nvSpPr>
          <p:spPr>
            <a:xfrm>
              <a:off x="6057662" y="4328423"/>
              <a:ext cx="2509520" cy="368300"/>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Wuhan ruandy corporate</a:t>
              </a:r>
            </a:p>
          </p:txBody>
        </p:sp>
      </p:grpSp>
      <p:sp>
        <p:nvSpPr>
          <p:cNvPr id="20" name="文本框 19"/>
          <p:cNvSpPr txBox="1"/>
          <p:nvPr/>
        </p:nvSpPr>
        <p:spPr>
          <a:xfrm>
            <a:off x="1803761" y="1912023"/>
            <a:ext cx="621030" cy="521970"/>
          </a:xfrm>
          <a:prstGeom prst="rect">
            <a:avLst/>
          </a:prstGeom>
          <a:noFill/>
          <a:ln>
            <a:solidFill>
              <a:srgbClr val="37BBED"/>
            </a:solidFill>
          </a:ln>
        </p:spPr>
        <p:txBody>
          <a:bodyPr wrap="none" rtlCol="0">
            <a:spAutoFit/>
          </a:bodyPr>
          <a:lstStyle/>
          <a:p>
            <a:r>
              <a:rPr lang="en-US" altLang="zh-CN" sz="2800" b="1" dirty="0">
                <a:solidFill>
                  <a:schemeClr val="bg1">
                    <a:lumMod val="85000"/>
                  </a:schemeClr>
                </a:solidFill>
                <a:latin typeface="微软雅黑" panose="020B0503020204020204" pitchFamily="34" charset="-122"/>
                <a:ea typeface="微软雅黑" panose="020B0503020204020204" pitchFamily="34" charset="-122"/>
                <a:cs typeface="+mn-ea"/>
                <a:sym typeface="+mn-lt"/>
              </a:rPr>
              <a:t>01</a:t>
            </a:r>
          </a:p>
        </p:txBody>
      </p:sp>
      <p:sp>
        <p:nvSpPr>
          <p:cNvPr id="21" name="文本框 20"/>
          <p:cNvSpPr txBox="1"/>
          <p:nvPr/>
        </p:nvSpPr>
        <p:spPr>
          <a:xfrm>
            <a:off x="1817863" y="3142018"/>
            <a:ext cx="621030" cy="52197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cs typeface="+mn-ea"/>
                <a:sym typeface="+mn-lt"/>
              </a:rPr>
              <a:t>02</a:t>
            </a:r>
          </a:p>
        </p:txBody>
      </p:sp>
      <p:sp>
        <p:nvSpPr>
          <p:cNvPr id="22" name="文本框 21"/>
          <p:cNvSpPr txBox="1"/>
          <p:nvPr/>
        </p:nvSpPr>
        <p:spPr>
          <a:xfrm>
            <a:off x="1803579" y="4351693"/>
            <a:ext cx="621030" cy="52197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chemeClr val="bg1">
                    <a:lumMod val="85000"/>
                  </a:schemeClr>
                </a:solidFill>
                <a:cs typeface="+mn-ea"/>
                <a:sym typeface="+mn-lt"/>
              </a:rPr>
              <a:t>03</a:t>
            </a:r>
          </a:p>
        </p:txBody>
      </p:sp>
      <p:grpSp>
        <p:nvGrpSpPr>
          <p:cNvPr id="23" name="组合 22"/>
          <p:cNvGrpSpPr/>
          <p:nvPr/>
        </p:nvGrpSpPr>
        <p:grpSpPr>
          <a:xfrm>
            <a:off x="2475050" y="5456888"/>
            <a:ext cx="2819683" cy="672112"/>
            <a:chOff x="6057662" y="4025643"/>
            <a:chExt cx="2819683" cy="672112"/>
          </a:xfrm>
        </p:grpSpPr>
        <p:sp>
          <p:nvSpPr>
            <p:cNvPr id="24" name="文本框 17"/>
            <p:cNvSpPr txBox="1"/>
            <p:nvPr/>
          </p:nvSpPr>
          <p:spPr>
            <a:xfrm>
              <a:off x="6071638" y="4025643"/>
              <a:ext cx="2031325"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cs typeface="+mn-ea"/>
                  <a:sym typeface="+mn-lt"/>
                </a:rPr>
                <a:t>武汉呱奇教育科技</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6057662" y="4328423"/>
              <a:ext cx="2819683" cy="369332"/>
            </a:xfrm>
            <a:prstGeom prst="rect">
              <a:avLst/>
            </a:prstGeom>
          </p:spPr>
          <p:txBody>
            <a:bodyPr wrap="none">
              <a:spAutoFit/>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Wuhan </a:t>
              </a:r>
              <a:r>
                <a:rPr lang="en-US" altLang="zh-CN" dirty="0" err="1">
                  <a:solidFill>
                    <a:schemeClr val="bg1"/>
                  </a:solidFill>
                  <a:latin typeface="微软雅黑" panose="020B0503020204020204" pitchFamily="34" charset="-122"/>
                  <a:ea typeface="微软雅黑" panose="020B0503020204020204" pitchFamily="34" charset="-122"/>
                  <a:cs typeface="+mn-ea"/>
                  <a:sym typeface="+mn-lt"/>
                </a:rPr>
                <a:t>guaqi</a:t>
              </a:r>
              <a:r>
                <a:rPr lang="en-US" altLang="zh-CN" dirty="0" smtClean="0">
                  <a:solidFill>
                    <a:schemeClr val="bg1"/>
                  </a:solidFill>
                  <a:latin typeface="微软雅黑" panose="020B0503020204020204" pitchFamily="34" charset="-122"/>
                  <a:ea typeface="微软雅黑" panose="020B0503020204020204" pitchFamily="34" charset="-122"/>
                  <a:cs typeface="+mn-ea"/>
                  <a:sym typeface="+mn-lt"/>
                </a:rPr>
                <a:t> </a:t>
              </a:r>
              <a:r>
                <a:rPr lang="en-US" altLang="zh-CN" dirty="0">
                  <a:solidFill>
                    <a:schemeClr val="bg1"/>
                  </a:solidFill>
                  <a:latin typeface="微软雅黑" panose="020B0503020204020204" pitchFamily="34" charset="-122"/>
                  <a:ea typeface="微软雅黑" panose="020B0503020204020204" pitchFamily="34" charset="-122"/>
                  <a:cs typeface="+mn-ea"/>
                  <a:sym typeface="+mn-lt"/>
                </a:rPr>
                <a:t>corporate</a:t>
              </a:r>
            </a:p>
          </p:txBody>
        </p:sp>
      </p:grpSp>
      <p:sp>
        <p:nvSpPr>
          <p:cNvPr id="26" name="文本框 21"/>
          <p:cNvSpPr txBox="1"/>
          <p:nvPr/>
        </p:nvSpPr>
        <p:spPr>
          <a:xfrm>
            <a:off x="1817555" y="5531334"/>
            <a:ext cx="627095"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smtClean="0">
                <a:solidFill>
                  <a:schemeClr val="bg1">
                    <a:lumMod val="85000"/>
                  </a:schemeClr>
                </a:solidFill>
                <a:cs typeface="+mn-ea"/>
                <a:sym typeface="+mn-lt"/>
              </a:rPr>
              <a:t>04</a:t>
            </a:r>
            <a:endParaRPr lang="en-US" altLang="zh-CN" sz="2800" b="1" dirty="0">
              <a:solidFill>
                <a:schemeClr val="bg1">
                  <a:lumMod val="85000"/>
                </a:schemeClr>
              </a:solidFill>
              <a:cs typeface="+mn-ea"/>
              <a:sym typeface="+mn-lt"/>
            </a:endParaRPr>
          </a:p>
        </p:txBody>
      </p:sp>
    </p:spTree>
    <p:custDataLst>
      <p:tags r:id="rId1"/>
    </p:custDataLst>
    <p:extLst>
      <p:ext uri="{BB962C8B-B14F-4D97-AF65-F5344CB8AC3E}">
        <p14:creationId xmlns:p14="http://schemas.microsoft.com/office/powerpoint/2010/main" val="3789019194"/>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fill="hold"/>
                                        <p:tgtEl>
                                          <p:spTgt spid="45"/>
                                        </p:tgtEl>
                                        <p:attrNameLst>
                                          <p:attrName>ppt_x</p:attrName>
                                        </p:attrNameLst>
                                      </p:cBhvr>
                                      <p:tavLst>
                                        <p:tav tm="0">
                                          <p:val>
                                            <p:strVal val="1+#ppt_w/2"/>
                                          </p:val>
                                        </p:tav>
                                        <p:tav tm="100000">
                                          <p:val>
                                            <p:strVal val="#ppt_x"/>
                                          </p:val>
                                        </p:tav>
                                      </p:tavLst>
                                    </p:anim>
                                    <p:anim calcmode="lin" valueType="num">
                                      <p:cBhvr additive="base">
                                        <p:cTn id="14" dur="500" fill="hold"/>
                                        <p:tgtEl>
                                          <p:spTgt spid="45"/>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anim calcmode="lin" valueType="num">
                                      <p:cBhvr>
                                        <p:cTn id="19" dur="500" fill="hold"/>
                                        <p:tgtEl>
                                          <p:spTgt spid="21"/>
                                        </p:tgtEl>
                                        <p:attrNameLst>
                                          <p:attrName>ppt_x</p:attrName>
                                        </p:attrNameLst>
                                      </p:cBhvr>
                                      <p:tavLst>
                                        <p:tav tm="0">
                                          <p:val>
                                            <p:strVal val="#ppt_x"/>
                                          </p:val>
                                        </p:tav>
                                        <p:tav tm="100000">
                                          <p:val>
                                            <p:strVal val="#ppt_x"/>
                                          </p:val>
                                        </p:tav>
                                      </p:tavLst>
                                    </p:anim>
                                    <p:anim calcmode="lin" valueType="num">
                                      <p:cBhvr>
                                        <p:cTn id="20" dur="5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2" presetClass="entr" presetSubtype="2" fill="hold" nodeType="afterEffect">
                                  <p:stCondLst>
                                    <p:cond delay="0"/>
                                  </p:stCondLst>
                                  <p:childTnLst>
                                    <p:set>
                                      <p:cBhvr>
                                        <p:cTn id="23" dur="1" fill="hold">
                                          <p:stCondLst>
                                            <p:cond delay="0"/>
                                          </p:stCondLst>
                                        </p:cTn>
                                        <p:tgtEl>
                                          <p:spTgt spid="46"/>
                                        </p:tgtEl>
                                        <p:attrNameLst>
                                          <p:attrName>style.visibility</p:attrName>
                                        </p:attrNameLst>
                                      </p:cBhvr>
                                      <p:to>
                                        <p:strVal val="visible"/>
                                      </p:to>
                                    </p:set>
                                    <p:anim calcmode="lin" valueType="num">
                                      <p:cBhvr additive="base">
                                        <p:cTn id="24" dur="500" fill="hold"/>
                                        <p:tgtEl>
                                          <p:spTgt spid="46"/>
                                        </p:tgtEl>
                                        <p:attrNameLst>
                                          <p:attrName>ppt_x</p:attrName>
                                        </p:attrNameLst>
                                      </p:cBhvr>
                                      <p:tavLst>
                                        <p:tav tm="0">
                                          <p:val>
                                            <p:strVal val="1+#ppt_w/2"/>
                                          </p:val>
                                        </p:tav>
                                        <p:tav tm="100000">
                                          <p:val>
                                            <p:strVal val="#ppt_x"/>
                                          </p:val>
                                        </p:tav>
                                      </p:tavLst>
                                    </p:anim>
                                    <p:anim calcmode="lin" valueType="num">
                                      <p:cBhvr additive="base">
                                        <p:cTn id="25" dur="500" fill="hold"/>
                                        <p:tgtEl>
                                          <p:spTgt spid="46"/>
                                        </p:tgtEl>
                                        <p:attrNameLst>
                                          <p:attrName>ppt_y</p:attrName>
                                        </p:attrNameLst>
                                      </p:cBhvr>
                                      <p:tavLst>
                                        <p:tav tm="0">
                                          <p:val>
                                            <p:strVal val="#ppt_y"/>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anim calcmode="lin" valueType="num">
                                      <p:cBhvr>
                                        <p:cTn id="30" dur="500" fill="hold"/>
                                        <p:tgtEl>
                                          <p:spTgt spid="22"/>
                                        </p:tgtEl>
                                        <p:attrNameLst>
                                          <p:attrName>ppt_x</p:attrName>
                                        </p:attrNameLst>
                                      </p:cBhvr>
                                      <p:tavLst>
                                        <p:tav tm="0">
                                          <p:val>
                                            <p:strVal val="#ppt_x"/>
                                          </p:val>
                                        </p:tav>
                                        <p:tav tm="100000">
                                          <p:val>
                                            <p:strVal val="#ppt_x"/>
                                          </p:val>
                                        </p:tav>
                                      </p:tavLst>
                                    </p:anim>
                                    <p:anim calcmode="lin" valueType="num">
                                      <p:cBhvr>
                                        <p:cTn id="31" dur="500" fill="hold"/>
                                        <p:tgtEl>
                                          <p:spTgt spid="22"/>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2" fill="hold" nodeType="afterEffect">
                                  <p:stCondLst>
                                    <p:cond delay="0"/>
                                  </p:stCondLst>
                                  <p:childTnLst>
                                    <p:set>
                                      <p:cBhvr>
                                        <p:cTn id="34" dur="1" fill="hold">
                                          <p:stCondLst>
                                            <p:cond delay="0"/>
                                          </p:stCondLst>
                                        </p:cTn>
                                        <p:tgtEl>
                                          <p:spTgt spid="47"/>
                                        </p:tgtEl>
                                        <p:attrNameLst>
                                          <p:attrName>style.visibility</p:attrName>
                                        </p:attrNameLst>
                                      </p:cBhvr>
                                      <p:to>
                                        <p:strVal val="visible"/>
                                      </p:to>
                                    </p:set>
                                    <p:anim calcmode="lin" valueType="num">
                                      <p:cBhvr additive="base">
                                        <p:cTn id="35" dur="500" fill="hold"/>
                                        <p:tgtEl>
                                          <p:spTgt spid="47"/>
                                        </p:tgtEl>
                                        <p:attrNameLst>
                                          <p:attrName>ppt_x</p:attrName>
                                        </p:attrNameLst>
                                      </p:cBhvr>
                                      <p:tavLst>
                                        <p:tav tm="0">
                                          <p:val>
                                            <p:strVal val="1+#ppt_w/2"/>
                                          </p:val>
                                        </p:tav>
                                        <p:tav tm="100000">
                                          <p:val>
                                            <p:strVal val="#ppt_x"/>
                                          </p:val>
                                        </p:tav>
                                      </p:tavLst>
                                    </p:anim>
                                    <p:anim calcmode="lin" valueType="num">
                                      <p:cBhvr additive="base">
                                        <p:cTn id="36" dur="500" fill="hold"/>
                                        <p:tgtEl>
                                          <p:spTgt spid="47"/>
                                        </p:tgtEl>
                                        <p:attrNameLst>
                                          <p:attrName>ppt_y</p:attrName>
                                        </p:attrNameLst>
                                      </p:cBhvr>
                                      <p:tavLst>
                                        <p:tav tm="0">
                                          <p:val>
                                            <p:strVal val="#ppt_y"/>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anim calcmode="lin" valueType="num">
                                      <p:cBhvr>
                                        <p:cTn id="41" dur="500" fill="hold"/>
                                        <p:tgtEl>
                                          <p:spTgt spid="26"/>
                                        </p:tgtEl>
                                        <p:attrNameLst>
                                          <p:attrName>ppt_x</p:attrName>
                                        </p:attrNameLst>
                                      </p:cBhvr>
                                      <p:tavLst>
                                        <p:tav tm="0">
                                          <p:val>
                                            <p:strVal val="#ppt_x"/>
                                          </p:val>
                                        </p:tav>
                                        <p:tav tm="100000">
                                          <p:val>
                                            <p:strVal val="#ppt_x"/>
                                          </p:val>
                                        </p:tav>
                                      </p:tavLst>
                                    </p:anim>
                                    <p:anim calcmode="lin" valueType="num">
                                      <p:cBhvr>
                                        <p:cTn id="42" dur="500" fill="hold"/>
                                        <p:tgtEl>
                                          <p:spTgt spid="26"/>
                                        </p:tgtEl>
                                        <p:attrNameLst>
                                          <p:attrName>ppt_y</p:attrName>
                                        </p:attrNameLst>
                                      </p:cBhvr>
                                      <p:tavLst>
                                        <p:tav tm="0">
                                          <p:val>
                                            <p:strVal val="#ppt_y+.1"/>
                                          </p:val>
                                        </p:tav>
                                        <p:tav tm="100000">
                                          <p:val>
                                            <p:strVal val="#ppt_y"/>
                                          </p:val>
                                        </p:tav>
                                      </p:tavLst>
                                    </p:anim>
                                  </p:childTnLst>
                                </p:cTn>
                              </p:par>
                            </p:childTnLst>
                          </p:cTn>
                        </p:par>
                        <p:par>
                          <p:cTn id="43" fill="hold">
                            <p:stCondLst>
                              <p:cond delay="3500"/>
                            </p:stCondLst>
                            <p:childTnLst>
                              <p:par>
                                <p:cTn id="44" presetID="2" presetClass="entr" presetSubtype="2"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1+#ppt_w/2"/>
                                          </p:val>
                                        </p:tav>
                                        <p:tav tm="100000">
                                          <p:val>
                                            <p:strVal val="#ppt_x"/>
                                          </p:val>
                                        </p:tav>
                                      </p:tavLst>
                                    </p:anim>
                                    <p:anim calcmode="lin" valueType="num">
                                      <p:cBhvr additive="base">
                                        <p:cTn id="4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bldLvl="0" animBg="1"/>
      <p:bldP spid="22" grpId="0" bldLvl="0" animBg="1"/>
      <p:bldP spid="26"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grpSp>
        <p:nvGrpSpPr>
          <p:cNvPr id="18" name="组合 17"/>
          <p:cNvGrpSpPr/>
          <p:nvPr/>
        </p:nvGrpSpPr>
        <p:grpSpPr>
          <a:xfrm>
            <a:off x="1555195" y="1672187"/>
            <a:ext cx="5187425" cy="4601852"/>
            <a:chOff x="526793" y="1282161"/>
            <a:chExt cx="5187425" cy="4601852"/>
          </a:xfrm>
        </p:grpSpPr>
        <p:grpSp>
          <p:nvGrpSpPr>
            <p:cNvPr id="19" name="组合 18"/>
            <p:cNvGrpSpPr/>
            <p:nvPr/>
          </p:nvGrpSpPr>
          <p:grpSpPr>
            <a:xfrm>
              <a:off x="526793" y="1282161"/>
              <a:ext cx="5187425" cy="4601852"/>
              <a:chOff x="570673" y="2060581"/>
              <a:chExt cx="2633206" cy="2287529"/>
            </a:xfrm>
          </p:grpSpPr>
          <p:grpSp>
            <p:nvGrpSpPr>
              <p:cNvPr id="36" name="Group 39"/>
              <p:cNvGrpSpPr/>
              <p:nvPr/>
            </p:nvGrpSpPr>
            <p:grpSpPr bwMode="auto">
              <a:xfrm>
                <a:off x="570673" y="2060581"/>
                <a:ext cx="2633206" cy="2287529"/>
                <a:chOff x="2603500" y="1571625"/>
                <a:chExt cx="5791201" cy="4702175"/>
              </a:xfrm>
              <a:solidFill>
                <a:schemeClr val="bg1">
                  <a:lumMod val="95000"/>
                </a:schemeClr>
              </a:solidFill>
            </p:grpSpPr>
            <p:sp>
              <p:nvSpPr>
                <p:cNvPr id="48" name="Freeform 40"/>
                <p:cNvSpPr/>
                <p:nvPr/>
              </p:nvSpPr>
              <p:spPr bwMode="gray">
                <a:xfrm>
                  <a:off x="6921025" y="5607232"/>
                  <a:ext cx="45719" cy="67287"/>
                </a:xfrm>
                <a:custGeom>
                  <a:avLst/>
                  <a:gdLst>
                    <a:gd name="T0" fmla="*/ 2147483647 w 59"/>
                    <a:gd name="T1" fmla="*/ 2147483647 h 42"/>
                    <a:gd name="T2" fmla="*/ 2147483647 w 59"/>
                    <a:gd name="T3" fmla="*/ 2147483647 h 42"/>
                    <a:gd name="T4" fmla="*/ 2147483647 w 59"/>
                    <a:gd name="T5" fmla="*/ 0 h 42"/>
                    <a:gd name="T6" fmla="*/ 2147483647 w 59"/>
                    <a:gd name="T7" fmla="*/ 2147483647 h 42"/>
                    <a:gd name="T8" fmla="*/ 2147483647 w 59"/>
                    <a:gd name="T9" fmla="*/ 2147483647 h 42"/>
                    <a:gd name="T10" fmla="*/ 2147483647 w 59"/>
                    <a:gd name="T11" fmla="*/ 2147483647 h 42"/>
                    <a:gd name="T12" fmla="*/ 0 w 59"/>
                    <a:gd name="T13" fmla="*/ 2147483647 h 42"/>
                    <a:gd name="T14" fmla="*/ 2147483647 w 59"/>
                    <a:gd name="T15" fmla="*/ 2147483647 h 42"/>
                    <a:gd name="T16" fmla="*/ 2147483647 w 59"/>
                    <a:gd name="T17" fmla="*/ 2147483647 h 42"/>
                    <a:gd name="T18" fmla="*/ 2147483647 w 59"/>
                    <a:gd name="T19" fmla="*/ 2147483647 h 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9"/>
                    <a:gd name="T31" fmla="*/ 0 h 42"/>
                    <a:gd name="T32" fmla="*/ 59 w 59"/>
                    <a:gd name="T33" fmla="*/ 42 h 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9" h="42">
                      <a:moveTo>
                        <a:pt x="4" y="11"/>
                      </a:moveTo>
                      <a:lnTo>
                        <a:pt x="26" y="17"/>
                      </a:lnTo>
                      <a:lnTo>
                        <a:pt x="48" y="0"/>
                      </a:lnTo>
                      <a:lnTo>
                        <a:pt x="58" y="30"/>
                      </a:lnTo>
                      <a:lnTo>
                        <a:pt x="35" y="41"/>
                      </a:lnTo>
                      <a:lnTo>
                        <a:pt x="5" y="39"/>
                      </a:lnTo>
                      <a:lnTo>
                        <a:pt x="0" y="17"/>
                      </a:lnTo>
                      <a:lnTo>
                        <a:pt x="4" y="11"/>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49" name="Freeform 2"/>
                <p:cNvSpPr/>
                <p:nvPr/>
              </p:nvSpPr>
              <p:spPr bwMode="gray">
                <a:xfrm>
                  <a:off x="5826257" y="4493992"/>
                  <a:ext cx="547460" cy="498716"/>
                </a:xfrm>
                <a:custGeom>
                  <a:avLst/>
                  <a:gdLst>
                    <a:gd name="T0" fmla="*/ 2147483647 w 353"/>
                    <a:gd name="T1" fmla="*/ 0 h 347"/>
                    <a:gd name="T2" fmla="*/ 2147483647 w 353"/>
                    <a:gd name="T3" fmla="*/ 2147483647 h 347"/>
                    <a:gd name="T4" fmla="*/ 2147483647 w 353"/>
                    <a:gd name="T5" fmla="*/ 2147483647 h 347"/>
                    <a:gd name="T6" fmla="*/ 2147483647 w 353"/>
                    <a:gd name="T7" fmla="*/ 2147483647 h 347"/>
                    <a:gd name="T8" fmla="*/ 2147483647 w 353"/>
                    <a:gd name="T9" fmla="*/ 2147483647 h 347"/>
                    <a:gd name="T10" fmla="*/ 2147483647 w 353"/>
                    <a:gd name="T11" fmla="*/ 2147483647 h 347"/>
                    <a:gd name="T12" fmla="*/ 2147483647 w 353"/>
                    <a:gd name="T13" fmla="*/ 2147483647 h 347"/>
                    <a:gd name="T14" fmla="*/ 2147483647 w 353"/>
                    <a:gd name="T15" fmla="*/ 2147483647 h 347"/>
                    <a:gd name="T16" fmla="*/ 2147483647 w 353"/>
                    <a:gd name="T17" fmla="*/ 2147483647 h 347"/>
                    <a:gd name="T18" fmla="*/ 2147483647 w 353"/>
                    <a:gd name="T19" fmla="*/ 2147483647 h 347"/>
                    <a:gd name="T20" fmla="*/ 2147483647 w 353"/>
                    <a:gd name="T21" fmla="*/ 2147483647 h 347"/>
                    <a:gd name="T22" fmla="*/ 2147483647 w 353"/>
                    <a:gd name="T23" fmla="*/ 2147483647 h 347"/>
                    <a:gd name="T24" fmla="*/ 2147483647 w 353"/>
                    <a:gd name="T25" fmla="*/ 2147483647 h 347"/>
                    <a:gd name="T26" fmla="*/ 2147483647 w 353"/>
                    <a:gd name="T27" fmla="*/ 2147483647 h 347"/>
                    <a:gd name="T28" fmla="*/ 2147483647 w 353"/>
                    <a:gd name="T29" fmla="*/ 2147483647 h 347"/>
                    <a:gd name="T30" fmla="*/ 2147483647 w 353"/>
                    <a:gd name="T31" fmla="*/ 2147483647 h 347"/>
                    <a:gd name="T32" fmla="*/ 2147483647 w 353"/>
                    <a:gd name="T33" fmla="*/ 2147483647 h 347"/>
                    <a:gd name="T34" fmla="*/ 2147483647 w 353"/>
                    <a:gd name="T35" fmla="*/ 2147483647 h 347"/>
                    <a:gd name="T36" fmla="*/ 2147483647 w 353"/>
                    <a:gd name="T37" fmla="*/ 2147483647 h 347"/>
                    <a:gd name="T38" fmla="*/ 2147483647 w 353"/>
                    <a:gd name="T39" fmla="*/ 2147483647 h 347"/>
                    <a:gd name="T40" fmla="*/ 2147483647 w 353"/>
                    <a:gd name="T41" fmla="*/ 2147483647 h 347"/>
                    <a:gd name="T42" fmla="*/ 2147483647 w 353"/>
                    <a:gd name="T43" fmla="*/ 2147483647 h 347"/>
                    <a:gd name="T44" fmla="*/ 2147483647 w 353"/>
                    <a:gd name="T45" fmla="*/ 2147483647 h 347"/>
                    <a:gd name="T46" fmla="*/ 2147483647 w 353"/>
                    <a:gd name="T47" fmla="*/ 2147483647 h 347"/>
                    <a:gd name="T48" fmla="*/ 2147483647 w 353"/>
                    <a:gd name="T49" fmla="*/ 2147483647 h 347"/>
                    <a:gd name="T50" fmla="*/ 2147483647 w 353"/>
                    <a:gd name="T51" fmla="*/ 2147483647 h 347"/>
                    <a:gd name="T52" fmla="*/ 2147483647 w 353"/>
                    <a:gd name="T53" fmla="*/ 2147483647 h 347"/>
                    <a:gd name="T54" fmla="*/ 2147483647 w 353"/>
                    <a:gd name="T55" fmla="*/ 2147483647 h 347"/>
                    <a:gd name="T56" fmla="*/ 2147483647 w 353"/>
                    <a:gd name="T57" fmla="*/ 2147483647 h 347"/>
                    <a:gd name="T58" fmla="*/ 2147483647 w 353"/>
                    <a:gd name="T59" fmla="*/ 2147483647 h 347"/>
                    <a:gd name="T60" fmla="*/ 2147483647 w 353"/>
                    <a:gd name="T61" fmla="*/ 2147483647 h 347"/>
                    <a:gd name="T62" fmla="*/ 2147483647 w 353"/>
                    <a:gd name="T63" fmla="*/ 2147483647 h 347"/>
                    <a:gd name="T64" fmla="*/ 2147483647 w 353"/>
                    <a:gd name="T65" fmla="*/ 2147483647 h 347"/>
                    <a:gd name="T66" fmla="*/ 2147483647 w 353"/>
                    <a:gd name="T67" fmla="*/ 2147483647 h 347"/>
                    <a:gd name="T68" fmla="*/ 2147483647 w 353"/>
                    <a:gd name="T69" fmla="*/ 2147483647 h 347"/>
                    <a:gd name="T70" fmla="*/ 2147483647 w 353"/>
                    <a:gd name="T71" fmla="*/ 2147483647 h 347"/>
                    <a:gd name="T72" fmla="*/ 2147483647 w 353"/>
                    <a:gd name="T73" fmla="*/ 2147483647 h 347"/>
                    <a:gd name="T74" fmla="*/ 2147483647 w 353"/>
                    <a:gd name="T75" fmla="*/ 2147483647 h 347"/>
                    <a:gd name="T76" fmla="*/ 2147483647 w 353"/>
                    <a:gd name="T77" fmla="*/ 2147483647 h 347"/>
                    <a:gd name="T78" fmla="*/ 2147483647 w 353"/>
                    <a:gd name="T79" fmla="*/ 2147483647 h 347"/>
                    <a:gd name="T80" fmla="*/ 2147483647 w 353"/>
                    <a:gd name="T81" fmla="*/ 2147483647 h 347"/>
                    <a:gd name="T82" fmla="*/ 2147483647 w 353"/>
                    <a:gd name="T83" fmla="*/ 2147483647 h 347"/>
                    <a:gd name="T84" fmla="*/ 2147483647 w 353"/>
                    <a:gd name="T85" fmla="*/ 2147483647 h 347"/>
                    <a:gd name="T86" fmla="*/ 2147483647 w 353"/>
                    <a:gd name="T87" fmla="*/ 2147483647 h 347"/>
                    <a:gd name="T88" fmla="*/ 2147483647 w 353"/>
                    <a:gd name="T89" fmla="*/ 2147483647 h 347"/>
                    <a:gd name="T90" fmla="*/ 2147483647 w 353"/>
                    <a:gd name="T91" fmla="*/ 2147483647 h 347"/>
                    <a:gd name="T92" fmla="*/ 2147483647 w 353"/>
                    <a:gd name="T93" fmla="*/ 2147483647 h 347"/>
                    <a:gd name="T94" fmla="*/ 2147483647 w 353"/>
                    <a:gd name="T95" fmla="*/ 2147483647 h 347"/>
                    <a:gd name="T96" fmla="*/ 2147483647 w 353"/>
                    <a:gd name="T97" fmla="*/ 2147483647 h 347"/>
                    <a:gd name="T98" fmla="*/ 2147483647 w 353"/>
                    <a:gd name="T99" fmla="*/ 2147483647 h 347"/>
                    <a:gd name="T100" fmla="*/ 2147483647 w 353"/>
                    <a:gd name="T101" fmla="*/ 2147483647 h 347"/>
                    <a:gd name="T102" fmla="*/ 2147483647 w 353"/>
                    <a:gd name="T103" fmla="*/ 2147483647 h 347"/>
                    <a:gd name="T104" fmla="*/ 2147483647 w 353"/>
                    <a:gd name="T105" fmla="*/ 2147483647 h 347"/>
                    <a:gd name="T106" fmla="*/ 2147483647 w 353"/>
                    <a:gd name="T107" fmla="*/ 2147483647 h 347"/>
                    <a:gd name="T108" fmla="*/ 2147483647 w 353"/>
                    <a:gd name="T109" fmla="*/ 2147483647 h 347"/>
                    <a:gd name="T110" fmla="*/ 2147483647 w 353"/>
                    <a:gd name="T111" fmla="*/ 2147483647 h 347"/>
                    <a:gd name="T112" fmla="*/ 2147483647 w 353"/>
                    <a:gd name="T113" fmla="*/ 2147483647 h 347"/>
                    <a:gd name="T114" fmla="*/ 2147483647 w 353"/>
                    <a:gd name="T115" fmla="*/ 2147483647 h 347"/>
                    <a:gd name="T116" fmla="*/ 2147483647 w 353"/>
                    <a:gd name="T117" fmla="*/ 2147483647 h 347"/>
                    <a:gd name="T118" fmla="*/ 2147483647 w 353"/>
                    <a:gd name="T119" fmla="*/ 2147483647 h 347"/>
                    <a:gd name="T120" fmla="*/ 2147483647 w 353"/>
                    <a:gd name="T121" fmla="*/ 2147483647 h 347"/>
                    <a:gd name="T122" fmla="*/ 2147483647 w 353"/>
                    <a:gd name="T123" fmla="*/ 2147483647 h 347"/>
                    <a:gd name="T124" fmla="*/ 2147483647 w 353"/>
                    <a:gd name="T125" fmla="*/ 0 h 34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53"/>
                    <a:gd name="T190" fmla="*/ 0 h 347"/>
                    <a:gd name="T191" fmla="*/ 353 w 353"/>
                    <a:gd name="T192" fmla="*/ 347 h 34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53" h="347">
                      <a:moveTo>
                        <a:pt x="232" y="0"/>
                      </a:moveTo>
                      <a:lnTo>
                        <a:pt x="272" y="16"/>
                      </a:lnTo>
                      <a:lnTo>
                        <a:pt x="286" y="31"/>
                      </a:lnTo>
                      <a:lnTo>
                        <a:pt x="311" y="23"/>
                      </a:lnTo>
                      <a:lnTo>
                        <a:pt x="329" y="26"/>
                      </a:lnTo>
                      <a:lnTo>
                        <a:pt x="346" y="49"/>
                      </a:lnTo>
                      <a:lnTo>
                        <a:pt x="353" y="95"/>
                      </a:lnTo>
                      <a:lnTo>
                        <a:pt x="347" y="110"/>
                      </a:lnTo>
                      <a:lnTo>
                        <a:pt x="337" y="107"/>
                      </a:lnTo>
                      <a:lnTo>
                        <a:pt x="304" y="134"/>
                      </a:lnTo>
                      <a:lnTo>
                        <a:pt x="247" y="142"/>
                      </a:lnTo>
                      <a:lnTo>
                        <a:pt x="232" y="158"/>
                      </a:lnTo>
                      <a:lnTo>
                        <a:pt x="245" y="175"/>
                      </a:lnTo>
                      <a:lnTo>
                        <a:pt x="245" y="209"/>
                      </a:lnTo>
                      <a:lnTo>
                        <a:pt x="262" y="212"/>
                      </a:lnTo>
                      <a:lnTo>
                        <a:pt x="299" y="261"/>
                      </a:lnTo>
                      <a:lnTo>
                        <a:pt x="302" y="326"/>
                      </a:lnTo>
                      <a:lnTo>
                        <a:pt x="277" y="347"/>
                      </a:lnTo>
                      <a:lnTo>
                        <a:pt x="254" y="321"/>
                      </a:lnTo>
                      <a:lnTo>
                        <a:pt x="232" y="291"/>
                      </a:lnTo>
                      <a:lnTo>
                        <a:pt x="232" y="273"/>
                      </a:lnTo>
                      <a:lnTo>
                        <a:pt x="215" y="272"/>
                      </a:lnTo>
                      <a:lnTo>
                        <a:pt x="197" y="276"/>
                      </a:lnTo>
                      <a:lnTo>
                        <a:pt x="170" y="263"/>
                      </a:lnTo>
                      <a:lnTo>
                        <a:pt x="155" y="296"/>
                      </a:lnTo>
                      <a:lnTo>
                        <a:pt x="130" y="299"/>
                      </a:lnTo>
                      <a:lnTo>
                        <a:pt x="113" y="326"/>
                      </a:lnTo>
                      <a:lnTo>
                        <a:pt x="101" y="321"/>
                      </a:lnTo>
                      <a:lnTo>
                        <a:pt x="86" y="326"/>
                      </a:lnTo>
                      <a:lnTo>
                        <a:pt x="83" y="315"/>
                      </a:lnTo>
                      <a:lnTo>
                        <a:pt x="75" y="299"/>
                      </a:lnTo>
                      <a:lnTo>
                        <a:pt x="72" y="288"/>
                      </a:lnTo>
                      <a:cubicBezTo>
                        <a:pt x="72" y="288"/>
                        <a:pt x="66" y="288"/>
                        <a:pt x="55" y="288"/>
                      </a:cubicBezTo>
                      <a:cubicBezTo>
                        <a:pt x="45" y="288"/>
                        <a:pt x="36" y="282"/>
                        <a:pt x="36" y="282"/>
                      </a:cubicBezTo>
                      <a:cubicBezTo>
                        <a:pt x="36" y="282"/>
                        <a:pt x="35" y="271"/>
                        <a:pt x="35" y="264"/>
                      </a:cubicBezTo>
                      <a:cubicBezTo>
                        <a:pt x="35" y="257"/>
                        <a:pt x="34" y="258"/>
                        <a:pt x="19" y="255"/>
                      </a:cubicBezTo>
                      <a:cubicBezTo>
                        <a:pt x="5" y="253"/>
                        <a:pt x="13" y="249"/>
                        <a:pt x="11" y="243"/>
                      </a:cubicBezTo>
                      <a:cubicBezTo>
                        <a:pt x="9" y="237"/>
                        <a:pt x="0" y="235"/>
                        <a:pt x="4" y="229"/>
                      </a:cubicBezTo>
                      <a:cubicBezTo>
                        <a:pt x="7" y="223"/>
                        <a:pt x="9" y="224"/>
                        <a:pt x="16" y="217"/>
                      </a:cubicBezTo>
                      <a:cubicBezTo>
                        <a:pt x="23" y="210"/>
                        <a:pt x="21" y="215"/>
                        <a:pt x="28" y="211"/>
                      </a:cubicBezTo>
                      <a:cubicBezTo>
                        <a:pt x="35" y="207"/>
                        <a:pt x="35" y="203"/>
                        <a:pt x="35" y="195"/>
                      </a:cubicBezTo>
                      <a:cubicBezTo>
                        <a:pt x="35" y="188"/>
                        <a:pt x="31" y="191"/>
                        <a:pt x="25" y="185"/>
                      </a:cubicBezTo>
                      <a:cubicBezTo>
                        <a:pt x="19" y="179"/>
                        <a:pt x="18" y="179"/>
                        <a:pt x="18" y="179"/>
                      </a:cubicBezTo>
                      <a:cubicBezTo>
                        <a:pt x="18" y="179"/>
                        <a:pt x="21" y="175"/>
                        <a:pt x="24" y="163"/>
                      </a:cubicBezTo>
                      <a:cubicBezTo>
                        <a:pt x="28" y="151"/>
                        <a:pt x="24" y="159"/>
                        <a:pt x="47" y="149"/>
                      </a:cubicBezTo>
                      <a:cubicBezTo>
                        <a:pt x="70" y="138"/>
                        <a:pt x="54" y="153"/>
                        <a:pt x="64" y="163"/>
                      </a:cubicBezTo>
                      <a:cubicBezTo>
                        <a:pt x="73" y="173"/>
                        <a:pt x="69" y="169"/>
                        <a:pt x="84" y="161"/>
                      </a:cubicBezTo>
                      <a:cubicBezTo>
                        <a:pt x="100" y="152"/>
                        <a:pt x="87" y="161"/>
                        <a:pt x="102" y="173"/>
                      </a:cubicBezTo>
                      <a:cubicBezTo>
                        <a:pt x="118" y="185"/>
                        <a:pt x="105" y="179"/>
                        <a:pt x="111" y="188"/>
                      </a:cubicBezTo>
                      <a:cubicBezTo>
                        <a:pt x="117" y="198"/>
                        <a:pt x="118" y="189"/>
                        <a:pt x="129" y="185"/>
                      </a:cubicBezTo>
                      <a:cubicBezTo>
                        <a:pt x="139" y="180"/>
                        <a:pt x="131" y="180"/>
                        <a:pt x="141" y="168"/>
                      </a:cubicBezTo>
                      <a:cubicBezTo>
                        <a:pt x="150" y="156"/>
                        <a:pt x="151" y="152"/>
                        <a:pt x="163" y="140"/>
                      </a:cubicBezTo>
                      <a:cubicBezTo>
                        <a:pt x="175" y="128"/>
                        <a:pt x="163" y="132"/>
                        <a:pt x="163" y="132"/>
                      </a:cubicBezTo>
                      <a:cubicBezTo>
                        <a:pt x="163" y="132"/>
                        <a:pt x="163" y="123"/>
                        <a:pt x="165" y="115"/>
                      </a:cubicBezTo>
                      <a:cubicBezTo>
                        <a:pt x="166" y="107"/>
                        <a:pt x="173" y="114"/>
                        <a:pt x="173" y="114"/>
                      </a:cubicBezTo>
                      <a:lnTo>
                        <a:pt x="181" y="111"/>
                      </a:lnTo>
                      <a:cubicBezTo>
                        <a:pt x="181" y="111"/>
                        <a:pt x="187" y="123"/>
                        <a:pt x="195" y="120"/>
                      </a:cubicBezTo>
                      <a:cubicBezTo>
                        <a:pt x="202" y="116"/>
                        <a:pt x="204" y="98"/>
                        <a:pt x="204" y="98"/>
                      </a:cubicBezTo>
                      <a:lnTo>
                        <a:pt x="208" y="74"/>
                      </a:lnTo>
                      <a:cubicBezTo>
                        <a:pt x="208" y="74"/>
                        <a:pt x="217" y="61"/>
                        <a:pt x="225" y="56"/>
                      </a:cubicBezTo>
                      <a:cubicBezTo>
                        <a:pt x="232" y="51"/>
                        <a:pt x="237" y="32"/>
                        <a:pt x="237" y="32"/>
                      </a:cubicBezTo>
                      <a:lnTo>
                        <a:pt x="222" y="15"/>
                      </a:lnTo>
                      <a:lnTo>
                        <a:pt x="232" y="0"/>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0" name="Freeform 3"/>
                <p:cNvSpPr/>
                <p:nvPr/>
              </p:nvSpPr>
              <p:spPr bwMode="gray">
                <a:xfrm>
                  <a:off x="4951640" y="4263106"/>
                  <a:ext cx="1242669" cy="1023818"/>
                </a:xfrm>
                <a:custGeom>
                  <a:avLst/>
                  <a:gdLst>
                    <a:gd name="T0" fmla="*/ 2147483647 w 802"/>
                    <a:gd name="T1" fmla="*/ 2147483647 h 713"/>
                    <a:gd name="T2" fmla="*/ 2147483647 w 802"/>
                    <a:gd name="T3" fmla="*/ 2147483647 h 713"/>
                    <a:gd name="T4" fmla="*/ 2147483647 w 802"/>
                    <a:gd name="T5" fmla="*/ 0 h 713"/>
                    <a:gd name="T6" fmla="*/ 2147483647 w 802"/>
                    <a:gd name="T7" fmla="*/ 2147483647 h 713"/>
                    <a:gd name="T8" fmla="*/ 2147483647 w 802"/>
                    <a:gd name="T9" fmla="*/ 2147483647 h 713"/>
                    <a:gd name="T10" fmla="*/ 2147483647 w 802"/>
                    <a:gd name="T11" fmla="*/ 2147483647 h 713"/>
                    <a:gd name="T12" fmla="*/ 2147483647 w 802"/>
                    <a:gd name="T13" fmla="*/ 2147483647 h 713"/>
                    <a:gd name="T14" fmla="*/ 2147483647 w 802"/>
                    <a:gd name="T15" fmla="*/ 2147483647 h 713"/>
                    <a:gd name="T16" fmla="*/ 2147483647 w 802"/>
                    <a:gd name="T17" fmla="*/ 2147483647 h 713"/>
                    <a:gd name="T18" fmla="*/ 2147483647 w 802"/>
                    <a:gd name="T19" fmla="*/ 2147483647 h 713"/>
                    <a:gd name="T20" fmla="*/ 2147483647 w 802"/>
                    <a:gd name="T21" fmla="*/ 2147483647 h 713"/>
                    <a:gd name="T22" fmla="*/ 2147483647 w 802"/>
                    <a:gd name="T23" fmla="*/ 2147483647 h 713"/>
                    <a:gd name="T24" fmla="*/ 2147483647 w 802"/>
                    <a:gd name="T25" fmla="*/ 2147483647 h 713"/>
                    <a:gd name="T26" fmla="*/ 2147483647 w 802"/>
                    <a:gd name="T27" fmla="*/ 2147483647 h 713"/>
                    <a:gd name="T28" fmla="*/ 2147483647 w 802"/>
                    <a:gd name="T29" fmla="*/ 2147483647 h 713"/>
                    <a:gd name="T30" fmla="*/ 2147483647 w 802"/>
                    <a:gd name="T31" fmla="*/ 2147483647 h 713"/>
                    <a:gd name="T32" fmla="*/ 2147483647 w 802"/>
                    <a:gd name="T33" fmla="*/ 2147483647 h 713"/>
                    <a:gd name="T34" fmla="*/ 2147483647 w 802"/>
                    <a:gd name="T35" fmla="*/ 2147483647 h 713"/>
                    <a:gd name="T36" fmla="*/ 2147483647 w 802"/>
                    <a:gd name="T37" fmla="*/ 2147483647 h 713"/>
                    <a:gd name="T38" fmla="*/ 2147483647 w 802"/>
                    <a:gd name="T39" fmla="*/ 2147483647 h 713"/>
                    <a:gd name="T40" fmla="*/ 2147483647 w 802"/>
                    <a:gd name="T41" fmla="*/ 2147483647 h 713"/>
                    <a:gd name="T42" fmla="*/ 2147483647 w 802"/>
                    <a:gd name="T43" fmla="*/ 2147483647 h 713"/>
                    <a:gd name="T44" fmla="*/ 2147483647 w 802"/>
                    <a:gd name="T45" fmla="*/ 2147483647 h 713"/>
                    <a:gd name="T46" fmla="*/ 2147483647 w 802"/>
                    <a:gd name="T47" fmla="*/ 2147483647 h 713"/>
                    <a:gd name="T48" fmla="*/ 2147483647 w 802"/>
                    <a:gd name="T49" fmla="*/ 2147483647 h 713"/>
                    <a:gd name="T50" fmla="*/ 2147483647 w 802"/>
                    <a:gd name="T51" fmla="*/ 2147483647 h 713"/>
                    <a:gd name="T52" fmla="*/ 2147483647 w 802"/>
                    <a:gd name="T53" fmla="*/ 2147483647 h 713"/>
                    <a:gd name="T54" fmla="*/ 2147483647 w 802"/>
                    <a:gd name="T55" fmla="*/ 2147483647 h 713"/>
                    <a:gd name="T56" fmla="*/ 2147483647 w 802"/>
                    <a:gd name="T57" fmla="*/ 2147483647 h 713"/>
                    <a:gd name="T58" fmla="*/ 2147483647 w 802"/>
                    <a:gd name="T59" fmla="*/ 2147483647 h 713"/>
                    <a:gd name="T60" fmla="*/ 2147483647 w 802"/>
                    <a:gd name="T61" fmla="*/ 2147483647 h 713"/>
                    <a:gd name="T62" fmla="*/ 2147483647 w 802"/>
                    <a:gd name="T63" fmla="*/ 2147483647 h 713"/>
                    <a:gd name="T64" fmla="*/ 2147483647 w 802"/>
                    <a:gd name="T65" fmla="*/ 2147483647 h 713"/>
                    <a:gd name="T66" fmla="*/ 2147483647 w 802"/>
                    <a:gd name="T67" fmla="*/ 2147483647 h 713"/>
                    <a:gd name="T68" fmla="*/ 2147483647 w 802"/>
                    <a:gd name="T69" fmla="*/ 2147483647 h 713"/>
                    <a:gd name="T70" fmla="*/ 2147483647 w 802"/>
                    <a:gd name="T71" fmla="*/ 2147483647 h 713"/>
                    <a:gd name="T72" fmla="*/ 2147483647 w 802"/>
                    <a:gd name="T73" fmla="*/ 2147483647 h 713"/>
                    <a:gd name="T74" fmla="*/ 2147483647 w 802"/>
                    <a:gd name="T75" fmla="*/ 2147483647 h 713"/>
                    <a:gd name="T76" fmla="*/ 2147483647 w 802"/>
                    <a:gd name="T77" fmla="*/ 2147483647 h 713"/>
                    <a:gd name="T78" fmla="*/ 2147483647 w 802"/>
                    <a:gd name="T79" fmla="*/ 2147483647 h 713"/>
                    <a:gd name="T80" fmla="*/ 2147483647 w 802"/>
                    <a:gd name="T81" fmla="*/ 2147483647 h 713"/>
                    <a:gd name="T82" fmla="*/ 2147483647 w 802"/>
                    <a:gd name="T83" fmla="*/ 2147483647 h 713"/>
                    <a:gd name="T84" fmla="*/ 2147483647 w 802"/>
                    <a:gd name="T85" fmla="*/ 2147483647 h 713"/>
                    <a:gd name="T86" fmla="*/ 2147483647 w 802"/>
                    <a:gd name="T87" fmla="*/ 2147483647 h 713"/>
                    <a:gd name="T88" fmla="*/ 2147483647 w 802"/>
                    <a:gd name="T89" fmla="*/ 2147483647 h 713"/>
                    <a:gd name="T90" fmla="*/ 2147483647 w 802"/>
                    <a:gd name="T91" fmla="*/ 2147483647 h 713"/>
                    <a:gd name="T92" fmla="*/ 2147483647 w 802"/>
                    <a:gd name="T93" fmla="*/ 2147483647 h 713"/>
                    <a:gd name="T94" fmla="*/ 2147483647 w 802"/>
                    <a:gd name="T95" fmla="*/ 2147483647 h 713"/>
                    <a:gd name="T96" fmla="*/ 2147483647 w 802"/>
                    <a:gd name="T97" fmla="*/ 2147483647 h 713"/>
                    <a:gd name="T98" fmla="*/ 2147483647 w 802"/>
                    <a:gd name="T99" fmla="*/ 2147483647 h 713"/>
                    <a:gd name="T100" fmla="*/ 2147483647 w 802"/>
                    <a:gd name="T101" fmla="*/ 2147483647 h 713"/>
                    <a:gd name="T102" fmla="*/ 0 w 802"/>
                    <a:gd name="T103" fmla="*/ 2147483647 h 713"/>
                    <a:gd name="T104" fmla="*/ 2147483647 w 802"/>
                    <a:gd name="T105" fmla="*/ 2147483647 h 713"/>
                    <a:gd name="T106" fmla="*/ 2147483647 w 802"/>
                    <a:gd name="T107" fmla="*/ 2147483647 h 713"/>
                    <a:gd name="T108" fmla="*/ 2147483647 w 802"/>
                    <a:gd name="T109" fmla="*/ 2147483647 h 713"/>
                    <a:gd name="T110" fmla="*/ 2147483647 w 802"/>
                    <a:gd name="T111" fmla="*/ 2147483647 h 713"/>
                    <a:gd name="T112" fmla="*/ 2147483647 w 802"/>
                    <a:gd name="T113" fmla="*/ 2147483647 h 713"/>
                    <a:gd name="T114" fmla="*/ 2147483647 w 802"/>
                    <a:gd name="T115" fmla="*/ 2147483647 h 713"/>
                    <a:gd name="T116" fmla="*/ 2147483647 w 802"/>
                    <a:gd name="T117" fmla="*/ 2147483647 h 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02"/>
                    <a:gd name="T178" fmla="*/ 0 h 713"/>
                    <a:gd name="T179" fmla="*/ 802 w 802"/>
                    <a:gd name="T180" fmla="*/ 713 h 71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02" h="713">
                      <a:moveTo>
                        <a:pt x="346" y="87"/>
                      </a:moveTo>
                      <a:lnTo>
                        <a:pt x="358" y="60"/>
                      </a:lnTo>
                      <a:lnTo>
                        <a:pt x="346" y="45"/>
                      </a:lnTo>
                      <a:lnTo>
                        <a:pt x="343" y="21"/>
                      </a:lnTo>
                      <a:lnTo>
                        <a:pt x="391" y="0"/>
                      </a:lnTo>
                      <a:lnTo>
                        <a:pt x="403" y="0"/>
                      </a:lnTo>
                      <a:lnTo>
                        <a:pt x="410" y="16"/>
                      </a:lnTo>
                      <a:lnTo>
                        <a:pt x="412" y="39"/>
                      </a:lnTo>
                      <a:lnTo>
                        <a:pt x="436" y="57"/>
                      </a:lnTo>
                      <a:lnTo>
                        <a:pt x="466" y="87"/>
                      </a:lnTo>
                      <a:lnTo>
                        <a:pt x="482" y="76"/>
                      </a:lnTo>
                      <a:lnTo>
                        <a:pt x="496" y="87"/>
                      </a:lnTo>
                      <a:lnTo>
                        <a:pt x="499" y="120"/>
                      </a:lnTo>
                      <a:lnTo>
                        <a:pt x="518" y="133"/>
                      </a:lnTo>
                      <a:lnTo>
                        <a:pt x="566" y="138"/>
                      </a:lnTo>
                      <a:lnTo>
                        <a:pt x="575" y="129"/>
                      </a:lnTo>
                      <a:lnTo>
                        <a:pt x="572" y="114"/>
                      </a:lnTo>
                      <a:lnTo>
                        <a:pt x="601" y="106"/>
                      </a:lnTo>
                      <a:lnTo>
                        <a:pt x="617" y="109"/>
                      </a:lnTo>
                      <a:lnTo>
                        <a:pt x="620" y="129"/>
                      </a:lnTo>
                      <a:lnTo>
                        <a:pt x="634" y="129"/>
                      </a:lnTo>
                      <a:lnTo>
                        <a:pt x="681" y="120"/>
                      </a:lnTo>
                      <a:lnTo>
                        <a:pt x="692" y="124"/>
                      </a:lnTo>
                      <a:lnTo>
                        <a:pt x="695" y="138"/>
                      </a:lnTo>
                      <a:lnTo>
                        <a:pt x="714" y="144"/>
                      </a:lnTo>
                      <a:lnTo>
                        <a:pt x="759" y="166"/>
                      </a:lnTo>
                      <a:lnTo>
                        <a:pt x="785" y="156"/>
                      </a:lnTo>
                      <a:lnTo>
                        <a:pt x="797" y="161"/>
                      </a:lnTo>
                      <a:lnTo>
                        <a:pt x="787" y="176"/>
                      </a:lnTo>
                      <a:lnTo>
                        <a:pt x="802" y="193"/>
                      </a:lnTo>
                      <a:cubicBezTo>
                        <a:pt x="802" y="193"/>
                        <a:pt x="797" y="212"/>
                        <a:pt x="790" y="217"/>
                      </a:cubicBezTo>
                      <a:cubicBezTo>
                        <a:pt x="782" y="222"/>
                        <a:pt x="773" y="235"/>
                        <a:pt x="773" y="235"/>
                      </a:cubicBezTo>
                      <a:lnTo>
                        <a:pt x="769" y="259"/>
                      </a:lnTo>
                      <a:cubicBezTo>
                        <a:pt x="769" y="259"/>
                        <a:pt x="767" y="277"/>
                        <a:pt x="760" y="281"/>
                      </a:cubicBezTo>
                      <a:cubicBezTo>
                        <a:pt x="752" y="284"/>
                        <a:pt x="746" y="272"/>
                        <a:pt x="746" y="272"/>
                      </a:cubicBezTo>
                      <a:lnTo>
                        <a:pt x="738" y="275"/>
                      </a:lnTo>
                      <a:cubicBezTo>
                        <a:pt x="738" y="275"/>
                        <a:pt x="731" y="268"/>
                        <a:pt x="730" y="276"/>
                      </a:cubicBezTo>
                      <a:cubicBezTo>
                        <a:pt x="728" y="284"/>
                        <a:pt x="728" y="293"/>
                        <a:pt x="728" y="293"/>
                      </a:cubicBezTo>
                      <a:cubicBezTo>
                        <a:pt x="728" y="293"/>
                        <a:pt x="740" y="289"/>
                        <a:pt x="728" y="301"/>
                      </a:cubicBezTo>
                      <a:cubicBezTo>
                        <a:pt x="716" y="313"/>
                        <a:pt x="715" y="317"/>
                        <a:pt x="706" y="329"/>
                      </a:cubicBezTo>
                      <a:cubicBezTo>
                        <a:pt x="696" y="341"/>
                        <a:pt x="704" y="341"/>
                        <a:pt x="694" y="346"/>
                      </a:cubicBezTo>
                      <a:cubicBezTo>
                        <a:pt x="683" y="350"/>
                        <a:pt x="682" y="359"/>
                        <a:pt x="676" y="349"/>
                      </a:cubicBezTo>
                      <a:cubicBezTo>
                        <a:pt x="670" y="340"/>
                        <a:pt x="683" y="346"/>
                        <a:pt x="667" y="334"/>
                      </a:cubicBezTo>
                      <a:cubicBezTo>
                        <a:pt x="652" y="322"/>
                        <a:pt x="665" y="313"/>
                        <a:pt x="649" y="322"/>
                      </a:cubicBezTo>
                      <a:cubicBezTo>
                        <a:pt x="634" y="330"/>
                        <a:pt x="638" y="334"/>
                        <a:pt x="629" y="324"/>
                      </a:cubicBezTo>
                      <a:cubicBezTo>
                        <a:pt x="619" y="314"/>
                        <a:pt x="635" y="299"/>
                        <a:pt x="612" y="310"/>
                      </a:cubicBezTo>
                      <a:cubicBezTo>
                        <a:pt x="589" y="320"/>
                        <a:pt x="593" y="312"/>
                        <a:pt x="589" y="324"/>
                      </a:cubicBezTo>
                      <a:cubicBezTo>
                        <a:pt x="586" y="336"/>
                        <a:pt x="583" y="340"/>
                        <a:pt x="583" y="340"/>
                      </a:cubicBezTo>
                      <a:cubicBezTo>
                        <a:pt x="583" y="340"/>
                        <a:pt x="584" y="340"/>
                        <a:pt x="590" y="346"/>
                      </a:cubicBezTo>
                      <a:cubicBezTo>
                        <a:pt x="596" y="352"/>
                        <a:pt x="600" y="349"/>
                        <a:pt x="600" y="356"/>
                      </a:cubicBezTo>
                      <a:cubicBezTo>
                        <a:pt x="600" y="364"/>
                        <a:pt x="600" y="368"/>
                        <a:pt x="593" y="372"/>
                      </a:cubicBezTo>
                      <a:cubicBezTo>
                        <a:pt x="586" y="376"/>
                        <a:pt x="588" y="371"/>
                        <a:pt x="581" y="378"/>
                      </a:cubicBezTo>
                      <a:cubicBezTo>
                        <a:pt x="574" y="385"/>
                        <a:pt x="572" y="384"/>
                        <a:pt x="569" y="390"/>
                      </a:cubicBezTo>
                      <a:cubicBezTo>
                        <a:pt x="565" y="396"/>
                        <a:pt x="574" y="398"/>
                        <a:pt x="576" y="404"/>
                      </a:cubicBezTo>
                      <a:cubicBezTo>
                        <a:pt x="578" y="410"/>
                        <a:pt x="570" y="414"/>
                        <a:pt x="584" y="416"/>
                      </a:cubicBezTo>
                      <a:cubicBezTo>
                        <a:pt x="599" y="419"/>
                        <a:pt x="600" y="418"/>
                        <a:pt x="600" y="425"/>
                      </a:cubicBezTo>
                      <a:cubicBezTo>
                        <a:pt x="600" y="432"/>
                        <a:pt x="601" y="443"/>
                        <a:pt x="601" y="443"/>
                      </a:cubicBezTo>
                      <a:cubicBezTo>
                        <a:pt x="601" y="443"/>
                        <a:pt x="610" y="449"/>
                        <a:pt x="620" y="449"/>
                      </a:cubicBezTo>
                      <a:cubicBezTo>
                        <a:pt x="631" y="449"/>
                        <a:pt x="637" y="449"/>
                        <a:pt x="637" y="449"/>
                      </a:cubicBezTo>
                      <a:lnTo>
                        <a:pt x="640" y="460"/>
                      </a:lnTo>
                      <a:lnTo>
                        <a:pt x="648" y="476"/>
                      </a:lnTo>
                      <a:lnTo>
                        <a:pt x="651" y="487"/>
                      </a:lnTo>
                      <a:lnTo>
                        <a:pt x="650" y="487"/>
                      </a:lnTo>
                      <a:lnTo>
                        <a:pt x="623" y="470"/>
                      </a:lnTo>
                      <a:lnTo>
                        <a:pt x="601" y="497"/>
                      </a:lnTo>
                      <a:lnTo>
                        <a:pt x="601" y="508"/>
                      </a:lnTo>
                      <a:lnTo>
                        <a:pt x="644" y="532"/>
                      </a:lnTo>
                      <a:lnTo>
                        <a:pt x="654" y="550"/>
                      </a:lnTo>
                      <a:lnTo>
                        <a:pt x="623" y="562"/>
                      </a:lnTo>
                      <a:lnTo>
                        <a:pt x="577" y="560"/>
                      </a:lnTo>
                      <a:lnTo>
                        <a:pt x="571" y="541"/>
                      </a:lnTo>
                      <a:lnTo>
                        <a:pt x="553" y="535"/>
                      </a:lnTo>
                      <a:lnTo>
                        <a:pt x="526" y="553"/>
                      </a:lnTo>
                      <a:lnTo>
                        <a:pt x="505" y="542"/>
                      </a:lnTo>
                      <a:lnTo>
                        <a:pt x="503" y="517"/>
                      </a:lnTo>
                      <a:lnTo>
                        <a:pt x="496" y="505"/>
                      </a:lnTo>
                      <a:lnTo>
                        <a:pt x="496" y="491"/>
                      </a:lnTo>
                      <a:lnTo>
                        <a:pt x="467" y="485"/>
                      </a:lnTo>
                      <a:lnTo>
                        <a:pt x="460" y="493"/>
                      </a:lnTo>
                      <a:lnTo>
                        <a:pt x="464" y="512"/>
                      </a:lnTo>
                      <a:lnTo>
                        <a:pt x="442" y="523"/>
                      </a:lnTo>
                      <a:lnTo>
                        <a:pt x="437" y="538"/>
                      </a:lnTo>
                      <a:lnTo>
                        <a:pt x="442" y="554"/>
                      </a:lnTo>
                      <a:lnTo>
                        <a:pt x="395" y="611"/>
                      </a:lnTo>
                      <a:lnTo>
                        <a:pt x="403" y="679"/>
                      </a:lnTo>
                      <a:lnTo>
                        <a:pt x="380" y="698"/>
                      </a:lnTo>
                      <a:lnTo>
                        <a:pt x="368" y="686"/>
                      </a:lnTo>
                      <a:lnTo>
                        <a:pt x="322" y="713"/>
                      </a:lnTo>
                      <a:lnTo>
                        <a:pt x="305" y="704"/>
                      </a:lnTo>
                      <a:lnTo>
                        <a:pt x="238" y="571"/>
                      </a:lnTo>
                      <a:lnTo>
                        <a:pt x="211" y="553"/>
                      </a:lnTo>
                      <a:lnTo>
                        <a:pt x="190" y="545"/>
                      </a:lnTo>
                      <a:lnTo>
                        <a:pt x="180" y="529"/>
                      </a:lnTo>
                      <a:lnTo>
                        <a:pt x="192" y="508"/>
                      </a:lnTo>
                      <a:lnTo>
                        <a:pt x="172" y="493"/>
                      </a:lnTo>
                      <a:lnTo>
                        <a:pt x="150" y="512"/>
                      </a:lnTo>
                      <a:lnTo>
                        <a:pt x="126" y="517"/>
                      </a:lnTo>
                      <a:lnTo>
                        <a:pt x="111" y="445"/>
                      </a:lnTo>
                      <a:lnTo>
                        <a:pt x="108" y="428"/>
                      </a:lnTo>
                      <a:lnTo>
                        <a:pt x="103" y="315"/>
                      </a:lnTo>
                      <a:lnTo>
                        <a:pt x="82" y="256"/>
                      </a:lnTo>
                      <a:lnTo>
                        <a:pt x="97" y="244"/>
                      </a:lnTo>
                      <a:lnTo>
                        <a:pt x="52" y="162"/>
                      </a:lnTo>
                      <a:lnTo>
                        <a:pt x="0" y="117"/>
                      </a:lnTo>
                      <a:lnTo>
                        <a:pt x="7" y="91"/>
                      </a:lnTo>
                      <a:lnTo>
                        <a:pt x="15" y="84"/>
                      </a:lnTo>
                      <a:lnTo>
                        <a:pt x="93" y="72"/>
                      </a:lnTo>
                      <a:lnTo>
                        <a:pt x="144" y="87"/>
                      </a:lnTo>
                      <a:lnTo>
                        <a:pt x="174" y="79"/>
                      </a:lnTo>
                      <a:lnTo>
                        <a:pt x="186" y="99"/>
                      </a:lnTo>
                      <a:lnTo>
                        <a:pt x="225" y="138"/>
                      </a:lnTo>
                      <a:lnTo>
                        <a:pt x="255" y="132"/>
                      </a:lnTo>
                      <a:lnTo>
                        <a:pt x="255" y="106"/>
                      </a:lnTo>
                      <a:lnTo>
                        <a:pt x="264" y="91"/>
                      </a:lnTo>
                      <a:lnTo>
                        <a:pt x="292" y="79"/>
                      </a:lnTo>
                      <a:lnTo>
                        <a:pt x="305" y="100"/>
                      </a:lnTo>
                      <a:lnTo>
                        <a:pt x="322" y="87"/>
                      </a:lnTo>
                      <a:lnTo>
                        <a:pt x="346" y="90"/>
                      </a:lnTo>
                      <a:lnTo>
                        <a:pt x="346" y="87"/>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1" name="Freeform 43"/>
                <p:cNvSpPr/>
                <p:nvPr/>
              </p:nvSpPr>
              <p:spPr bwMode="gray">
                <a:xfrm>
                  <a:off x="2875251" y="3860703"/>
                  <a:ext cx="2239968" cy="1172905"/>
                </a:xfrm>
                <a:custGeom>
                  <a:avLst/>
                  <a:gdLst>
                    <a:gd name="T0" fmla="*/ 2147483647 w 1394"/>
                    <a:gd name="T1" fmla="*/ 2147483647 h 754"/>
                    <a:gd name="T2" fmla="*/ 2147483647 w 1394"/>
                    <a:gd name="T3" fmla="*/ 2147483647 h 754"/>
                    <a:gd name="T4" fmla="*/ 2147483647 w 1394"/>
                    <a:gd name="T5" fmla="*/ 2147483647 h 754"/>
                    <a:gd name="T6" fmla="*/ 2147483647 w 1394"/>
                    <a:gd name="T7" fmla="*/ 2147483647 h 754"/>
                    <a:gd name="T8" fmla="*/ 2147483647 w 1394"/>
                    <a:gd name="T9" fmla="*/ 2147483647 h 754"/>
                    <a:gd name="T10" fmla="*/ 2147483647 w 1394"/>
                    <a:gd name="T11" fmla="*/ 2147483647 h 754"/>
                    <a:gd name="T12" fmla="*/ 2147483647 w 1394"/>
                    <a:gd name="T13" fmla="*/ 2147483647 h 754"/>
                    <a:gd name="T14" fmla="*/ 2147483647 w 1394"/>
                    <a:gd name="T15" fmla="*/ 2147483647 h 754"/>
                    <a:gd name="T16" fmla="*/ 2147483647 w 1394"/>
                    <a:gd name="T17" fmla="*/ 2147483647 h 754"/>
                    <a:gd name="T18" fmla="*/ 2147483647 w 1394"/>
                    <a:gd name="T19" fmla="*/ 2147483647 h 754"/>
                    <a:gd name="T20" fmla="*/ 2147483647 w 1394"/>
                    <a:gd name="T21" fmla="*/ 2147483647 h 754"/>
                    <a:gd name="T22" fmla="*/ 2147483647 w 1394"/>
                    <a:gd name="T23" fmla="*/ 2147483647 h 754"/>
                    <a:gd name="T24" fmla="*/ 2147483647 w 1394"/>
                    <a:gd name="T25" fmla="*/ 2147483647 h 754"/>
                    <a:gd name="T26" fmla="*/ 2147483647 w 1394"/>
                    <a:gd name="T27" fmla="*/ 2147483647 h 754"/>
                    <a:gd name="T28" fmla="*/ 2147483647 w 1394"/>
                    <a:gd name="T29" fmla="*/ 2147483647 h 754"/>
                    <a:gd name="T30" fmla="*/ 2147483647 w 1394"/>
                    <a:gd name="T31" fmla="*/ 2147483647 h 754"/>
                    <a:gd name="T32" fmla="*/ 2147483647 w 1394"/>
                    <a:gd name="T33" fmla="*/ 2147483647 h 754"/>
                    <a:gd name="T34" fmla="*/ 2147483647 w 1394"/>
                    <a:gd name="T35" fmla="*/ 2147483647 h 754"/>
                    <a:gd name="T36" fmla="*/ 2147483647 w 1394"/>
                    <a:gd name="T37" fmla="*/ 2147483647 h 754"/>
                    <a:gd name="T38" fmla="*/ 2147483647 w 1394"/>
                    <a:gd name="T39" fmla="*/ 2147483647 h 754"/>
                    <a:gd name="T40" fmla="*/ 2147483647 w 1394"/>
                    <a:gd name="T41" fmla="*/ 2147483647 h 754"/>
                    <a:gd name="T42" fmla="*/ 2147483647 w 1394"/>
                    <a:gd name="T43" fmla="*/ 2147483647 h 754"/>
                    <a:gd name="T44" fmla="*/ 2147483647 w 1394"/>
                    <a:gd name="T45" fmla="*/ 2147483647 h 754"/>
                    <a:gd name="T46" fmla="*/ 2147483647 w 1394"/>
                    <a:gd name="T47" fmla="*/ 2147483647 h 754"/>
                    <a:gd name="T48" fmla="*/ 2147483647 w 1394"/>
                    <a:gd name="T49" fmla="*/ 2147483647 h 754"/>
                    <a:gd name="T50" fmla="*/ 2147483647 w 1394"/>
                    <a:gd name="T51" fmla="*/ 2147483647 h 754"/>
                    <a:gd name="T52" fmla="*/ 2147483647 w 1394"/>
                    <a:gd name="T53" fmla="*/ 2147483647 h 754"/>
                    <a:gd name="T54" fmla="*/ 2147483647 w 1394"/>
                    <a:gd name="T55" fmla="*/ 2147483647 h 754"/>
                    <a:gd name="T56" fmla="*/ 2147483647 w 1394"/>
                    <a:gd name="T57" fmla="*/ 0 h 754"/>
                    <a:gd name="T58" fmla="*/ 2147483647 w 1394"/>
                    <a:gd name="T59" fmla="*/ 2147483647 h 754"/>
                    <a:gd name="T60" fmla="*/ 2147483647 w 1394"/>
                    <a:gd name="T61" fmla="*/ 2147483647 h 754"/>
                    <a:gd name="T62" fmla="*/ 2147483647 w 1394"/>
                    <a:gd name="T63" fmla="*/ 2147483647 h 754"/>
                    <a:gd name="T64" fmla="*/ 2147483647 w 1394"/>
                    <a:gd name="T65" fmla="*/ 2147483647 h 754"/>
                    <a:gd name="T66" fmla="*/ 2147483647 w 1394"/>
                    <a:gd name="T67" fmla="*/ 2147483647 h 754"/>
                    <a:gd name="T68" fmla="*/ 2147483647 w 1394"/>
                    <a:gd name="T69" fmla="*/ 2147483647 h 754"/>
                    <a:gd name="T70" fmla="*/ 2147483647 w 1394"/>
                    <a:gd name="T71" fmla="*/ 2147483647 h 754"/>
                    <a:gd name="T72" fmla="*/ 2147483647 w 1394"/>
                    <a:gd name="T73" fmla="*/ 2147483647 h 754"/>
                    <a:gd name="T74" fmla="*/ 2147483647 w 1394"/>
                    <a:gd name="T75" fmla="*/ 2147483647 h 754"/>
                    <a:gd name="T76" fmla="*/ 2147483647 w 1394"/>
                    <a:gd name="T77" fmla="*/ 2147483647 h 754"/>
                    <a:gd name="T78" fmla="*/ 2147483647 w 1394"/>
                    <a:gd name="T79" fmla="*/ 2147483647 h 754"/>
                    <a:gd name="T80" fmla="*/ 2147483647 w 1394"/>
                    <a:gd name="T81" fmla="*/ 2147483647 h 754"/>
                    <a:gd name="T82" fmla="*/ 2147483647 w 1394"/>
                    <a:gd name="T83" fmla="*/ 2147483647 h 754"/>
                    <a:gd name="T84" fmla="*/ 2147483647 w 1394"/>
                    <a:gd name="T85" fmla="*/ 2147483647 h 754"/>
                    <a:gd name="T86" fmla="*/ 0 w 1394"/>
                    <a:gd name="T87" fmla="*/ 2147483647 h 754"/>
                    <a:gd name="T88" fmla="*/ 2147483647 w 1394"/>
                    <a:gd name="T89" fmla="*/ 2147483647 h 754"/>
                    <a:gd name="T90" fmla="*/ 2147483647 w 1394"/>
                    <a:gd name="T91" fmla="*/ 2147483647 h 754"/>
                    <a:gd name="T92" fmla="*/ 2147483647 w 1394"/>
                    <a:gd name="T93" fmla="*/ 2147483647 h 754"/>
                    <a:gd name="T94" fmla="*/ 2147483647 w 1394"/>
                    <a:gd name="T95" fmla="*/ 2147483647 h 754"/>
                    <a:gd name="T96" fmla="*/ 2147483647 w 1394"/>
                    <a:gd name="T97" fmla="*/ 2147483647 h 754"/>
                    <a:gd name="T98" fmla="*/ 2147483647 w 1394"/>
                    <a:gd name="T99" fmla="*/ 2147483647 h 754"/>
                    <a:gd name="T100" fmla="*/ 2147483647 w 1394"/>
                    <a:gd name="T101" fmla="*/ 2147483647 h 754"/>
                    <a:gd name="T102" fmla="*/ 2147483647 w 1394"/>
                    <a:gd name="T103" fmla="*/ 2147483647 h 754"/>
                    <a:gd name="T104" fmla="*/ 2147483647 w 1394"/>
                    <a:gd name="T105" fmla="*/ 2147483647 h 754"/>
                    <a:gd name="T106" fmla="*/ 2147483647 w 1394"/>
                    <a:gd name="T107" fmla="*/ 2147483647 h 754"/>
                    <a:gd name="T108" fmla="*/ 2147483647 w 1394"/>
                    <a:gd name="T109" fmla="*/ 2147483647 h 754"/>
                    <a:gd name="T110" fmla="*/ 2147483647 w 1394"/>
                    <a:gd name="T111" fmla="*/ 2147483647 h 754"/>
                    <a:gd name="T112" fmla="*/ 2147483647 w 1394"/>
                    <a:gd name="T113" fmla="*/ 2147483647 h 754"/>
                    <a:gd name="T114" fmla="*/ 2147483647 w 1394"/>
                    <a:gd name="T115" fmla="*/ 2147483647 h 754"/>
                    <a:gd name="T116" fmla="*/ 2147483647 w 1394"/>
                    <a:gd name="T117" fmla="*/ 2147483647 h 754"/>
                    <a:gd name="T118" fmla="*/ 2147483647 w 1394"/>
                    <a:gd name="T119" fmla="*/ 2147483647 h 754"/>
                    <a:gd name="T120" fmla="*/ 2147483647 w 1394"/>
                    <a:gd name="T121" fmla="*/ 2147483647 h 754"/>
                    <a:gd name="T122" fmla="*/ 2147483647 w 1394"/>
                    <a:gd name="T123" fmla="*/ 2147483647 h 754"/>
                    <a:gd name="T124" fmla="*/ 2147483647 w 1394"/>
                    <a:gd name="T125" fmla="*/ 2147483647 h 75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394"/>
                    <a:gd name="T190" fmla="*/ 0 h 754"/>
                    <a:gd name="T191" fmla="*/ 1394 w 1394"/>
                    <a:gd name="T192" fmla="*/ 754 h 75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394" h="754">
                      <a:moveTo>
                        <a:pt x="803" y="714"/>
                      </a:moveTo>
                      <a:lnTo>
                        <a:pt x="847" y="719"/>
                      </a:lnTo>
                      <a:lnTo>
                        <a:pt x="862" y="740"/>
                      </a:lnTo>
                      <a:lnTo>
                        <a:pt x="870" y="743"/>
                      </a:lnTo>
                      <a:lnTo>
                        <a:pt x="936" y="732"/>
                      </a:lnTo>
                      <a:lnTo>
                        <a:pt x="941" y="719"/>
                      </a:lnTo>
                      <a:lnTo>
                        <a:pt x="952" y="713"/>
                      </a:lnTo>
                      <a:lnTo>
                        <a:pt x="984" y="687"/>
                      </a:lnTo>
                      <a:lnTo>
                        <a:pt x="1012" y="684"/>
                      </a:lnTo>
                      <a:lnTo>
                        <a:pt x="1037" y="667"/>
                      </a:lnTo>
                      <a:lnTo>
                        <a:pt x="1087" y="640"/>
                      </a:lnTo>
                      <a:lnTo>
                        <a:pt x="1092" y="649"/>
                      </a:lnTo>
                      <a:lnTo>
                        <a:pt x="1130" y="660"/>
                      </a:lnTo>
                      <a:lnTo>
                        <a:pt x="1183" y="632"/>
                      </a:lnTo>
                      <a:lnTo>
                        <a:pt x="1201" y="644"/>
                      </a:lnTo>
                      <a:lnTo>
                        <a:pt x="1185" y="667"/>
                      </a:lnTo>
                      <a:lnTo>
                        <a:pt x="1191" y="672"/>
                      </a:lnTo>
                      <a:lnTo>
                        <a:pt x="1213" y="672"/>
                      </a:lnTo>
                      <a:lnTo>
                        <a:pt x="1215" y="681"/>
                      </a:lnTo>
                      <a:lnTo>
                        <a:pt x="1197" y="714"/>
                      </a:lnTo>
                      <a:lnTo>
                        <a:pt x="1202" y="719"/>
                      </a:lnTo>
                      <a:lnTo>
                        <a:pt x="1213" y="719"/>
                      </a:lnTo>
                      <a:lnTo>
                        <a:pt x="1267" y="734"/>
                      </a:lnTo>
                      <a:lnTo>
                        <a:pt x="1290" y="714"/>
                      </a:lnTo>
                      <a:lnTo>
                        <a:pt x="1326" y="742"/>
                      </a:lnTo>
                      <a:lnTo>
                        <a:pt x="1337" y="729"/>
                      </a:lnTo>
                      <a:lnTo>
                        <a:pt x="1346" y="738"/>
                      </a:lnTo>
                      <a:lnTo>
                        <a:pt x="1358" y="738"/>
                      </a:lnTo>
                      <a:lnTo>
                        <a:pt x="1363" y="729"/>
                      </a:lnTo>
                      <a:lnTo>
                        <a:pt x="1361" y="687"/>
                      </a:lnTo>
                      <a:lnTo>
                        <a:pt x="1369" y="681"/>
                      </a:lnTo>
                      <a:lnTo>
                        <a:pt x="1393" y="654"/>
                      </a:lnTo>
                      <a:lnTo>
                        <a:pt x="1388" y="547"/>
                      </a:lnTo>
                      <a:lnTo>
                        <a:pt x="1368" y="493"/>
                      </a:lnTo>
                      <a:lnTo>
                        <a:pt x="1383" y="482"/>
                      </a:lnTo>
                      <a:lnTo>
                        <a:pt x="1340" y="404"/>
                      </a:lnTo>
                      <a:lnTo>
                        <a:pt x="1289" y="363"/>
                      </a:lnTo>
                      <a:lnTo>
                        <a:pt x="1274" y="373"/>
                      </a:lnTo>
                      <a:lnTo>
                        <a:pt x="1276" y="396"/>
                      </a:lnTo>
                      <a:lnTo>
                        <a:pt x="1231" y="454"/>
                      </a:lnTo>
                      <a:lnTo>
                        <a:pt x="1158" y="439"/>
                      </a:lnTo>
                      <a:lnTo>
                        <a:pt x="1153" y="411"/>
                      </a:lnTo>
                      <a:lnTo>
                        <a:pt x="1106" y="374"/>
                      </a:lnTo>
                      <a:lnTo>
                        <a:pt x="1004" y="358"/>
                      </a:lnTo>
                      <a:lnTo>
                        <a:pt x="961" y="351"/>
                      </a:lnTo>
                      <a:lnTo>
                        <a:pt x="943" y="348"/>
                      </a:lnTo>
                      <a:lnTo>
                        <a:pt x="905" y="318"/>
                      </a:lnTo>
                      <a:lnTo>
                        <a:pt x="825" y="299"/>
                      </a:lnTo>
                      <a:lnTo>
                        <a:pt x="769" y="192"/>
                      </a:lnTo>
                      <a:lnTo>
                        <a:pt x="767" y="162"/>
                      </a:lnTo>
                      <a:lnTo>
                        <a:pt x="791" y="151"/>
                      </a:lnTo>
                      <a:lnTo>
                        <a:pt x="791" y="118"/>
                      </a:lnTo>
                      <a:lnTo>
                        <a:pt x="807" y="77"/>
                      </a:lnTo>
                      <a:lnTo>
                        <a:pt x="788" y="58"/>
                      </a:lnTo>
                      <a:lnTo>
                        <a:pt x="812" y="38"/>
                      </a:lnTo>
                      <a:lnTo>
                        <a:pt x="797" y="29"/>
                      </a:lnTo>
                      <a:lnTo>
                        <a:pt x="761" y="29"/>
                      </a:lnTo>
                      <a:lnTo>
                        <a:pt x="695" y="0"/>
                      </a:lnTo>
                      <a:lnTo>
                        <a:pt x="652" y="0"/>
                      </a:lnTo>
                      <a:lnTo>
                        <a:pt x="619" y="8"/>
                      </a:lnTo>
                      <a:lnTo>
                        <a:pt x="582" y="8"/>
                      </a:lnTo>
                      <a:lnTo>
                        <a:pt x="524" y="40"/>
                      </a:lnTo>
                      <a:lnTo>
                        <a:pt x="477" y="35"/>
                      </a:lnTo>
                      <a:lnTo>
                        <a:pt x="431" y="51"/>
                      </a:lnTo>
                      <a:lnTo>
                        <a:pt x="394" y="38"/>
                      </a:lnTo>
                      <a:lnTo>
                        <a:pt x="370" y="18"/>
                      </a:lnTo>
                      <a:lnTo>
                        <a:pt x="308" y="8"/>
                      </a:lnTo>
                      <a:lnTo>
                        <a:pt x="268" y="36"/>
                      </a:lnTo>
                      <a:lnTo>
                        <a:pt x="246" y="28"/>
                      </a:lnTo>
                      <a:lnTo>
                        <a:pt x="227" y="13"/>
                      </a:lnTo>
                      <a:lnTo>
                        <a:pt x="182" y="2"/>
                      </a:lnTo>
                      <a:lnTo>
                        <a:pt x="151" y="24"/>
                      </a:lnTo>
                      <a:lnTo>
                        <a:pt x="139" y="58"/>
                      </a:lnTo>
                      <a:lnTo>
                        <a:pt x="113" y="72"/>
                      </a:lnTo>
                      <a:lnTo>
                        <a:pt x="108" y="92"/>
                      </a:lnTo>
                      <a:lnTo>
                        <a:pt x="92" y="97"/>
                      </a:lnTo>
                      <a:lnTo>
                        <a:pt x="74" y="96"/>
                      </a:lnTo>
                      <a:lnTo>
                        <a:pt x="66" y="110"/>
                      </a:lnTo>
                      <a:lnTo>
                        <a:pt x="63" y="130"/>
                      </a:lnTo>
                      <a:lnTo>
                        <a:pt x="54" y="130"/>
                      </a:lnTo>
                      <a:lnTo>
                        <a:pt x="53" y="151"/>
                      </a:lnTo>
                      <a:lnTo>
                        <a:pt x="75" y="173"/>
                      </a:lnTo>
                      <a:lnTo>
                        <a:pt x="77" y="205"/>
                      </a:lnTo>
                      <a:lnTo>
                        <a:pt x="69" y="217"/>
                      </a:lnTo>
                      <a:lnTo>
                        <a:pt x="37" y="221"/>
                      </a:lnTo>
                      <a:lnTo>
                        <a:pt x="19" y="204"/>
                      </a:lnTo>
                      <a:lnTo>
                        <a:pt x="3" y="205"/>
                      </a:lnTo>
                      <a:lnTo>
                        <a:pt x="0" y="219"/>
                      </a:lnTo>
                      <a:lnTo>
                        <a:pt x="10" y="243"/>
                      </a:lnTo>
                      <a:lnTo>
                        <a:pt x="13" y="260"/>
                      </a:lnTo>
                      <a:lnTo>
                        <a:pt x="13" y="282"/>
                      </a:lnTo>
                      <a:lnTo>
                        <a:pt x="7" y="298"/>
                      </a:lnTo>
                      <a:lnTo>
                        <a:pt x="10" y="309"/>
                      </a:lnTo>
                      <a:lnTo>
                        <a:pt x="30" y="312"/>
                      </a:lnTo>
                      <a:lnTo>
                        <a:pt x="43" y="332"/>
                      </a:lnTo>
                      <a:lnTo>
                        <a:pt x="92" y="371"/>
                      </a:lnTo>
                      <a:lnTo>
                        <a:pt x="92" y="383"/>
                      </a:lnTo>
                      <a:lnTo>
                        <a:pt x="130" y="424"/>
                      </a:lnTo>
                      <a:lnTo>
                        <a:pt x="141" y="439"/>
                      </a:lnTo>
                      <a:lnTo>
                        <a:pt x="153" y="443"/>
                      </a:lnTo>
                      <a:lnTo>
                        <a:pt x="175" y="420"/>
                      </a:lnTo>
                      <a:lnTo>
                        <a:pt x="195" y="439"/>
                      </a:lnTo>
                      <a:lnTo>
                        <a:pt x="280" y="511"/>
                      </a:lnTo>
                      <a:lnTo>
                        <a:pt x="295" y="549"/>
                      </a:lnTo>
                      <a:lnTo>
                        <a:pt x="314" y="549"/>
                      </a:lnTo>
                      <a:lnTo>
                        <a:pt x="325" y="537"/>
                      </a:lnTo>
                      <a:lnTo>
                        <a:pt x="334" y="547"/>
                      </a:lnTo>
                      <a:lnTo>
                        <a:pt x="334" y="579"/>
                      </a:lnTo>
                      <a:lnTo>
                        <a:pt x="384" y="608"/>
                      </a:lnTo>
                      <a:lnTo>
                        <a:pt x="395" y="604"/>
                      </a:lnTo>
                      <a:lnTo>
                        <a:pt x="402" y="632"/>
                      </a:lnTo>
                      <a:lnTo>
                        <a:pt x="445" y="658"/>
                      </a:lnTo>
                      <a:lnTo>
                        <a:pt x="446" y="674"/>
                      </a:lnTo>
                      <a:lnTo>
                        <a:pt x="454" y="679"/>
                      </a:lnTo>
                      <a:lnTo>
                        <a:pt x="491" y="677"/>
                      </a:lnTo>
                      <a:lnTo>
                        <a:pt x="511" y="677"/>
                      </a:lnTo>
                      <a:lnTo>
                        <a:pt x="541" y="699"/>
                      </a:lnTo>
                      <a:lnTo>
                        <a:pt x="607" y="698"/>
                      </a:lnTo>
                      <a:lnTo>
                        <a:pt x="643" y="695"/>
                      </a:lnTo>
                      <a:lnTo>
                        <a:pt x="652" y="710"/>
                      </a:lnTo>
                      <a:lnTo>
                        <a:pt x="644" y="742"/>
                      </a:lnTo>
                      <a:lnTo>
                        <a:pt x="654" y="753"/>
                      </a:lnTo>
                      <a:lnTo>
                        <a:pt x="690" y="722"/>
                      </a:lnTo>
                      <a:lnTo>
                        <a:pt x="736" y="689"/>
                      </a:lnTo>
                      <a:lnTo>
                        <a:pt x="769" y="694"/>
                      </a:lnTo>
                      <a:lnTo>
                        <a:pt x="803" y="714"/>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2" name="Freeform 44"/>
                <p:cNvSpPr/>
                <p:nvPr/>
              </p:nvSpPr>
              <p:spPr bwMode="gray">
                <a:xfrm>
                  <a:off x="4108684" y="3565168"/>
                  <a:ext cx="1449779" cy="1004028"/>
                </a:xfrm>
                <a:custGeom>
                  <a:avLst/>
                  <a:gdLst>
                    <a:gd name="T0" fmla="*/ 2147483647 w 902"/>
                    <a:gd name="T1" fmla="*/ 2147483647 h 645"/>
                    <a:gd name="T2" fmla="*/ 2147483647 w 902"/>
                    <a:gd name="T3" fmla="*/ 2147483647 h 645"/>
                    <a:gd name="T4" fmla="*/ 2147483647 w 902"/>
                    <a:gd name="T5" fmla="*/ 2147483647 h 645"/>
                    <a:gd name="T6" fmla="*/ 2147483647 w 902"/>
                    <a:gd name="T7" fmla="*/ 2147483647 h 645"/>
                    <a:gd name="T8" fmla="*/ 2147483647 w 902"/>
                    <a:gd name="T9" fmla="*/ 2147483647 h 645"/>
                    <a:gd name="T10" fmla="*/ 2147483647 w 902"/>
                    <a:gd name="T11" fmla="*/ 2147483647 h 645"/>
                    <a:gd name="T12" fmla="*/ 2147483647 w 902"/>
                    <a:gd name="T13" fmla="*/ 0 h 645"/>
                    <a:gd name="T14" fmla="*/ 2147483647 w 902"/>
                    <a:gd name="T15" fmla="*/ 2147483647 h 645"/>
                    <a:gd name="T16" fmla="*/ 2147483647 w 902"/>
                    <a:gd name="T17" fmla="*/ 2147483647 h 645"/>
                    <a:gd name="T18" fmla="*/ 2147483647 w 902"/>
                    <a:gd name="T19" fmla="*/ 2147483647 h 645"/>
                    <a:gd name="T20" fmla="*/ 2147483647 w 902"/>
                    <a:gd name="T21" fmla="*/ 2147483647 h 645"/>
                    <a:gd name="T22" fmla="*/ 2147483647 w 902"/>
                    <a:gd name="T23" fmla="*/ 2147483647 h 645"/>
                    <a:gd name="T24" fmla="*/ 2147483647 w 902"/>
                    <a:gd name="T25" fmla="*/ 2147483647 h 645"/>
                    <a:gd name="T26" fmla="*/ 2147483647 w 902"/>
                    <a:gd name="T27" fmla="*/ 2147483647 h 645"/>
                    <a:gd name="T28" fmla="*/ 2147483647 w 902"/>
                    <a:gd name="T29" fmla="*/ 2147483647 h 645"/>
                    <a:gd name="T30" fmla="*/ 2147483647 w 902"/>
                    <a:gd name="T31" fmla="*/ 2147483647 h 645"/>
                    <a:gd name="T32" fmla="*/ 2147483647 w 902"/>
                    <a:gd name="T33" fmla="*/ 2147483647 h 645"/>
                    <a:gd name="T34" fmla="*/ 2147483647 w 902"/>
                    <a:gd name="T35" fmla="*/ 2147483647 h 645"/>
                    <a:gd name="T36" fmla="*/ 2147483647 w 902"/>
                    <a:gd name="T37" fmla="*/ 2147483647 h 645"/>
                    <a:gd name="T38" fmla="*/ 2147483647 w 902"/>
                    <a:gd name="T39" fmla="*/ 2147483647 h 645"/>
                    <a:gd name="T40" fmla="*/ 2147483647 w 902"/>
                    <a:gd name="T41" fmla="*/ 2147483647 h 645"/>
                    <a:gd name="T42" fmla="*/ 2147483647 w 902"/>
                    <a:gd name="T43" fmla="*/ 2147483647 h 645"/>
                    <a:gd name="T44" fmla="*/ 2147483647 w 902"/>
                    <a:gd name="T45" fmla="*/ 2147483647 h 645"/>
                    <a:gd name="T46" fmla="*/ 2147483647 w 902"/>
                    <a:gd name="T47" fmla="*/ 2147483647 h 645"/>
                    <a:gd name="T48" fmla="*/ 2147483647 w 902"/>
                    <a:gd name="T49" fmla="*/ 2147483647 h 645"/>
                    <a:gd name="T50" fmla="*/ 2147483647 w 902"/>
                    <a:gd name="T51" fmla="*/ 2147483647 h 645"/>
                    <a:gd name="T52" fmla="*/ 2147483647 w 902"/>
                    <a:gd name="T53" fmla="*/ 2147483647 h 645"/>
                    <a:gd name="T54" fmla="*/ 2147483647 w 902"/>
                    <a:gd name="T55" fmla="*/ 2147483647 h 645"/>
                    <a:gd name="T56" fmla="*/ 2147483647 w 902"/>
                    <a:gd name="T57" fmla="*/ 2147483647 h 645"/>
                    <a:gd name="T58" fmla="*/ 2147483647 w 902"/>
                    <a:gd name="T59" fmla="*/ 2147483647 h 645"/>
                    <a:gd name="T60" fmla="*/ 2147483647 w 902"/>
                    <a:gd name="T61" fmla="*/ 2147483647 h 645"/>
                    <a:gd name="T62" fmla="*/ 2147483647 w 902"/>
                    <a:gd name="T63" fmla="*/ 2147483647 h 645"/>
                    <a:gd name="T64" fmla="*/ 2147483647 w 902"/>
                    <a:gd name="T65" fmla="*/ 2147483647 h 645"/>
                    <a:gd name="T66" fmla="*/ 2147483647 w 902"/>
                    <a:gd name="T67" fmla="*/ 2147483647 h 645"/>
                    <a:gd name="T68" fmla="*/ 2147483647 w 902"/>
                    <a:gd name="T69" fmla="*/ 2147483647 h 645"/>
                    <a:gd name="T70" fmla="*/ 2147483647 w 902"/>
                    <a:gd name="T71" fmla="*/ 2147483647 h 645"/>
                    <a:gd name="T72" fmla="*/ 2147483647 w 902"/>
                    <a:gd name="T73" fmla="*/ 2147483647 h 645"/>
                    <a:gd name="T74" fmla="*/ 2147483647 w 902"/>
                    <a:gd name="T75" fmla="*/ 2147483647 h 645"/>
                    <a:gd name="T76" fmla="*/ 2147483647 w 902"/>
                    <a:gd name="T77" fmla="*/ 2147483647 h 645"/>
                    <a:gd name="T78" fmla="*/ 2147483647 w 902"/>
                    <a:gd name="T79" fmla="*/ 2147483647 h 64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902"/>
                    <a:gd name="T121" fmla="*/ 0 h 645"/>
                    <a:gd name="T122" fmla="*/ 902 w 902"/>
                    <a:gd name="T123" fmla="*/ 645 h 64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902" h="645">
                      <a:moveTo>
                        <a:pt x="45" y="228"/>
                      </a:moveTo>
                      <a:lnTo>
                        <a:pt x="74" y="239"/>
                      </a:lnTo>
                      <a:lnTo>
                        <a:pt x="125" y="223"/>
                      </a:lnTo>
                      <a:lnTo>
                        <a:pt x="117" y="214"/>
                      </a:lnTo>
                      <a:lnTo>
                        <a:pt x="105" y="214"/>
                      </a:lnTo>
                      <a:lnTo>
                        <a:pt x="98" y="198"/>
                      </a:lnTo>
                      <a:lnTo>
                        <a:pt x="103" y="185"/>
                      </a:lnTo>
                      <a:lnTo>
                        <a:pt x="126" y="175"/>
                      </a:lnTo>
                      <a:lnTo>
                        <a:pt x="144" y="148"/>
                      </a:lnTo>
                      <a:lnTo>
                        <a:pt x="92" y="105"/>
                      </a:lnTo>
                      <a:lnTo>
                        <a:pt x="89" y="60"/>
                      </a:lnTo>
                      <a:lnTo>
                        <a:pt x="113" y="41"/>
                      </a:lnTo>
                      <a:lnTo>
                        <a:pt x="283" y="9"/>
                      </a:lnTo>
                      <a:lnTo>
                        <a:pt x="295" y="0"/>
                      </a:lnTo>
                      <a:lnTo>
                        <a:pt x="320" y="2"/>
                      </a:lnTo>
                      <a:lnTo>
                        <a:pt x="406" y="22"/>
                      </a:lnTo>
                      <a:lnTo>
                        <a:pt x="430" y="38"/>
                      </a:lnTo>
                      <a:lnTo>
                        <a:pt x="469" y="60"/>
                      </a:lnTo>
                      <a:lnTo>
                        <a:pt x="492" y="59"/>
                      </a:lnTo>
                      <a:lnTo>
                        <a:pt x="529" y="37"/>
                      </a:lnTo>
                      <a:lnTo>
                        <a:pt x="577" y="43"/>
                      </a:lnTo>
                      <a:lnTo>
                        <a:pt x="609" y="27"/>
                      </a:lnTo>
                      <a:lnTo>
                        <a:pt x="674" y="68"/>
                      </a:lnTo>
                      <a:lnTo>
                        <a:pt x="708" y="55"/>
                      </a:lnTo>
                      <a:lnTo>
                        <a:pt x="727" y="99"/>
                      </a:lnTo>
                      <a:lnTo>
                        <a:pt x="772" y="127"/>
                      </a:lnTo>
                      <a:lnTo>
                        <a:pt x="804" y="156"/>
                      </a:lnTo>
                      <a:lnTo>
                        <a:pt x="828" y="148"/>
                      </a:lnTo>
                      <a:lnTo>
                        <a:pt x="875" y="208"/>
                      </a:lnTo>
                      <a:lnTo>
                        <a:pt x="884" y="248"/>
                      </a:lnTo>
                      <a:lnTo>
                        <a:pt x="901" y="271"/>
                      </a:lnTo>
                      <a:lnTo>
                        <a:pt x="895" y="317"/>
                      </a:lnTo>
                      <a:lnTo>
                        <a:pt x="858" y="346"/>
                      </a:lnTo>
                      <a:lnTo>
                        <a:pt x="865" y="365"/>
                      </a:lnTo>
                      <a:lnTo>
                        <a:pt x="851" y="379"/>
                      </a:lnTo>
                      <a:lnTo>
                        <a:pt x="832" y="397"/>
                      </a:lnTo>
                      <a:lnTo>
                        <a:pt x="832" y="428"/>
                      </a:lnTo>
                      <a:lnTo>
                        <a:pt x="816" y="442"/>
                      </a:lnTo>
                      <a:lnTo>
                        <a:pt x="796" y="435"/>
                      </a:lnTo>
                      <a:lnTo>
                        <a:pt x="778" y="418"/>
                      </a:lnTo>
                      <a:lnTo>
                        <a:pt x="769" y="437"/>
                      </a:lnTo>
                      <a:lnTo>
                        <a:pt x="780" y="454"/>
                      </a:lnTo>
                      <a:lnTo>
                        <a:pt x="810" y="456"/>
                      </a:lnTo>
                      <a:lnTo>
                        <a:pt x="837" y="485"/>
                      </a:lnTo>
                      <a:lnTo>
                        <a:pt x="855" y="485"/>
                      </a:lnTo>
                      <a:lnTo>
                        <a:pt x="867" y="499"/>
                      </a:lnTo>
                      <a:lnTo>
                        <a:pt x="856" y="525"/>
                      </a:lnTo>
                      <a:lnTo>
                        <a:pt x="856" y="527"/>
                      </a:lnTo>
                      <a:lnTo>
                        <a:pt x="832" y="524"/>
                      </a:lnTo>
                      <a:lnTo>
                        <a:pt x="816" y="537"/>
                      </a:lnTo>
                      <a:lnTo>
                        <a:pt x="804" y="518"/>
                      </a:lnTo>
                      <a:lnTo>
                        <a:pt x="776" y="529"/>
                      </a:lnTo>
                      <a:lnTo>
                        <a:pt x="767" y="543"/>
                      </a:lnTo>
                      <a:lnTo>
                        <a:pt x="767" y="566"/>
                      </a:lnTo>
                      <a:lnTo>
                        <a:pt x="738" y="572"/>
                      </a:lnTo>
                      <a:lnTo>
                        <a:pt x="701" y="535"/>
                      </a:lnTo>
                      <a:lnTo>
                        <a:pt x="690" y="517"/>
                      </a:lnTo>
                      <a:lnTo>
                        <a:pt x="661" y="525"/>
                      </a:lnTo>
                      <a:lnTo>
                        <a:pt x="611" y="511"/>
                      </a:lnTo>
                      <a:lnTo>
                        <a:pt x="536" y="522"/>
                      </a:lnTo>
                      <a:lnTo>
                        <a:pt x="529" y="529"/>
                      </a:lnTo>
                      <a:lnTo>
                        <a:pt x="522" y="553"/>
                      </a:lnTo>
                      <a:lnTo>
                        <a:pt x="507" y="563"/>
                      </a:lnTo>
                      <a:lnTo>
                        <a:pt x="509" y="586"/>
                      </a:lnTo>
                      <a:lnTo>
                        <a:pt x="464" y="644"/>
                      </a:lnTo>
                      <a:lnTo>
                        <a:pt x="391" y="629"/>
                      </a:lnTo>
                      <a:lnTo>
                        <a:pt x="386" y="601"/>
                      </a:lnTo>
                      <a:lnTo>
                        <a:pt x="339" y="564"/>
                      </a:lnTo>
                      <a:lnTo>
                        <a:pt x="237" y="548"/>
                      </a:lnTo>
                      <a:lnTo>
                        <a:pt x="194" y="541"/>
                      </a:lnTo>
                      <a:lnTo>
                        <a:pt x="176" y="538"/>
                      </a:lnTo>
                      <a:lnTo>
                        <a:pt x="138" y="508"/>
                      </a:lnTo>
                      <a:lnTo>
                        <a:pt x="58" y="489"/>
                      </a:lnTo>
                      <a:lnTo>
                        <a:pt x="2" y="382"/>
                      </a:lnTo>
                      <a:lnTo>
                        <a:pt x="0" y="352"/>
                      </a:lnTo>
                      <a:lnTo>
                        <a:pt x="24" y="341"/>
                      </a:lnTo>
                      <a:lnTo>
                        <a:pt x="24" y="308"/>
                      </a:lnTo>
                      <a:lnTo>
                        <a:pt x="40" y="267"/>
                      </a:lnTo>
                      <a:lnTo>
                        <a:pt x="21" y="248"/>
                      </a:lnTo>
                      <a:lnTo>
                        <a:pt x="45" y="228"/>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3" name="Freeform 45"/>
                <p:cNvSpPr/>
                <p:nvPr/>
              </p:nvSpPr>
              <p:spPr bwMode="gray">
                <a:xfrm>
                  <a:off x="4607334" y="3162765"/>
                  <a:ext cx="1565867" cy="1294286"/>
                </a:xfrm>
                <a:custGeom>
                  <a:avLst/>
                  <a:gdLst>
                    <a:gd name="T0" fmla="*/ 2147483647 w 974"/>
                    <a:gd name="T1" fmla="*/ 2147483647 h 832"/>
                    <a:gd name="T2" fmla="*/ 2147483647 w 974"/>
                    <a:gd name="T3" fmla="*/ 2147483647 h 832"/>
                    <a:gd name="T4" fmla="*/ 2147483647 w 974"/>
                    <a:gd name="T5" fmla="*/ 0 h 832"/>
                    <a:gd name="T6" fmla="*/ 2147483647 w 974"/>
                    <a:gd name="T7" fmla="*/ 2147483647 h 832"/>
                    <a:gd name="T8" fmla="*/ 2147483647 w 974"/>
                    <a:gd name="T9" fmla="*/ 2147483647 h 832"/>
                    <a:gd name="T10" fmla="*/ 2147483647 w 974"/>
                    <a:gd name="T11" fmla="*/ 2147483647 h 832"/>
                    <a:gd name="T12" fmla="*/ 2147483647 w 974"/>
                    <a:gd name="T13" fmla="*/ 2147483647 h 832"/>
                    <a:gd name="T14" fmla="*/ 2147483647 w 974"/>
                    <a:gd name="T15" fmla="*/ 2147483647 h 832"/>
                    <a:gd name="T16" fmla="*/ 2147483647 w 974"/>
                    <a:gd name="T17" fmla="*/ 2147483647 h 832"/>
                    <a:gd name="T18" fmla="*/ 2147483647 w 974"/>
                    <a:gd name="T19" fmla="*/ 2147483647 h 832"/>
                    <a:gd name="T20" fmla="*/ 2147483647 w 974"/>
                    <a:gd name="T21" fmla="*/ 2147483647 h 832"/>
                    <a:gd name="T22" fmla="*/ 2147483647 w 974"/>
                    <a:gd name="T23" fmla="*/ 2147483647 h 832"/>
                    <a:gd name="T24" fmla="*/ 2147483647 w 974"/>
                    <a:gd name="T25" fmla="*/ 2147483647 h 832"/>
                    <a:gd name="T26" fmla="*/ 2147483647 w 974"/>
                    <a:gd name="T27" fmla="*/ 2147483647 h 832"/>
                    <a:gd name="T28" fmla="*/ 2147483647 w 974"/>
                    <a:gd name="T29" fmla="*/ 2147483647 h 832"/>
                    <a:gd name="T30" fmla="*/ 2147483647 w 974"/>
                    <a:gd name="T31" fmla="*/ 2147483647 h 832"/>
                    <a:gd name="T32" fmla="*/ 2147483647 w 974"/>
                    <a:gd name="T33" fmla="*/ 2147483647 h 832"/>
                    <a:gd name="T34" fmla="*/ 2147483647 w 974"/>
                    <a:gd name="T35" fmla="*/ 2147483647 h 832"/>
                    <a:gd name="T36" fmla="*/ 2147483647 w 974"/>
                    <a:gd name="T37" fmla="*/ 2147483647 h 832"/>
                    <a:gd name="T38" fmla="*/ 2147483647 w 974"/>
                    <a:gd name="T39" fmla="*/ 2147483647 h 832"/>
                    <a:gd name="T40" fmla="*/ 2147483647 w 974"/>
                    <a:gd name="T41" fmla="*/ 2147483647 h 832"/>
                    <a:gd name="T42" fmla="*/ 2147483647 w 974"/>
                    <a:gd name="T43" fmla="*/ 2147483647 h 832"/>
                    <a:gd name="T44" fmla="*/ 2147483647 w 974"/>
                    <a:gd name="T45" fmla="*/ 2147483647 h 832"/>
                    <a:gd name="T46" fmla="*/ 2147483647 w 974"/>
                    <a:gd name="T47" fmla="*/ 2147483647 h 832"/>
                    <a:gd name="T48" fmla="*/ 2147483647 w 974"/>
                    <a:gd name="T49" fmla="*/ 2147483647 h 832"/>
                    <a:gd name="T50" fmla="*/ 2147483647 w 974"/>
                    <a:gd name="T51" fmla="*/ 2147483647 h 832"/>
                    <a:gd name="T52" fmla="*/ 2147483647 w 974"/>
                    <a:gd name="T53" fmla="*/ 2147483647 h 832"/>
                    <a:gd name="T54" fmla="*/ 2147483647 w 974"/>
                    <a:gd name="T55" fmla="*/ 2147483647 h 832"/>
                    <a:gd name="T56" fmla="*/ 2147483647 w 974"/>
                    <a:gd name="T57" fmla="*/ 2147483647 h 832"/>
                    <a:gd name="T58" fmla="*/ 2147483647 w 974"/>
                    <a:gd name="T59" fmla="*/ 2147483647 h 832"/>
                    <a:gd name="T60" fmla="*/ 2147483647 w 974"/>
                    <a:gd name="T61" fmla="*/ 2147483647 h 832"/>
                    <a:gd name="T62" fmla="*/ 2147483647 w 974"/>
                    <a:gd name="T63" fmla="*/ 2147483647 h 832"/>
                    <a:gd name="T64" fmla="*/ 2147483647 w 974"/>
                    <a:gd name="T65" fmla="*/ 2147483647 h 832"/>
                    <a:gd name="T66" fmla="*/ 2147483647 w 974"/>
                    <a:gd name="T67" fmla="*/ 2147483647 h 832"/>
                    <a:gd name="T68" fmla="*/ 2147483647 w 974"/>
                    <a:gd name="T69" fmla="*/ 2147483647 h 832"/>
                    <a:gd name="T70" fmla="*/ 2147483647 w 974"/>
                    <a:gd name="T71" fmla="*/ 2147483647 h 832"/>
                    <a:gd name="T72" fmla="*/ 2147483647 w 974"/>
                    <a:gd name="T73" fmla="*/ 2147483647 h 832"/>
                    <a:gd name="T74" fmla="*/ 2147483647 w 974"/>
                    <a:gd name="T75" fmla="*/ 2147483647 h 832"/>
                    <a:gd name="T76" fmla="*/ 2147483647 w 974"/>
                    <a:gd name="T77" fmla="*/ 2147483647 h 832"/>
                    <a:gd name="T78" fmla="*/ 2147483647 w 974"/>
                    <a:gd name="T79" fmla="*/ 2147483647 h 832"/>
                    <a:gd name="T80" fmla="*/ 2147483647 w 974"/>
                    <a:gd name="T81" fmla="*/ 2147483647 h 832"/>
                    <a:gd name="T82" fmla="*/ 2147483647 w 974"/>
                    <a:gd name="T83" fmla="*/ 2147483647 h 83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974"/>
                    <a:gd name="T127" fmla="*/ 0 h 832"/>
                    <a:gd name="T128" fmla="*/ 974 w 974"/>
                    <a:gd name="T129" fmla="*/ 832 h 83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974" h="832">
                      <a:moveTo>
                        <a:pt x="9" y="261"/>
                      </a:moveTo>
                      <a:lnTo>
                        <a:pt x="0" y="155"/>
                      </a:lnTo>
                      <a:lnTo>
                        <a:pt x="5" y="132"/>
                      </a:lnTo>
                      <a:lnTo>
                        <a:pt x="37" y="118"/>
                      </a:lnTo>
                      <a:lnTo>
                        <a:pt x="81" y="81"/>
                      </a:lnTo>
                      <a:lnTo>
                        <a:pt x="149" y="53"/>
                      </a:lnTo>
                      <a:lnTo>
                        <a:pt x="179" y="41"/>
                      </a:lnTo>
                      <a:lnTo>
                        <a:pt x="179" y="14"/>
                      </a:lnTo>
                      <a:lnTo>
                        <a:pt x="190" y="0"/>
                      </a:lnTo>
                      <a:lnTo>
                        <a:pt x="202" y="1"/>
                      </a:lnTo>
                      <a:lnTo>
                        <a:pt x="248" y="9"/>
                      </a:lnTo>
                      <a:lnTo>
                        <a:pt x="245" y="29"/>
                      </a:lnTo>
                      <a:lnTo>
                        <a:pt x="255" y="60"/>
                      </a:lnTo>
                      <a:lnTo>
                        <a:pt x="249" y="112"/>
                      </a:lnTo>
                      <a:lnTo>
                        <a:pt x="288" y="169"/>
                      </a:lnTo>
                      <a:lnTo>
                        <a:pt x="308" y="182"/>
                      </a:lnTo>
                      <a:lnTo>
                        <a:pt x="341" y="158"/>
                      </a:lnTo>
                      <a:lnTo>
                        <a:pt x="406" y="158"/>
                      </a:lnTo>
                      <a:lnTo>
                        <a:pt x="423" y="164"/>
                      </a:lnTo>
                      <a:lnTo>
                        <a:pt x="433" y="179"/>
                      </a:lnTo>
                      <a:lnTo>
                        <a:pt x="425" y="195"/>
                      </a:lnTo>
                      <a:lnTo>
                        <a:pt x="388" y="226"/>
                      </a:lnTo>
                      <a:lnTo>
                        <a:pt x="392" y="240"/>
                      </a:lnTo>
                      <a:lnTo>
                        <a:pt x="435" y="272"/>
                      </a:lnTo>
                      <a:lnTo>
                        <a:pt x="451" y="272"/>
                      </a:lnTo>
                      <a:lnTo>
                        <a:pt x="456" y="278"/>
                      </a:lnTo>
                      <a:lnTo>
                        <a:pt x="453" y="292"/>
                      </a:lnTo>
                      <a:lnTo>
                        <a:pt x="479" y="312"/>
                      </a:lnTo>
                      <a:lnTo>
                        <a:pt x="540" y="322"/>
                      </a:lnTo>
                      <a:lnTo>
                        <a:pt x="569" y="314"/>
                      </a:lnTo>
                      <a:lnTo>
                        <a:pt x="606" y="277"/>
                      </a:lnTo>
                      <a:lnTo>
                        <a:pt x="651" y="280"/>
                      </a:lnTo>
                      <a:lnTo>
                        <a:pt x="669" y="308"/>
                      </a:lnTo>
                      <a:lnTo>
                        <a:pt x="659" y="333"/>
                      </a:lnTo>
                      <a:lnTo>
                        <a:pt x="661" y="349"/>
                      </a:lnTo>
                      <a:lnTo>
                        <a:pt x="637" y="364"/>
                      </a:lnTo>
                      <a:lnTo>
                        <a:pt x="626" y="377"/>
                      </a:lnTo>
                      <a:lnTo>
                        <a:pt x="631" y="408"/>
                      </a:lnTo>
                      <a:lnTo>
                        <a:pt x="673" y="437"/>
                      </a:lnTo>
                      <a:lnTo>
                        <a:pt x="692" y="434"/>
                      </a:lnTo>
                      <a:lnTo>
                        <a:pt x="741" y="495"/>
                      </a:lnTo>
                      <a:lnTo>
                        <a:pt x="752" y="541"/>
                      </a:lnTo>
                      <a:lnTo>
                        <a:pt x="746" y="563"/>
                      </a:lnTo>
                      <a:lnTo>
                        <a:pt x="781" y="581"/>
                      </a:lnTo>
                      <a:lnTo>
                        <a:pt x="781" y="596"/>
                      </a:lnTo>
                      <a:lnTo>
                        <a:pt x="812" y="603"/>
                      </a:lnTo>
                      <a:lnTo>
                        <a:pt x="822" y="603"/>
                      </a:lnTo>
                      <a:lnTo>
                        <a:pt x="822" y="577"/>
                      </a:lnTo>
                      <a:lnTo>
                        <a:pt x="847" y="574"/>
                      </a:lnTo>
                      <a:lnTo>
                        <a:pt x="852" y="543"/>
                      </a:lnTo>
                      <a:lnTo>
                        <a:pt x="835" y="530"/>
                      </a:lnTo>
                      <a:lnTo>
                        <a:pt x="822" y="517"/>
                      </a:lnTo>
                      <a:lnTo>
                        <a:pt x="828" y="457"/>
                      </a:lnTo>
                      <a:lnTo>
                        <a:pt x="841" y="451"/>
                      </a:lnTo>
                      <a:lnTo>
                        <a:pt x="863" y="460"/>
                      </a:lnTo>
                      <a:lnTo>
                        <a:pt x="872" y="456"/>
                      </a:lnTo>
                      <a:lnTo>
                        <a:pt x="877" y="467"/>
                      </a:lnTo>
                      <a:lnTo>
                        <a:pt x="938" y="497"/>
                      </a:lnTo>
                      <a:lnTo>
                        <a:pt x="969" y="517"/>
                      </a:lnTo>
                      <a:lnTo>
                        <a:pt x="973" y="536"/>
                      </a:lnTo>
                      <a:lnTo>
                        <a:pt x="958" y="559"/>
                      </a:lnTo>
                      <a:lnTo>
                        <a:pt x="967" y="587"/>
                      </a:lnTo>
                      <a:lnTo>
                        <a:pt x="961" y="600"/>
                      </a:lnTo>
                      <a:lnTo>
                        <a:pt x="917" y="603"/>
                      </a:lnTo>
                      <a:lnTo>
                        <a:pt x="908" y="610"/>
                      </a:lnTo>
                      <a:lnTo>
                        <a:pt x="911" y="617"/>
                      </a:lnTo>
                      <a:lnTo>
                        <a:pt x="911" y="629"/>
                      </a:lnTo>
                      <a:lnTo>
                        <a:pt x="876" y="634"/>
                      </a:lnTo>
                      <a:lnTo>
                        <a:pt x="857" y="624"/>
                      </a:lnTo>
                      <a:lnTo>
                        <a:pt x="833" y="624"/>
                      </a:lnTo>
                      <a:lnTo>
                        <a:pt x="830" y="629"/>
                      </a:lnTo>
                      <a:lnTo>
                        <a:pt x="833" y="642"/>
                      </a:lnTo>
                      <a:lnTo>
                        <a:pt x="822" y="656"/>
                      </a:lnTo>
                      <a:lnTo>
                        <a:pt x="819" y="670"/>
                      </a:lnTo>
                      <a:lnTo>
                        <a:pt x="841" y="688"/>
                      </a:lnTo>
                      <a:lnTo>
                        <a:pt x="824" y="722"/>
                      </a:lnTo>
                      <a:lnTo>
                        <a:pt x="831" y="738"/>
                      </a:lnTo>
                      <a:lnTo>
                        <a:pt x="830" y="747"/>
                      </a:lnTo>
                      <a:lnTo>
                        <a:pt x="804" y="747"/>
                      </a:lnTo>
                      <a:lnTo>
                        <a:pt x="785" y="755"/>
                      </a:lnTo>
                      <a:lnTo>
                        <a:pt x="800" y="776"/>
                      </a:lnTo>
                      <a:lnTo>
                        <a:pt x="790" y="802"/>
                      </a:lnTo>
                      <a:lnTo>
                        <a:pt x="762" y="808"/>
                      </a:lnTo>
                      <a:lnTo>
                        <a:pt x="765" y="822"/>
                      </a:lnTo>
                      <a:lnTo>
                        <a:pt x="757" y="831"/>
                      </a:lnTo>
                      <a:lnTo>
                        <a:pt x="710" y="827"/>
                      </a:lnTo>
                      <a:lnTo>
                        <a:pt x="692" y="814"/>
                      </a:lnTo>
                      <a:lnTo>
                        <a:pt x="688" y="784"/>
                      </a:lnTo>
                      <a:lnTo>
                        <a:pt x="676" y="773"/>
                      </a:lnTo>
                      <a:lnTo>
                        <a:pt x="660" y="784"/>
                      </a:lnTo>
                      <a:lnTo>
                        <a:pt x="631" y="755"/>
                      </a:lnTo>
                      <a:lnTo>
                        <a:pt x="608" y="739"/>
                      </a:lnTo>
                      <a:lnTo>
                        <a:pt x="606" y="718"/>
                      </a:lnTo>
                      <a:lnTo>
                        <a:pt x="599" y="702"/>
                      </a:lnTo>
                      <a:lnTo>
                        <a:pt x="587" y="702"/>
                      </a:lnTo>
                      <a:lnTo>
                        <a:pt x="541" y="722"/>
                      </a:lnTo>
                      <a:lnTo>
                        <a:pt x="544" y="744"/>
                      </a:lnTo>
                      <a:lnTo>
                        <a:pt x="526" y="744"/>
                      </a:lnTo>
                      <a:lnTo>
                        <a:pt x="499" y="715"/>
                      </a:lnTo>
                      <a:lnTo>
                        <a:pt x="469" y="713"/>
                      </a:lnTo>
                      <a:lnTo>
                        <a:pt x="458" y="696"/>
                      </a:lnTo>
                      <a:lnTo>
                        <a:pt x="467" y="677"/>
                      </a:lnTo>
                      <a:lnTo>
                        <a:pt x="485" y="694"/>
                      </a:lnTo>
                      <a:lnTo>
                        <a:pt x="505" y="701"/>
                      </a:lnTo>
                      <a:lnTo>
                        <a:pt x="521" y="687"/>
                      </a:lnTo>
                      <a:lnTo>
                        <a:pt x="521" y="656"/>
                      </a:lnTo>
                      <a:lnTo>
                        <a:pt x="540" y="638"/>
                      </a:lnTo>
                      <a:lnTo>
                        <a:pt x="554" y="624"/>
                      </a:lnTo>
                      <a:lnTo>
                        <a:pt x="547" y="605"/>
                      </a:lnTo>
                      <a:lnTo>
                        <a:pt x="584" y="576"/>
                      </a:lnTo>
                      <a:lnTo>
                        <a:pt x="590" y="530"/>
                      </a:lnTo>
                      <a:lnTo>
                        <a:pt x="573" y="507"/>
                      </a:lnTo>
                      <a:lnTo>
                        <a:pt x="564" y="467"/>
                      </a:lnTo>
                      <a:lnTo>
                        <a:pt x="517" y="407"/>
                      </a:lnTo>
                      <a:lnTo>
                        <a:pt x="493" y="415"/>
                      </a:lnTo>
                      <a:lnTo>
                        <a:pt x="461" y="386"/>
                      </a:lnTo>
                      <a:lnTo>
                        <a:pt x="416" y="358"/>
                      </a:lnTo>
                      <a:lnTo>
                        <a:pt x="397" y="314"/>
                      </a:lnTo>
                      <a:lnTo>
                        <a:pt x="363" y="327"/>
                      </a:lnTo>
                      <a:lnTo>
                        <a:pt x="298" y="286"/>
                      </a:lnTo>
                      <a:lnTo>
                        <a:pt x="266" y="302"/>
                      </a:lnTo>
                      <a:lnTo>
                        <a:pt x="218" y="296"/>
                      </a:lnTo>
                      <a:lnTo>
                        <a:pt x="181" y="318"/>
                      </a:lnTo>
                      <a:lnTo>
                        <a:pt x="158" y="319"/>
                      </a:lnTo>
                      <a:lnTo>
                        <a:pt x="119" y="297"/>
                      </a:lnTo>
                      <a:lnTo>
                        <a:pt x="95" y="281"/>
                      </a:lnTo>
                      <a:lnTo>
                        <a:pt x="9" y="261"/>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4" name="Freeform 46"/>
                <p:cNvSpPr/>
                <p:nvPr/>
              </p:nvSpPr>
              <p:spPr bwMode="gray">
                <a:xfrm>
                  <a:off x="2603500" y="2245815"/>
                  <a:ext cx="2311203" cy="1695369"/>
                </a:xfrm>
                <a:custGeom>
                  <a:avLst/>
                  <a:gdLst>
                    <a:gd name="T0" fmla="*/ 2147483647 w 1438"/>
                    <a:gd name="T1" fmla="*/ 2147483647 h 1090"/>
                    <a:gd name="T2" fmla="*/ 2147483647 w 1438"/>
                    <a:gd name="T3" fmla="*/ 2147483647 h 1090"/>
                    <a:gd name="T4" fmla="*/ 2147483647 w 1438"/>
                    <a:gd name="T5" fmla="*/ 2147483647 h 1090"/>
                    <a:gd name="T6" fmla="*/ 2147483647 w 1438"/>
                    <a:gd name="T7" fmla="*/ 2147483647 h 1090"/>
                    <a:gd name="T8" fmla="*/ 2147483647 w 1438"/>
                    <a:gd name="T9" fmla="*/ 2147483647 h 1090"/>
                    <a:gd name="T10" fmla="*/ 2147483647 w 1438"/>
                    <a:gd name="T11" fmla="*/ 2147483647 h 1090"/>
                    <a:gd name="T12" fmla="*/ 2147483647 w 1438"/>
                    <a:gd name="T13" fmla="*/ 2147483647 h 1090"/>
                    <a:gd name="T14" fmla="*/ 2147483647 w 1438"/>
                    <a:gd name="T15" fmla="*/ 2147483647 h 1090"/>
                    <a:gd name="T16" fmla="*/ 2147483647 w 1438"/>
                    <a:gd name="T17" fmla="*/ 2147483647 h 1090"/>
                    <a:gd name="T18" fmla="*/ 2147483647 w 1438"/>
                    <a:gd name="T19" fmla="*/ 2147483647 h 1090"/>
                    <a:gd name="T20" fmla="*/ 2147483647 w 1438"/>
                    <a:gd name="T21" fmla="*/ 2147483647 h 1090"/>
                    <a:gd name="T22" fmla="*/ 2147483647 w 1438"/>
                    <a:gd name="T23" fmla="*/ 2147483647 h 1090"/>
                    <a:gd name="T24" fmla="*/ 2147483647 w 1438"/>
                    <a:gd name="T25" fmla="*/ 2147483647 h 1090"/>
                    <a:gd name="T26" fmla="*/ 2147483647 w 1438"/>
                    <a:gd name="T27" fmla="*/ 2147483647 h 1090"/>
                    <a:gd name="T28" fmla="*/ 2147483647 w 1438"/>
                    <a:gd name="T29" fmla="*/ 2147483647 h 1090"/>
                    <a:gd name="T30" fmla="*/ 2147483647 w 1438"/>
                    <a:gd name="T31" fmla="*/ 2147483647 h 1090"/>
                    <a:gd name="T32" fmla="*/ 2147483647 w 1438"/>
                    <a:gd name="T33" fmla="*/ 2147483647 h 1090"/>
                    <a:gd name="T34" fmla="*/ 2147483647 w 1438"/>
                    <a:gd name="T35" fmla="*/ 2147483647 h 1090"/>
                    <a:gd name="T36" fmla="*/ 2147483647 w 1438"/>
                    <a:gd name="T37" fmla="*/ 2147483647 h 1090"/>
                    <a:gd name="T38" fmla="*/ 2147483647 w 1438"/>
                    <a:gd name="T39" fmla="*/ 2147483647 h 1090"/>
                    <a:gd name="T40" fmla="*/ 2147483647 w 1438"/>
                    <a:gd name="T41" fmla="*/ 2147483647 h 1090"/>
                    <a:gd name="T42" fmla="*/ 2147483647 w 1438"/>
                    <a:gd name="T43" fmla="*/ 2147483647 h 1090"/>
                    <a:gd name="T44" fmla="*/ 2147483647 w 1438"/>
                    <a:gd name="T45" fmla="*/ 2147483647 h 1090"/>
                    <a:gd name="T46" fmla="*/ 2147483647 w 1438"/>
                    <a:gd name="T47" fmla="*/ 2147483647 h 1090"/>
                    <a:gd name="T48" fmla="*/ 2147483647 w 1438"/>
                    <a:gd name="T49" fmla="*/ 2147483647 h 1090"/>
                    <a:gd name="T50" fmla="*/ 2147483647 w 1438"/>
                    <a:gd name="T51" fmla="*/ 2147483647 h 1090"/>
                    <a:gd name="T52" fmla="*/ 2147483647 w 1438"/>
                    <a:gd name="T53" fmla="*/ 2147483647 h 1090"/>
                    <a:gd name="T54" fmla="*/ 2147483647 w 1438"/>
                    <a:gd name="T55" fmla="*/ 2147483647 h 1090"/>
                    <a:gd name="T56" fmla="*/ 2147483647 w 1438"/>
                    <a:gd name="T57" fmla="*/ 2147483647 h 1090"/>
                    <a:gd name="T58" fmla="*/ 2147483647 w 1438"/>
                    <a:gd name="T59" fmla="*/ 2147483647 h 1090"/>
                    <a:gd name="T60" fmla="*/ 2147483647 w 1438"/>
                    <a:gd name="T61" fmla="*/ 2147483647 h 1090"/>
                    <a:gd name="T62" fmla="*/ 2147483647 w 1438"/>
                    <a:gd name="T63" fmla="*/ 2147483647 h 1090"/>
                    <a:gd name="T64" fmla="*/ 2147483647 w 1438"/>
                    <a:gd name="T65" fmla="*/ 2147483647 h 1090"/>
                    <a:gd name="T66" fmla="*/ 2147483647 w 1438"/>
                    <a:gd name="T67" fmla="*/ 2147483647 h 1090"/>
                    <a:gd name="T68" fmla="*/ 2147483647 w 1438"/>
                    <a:gd name="T69" fmla="*/ 2147483647 h 1090"/>
                    <a:gd name="T70" fmla="*/ 2147483647 w 1438"/>
                    <a:gd name="T71" fmla="*/ 2147483647 h 1090"/>
                    <a:gd name="T72" fmla="*/ 2147483647 w 1438"/>
                    <a:gd name="T73" fmla="*/ 2147483647 h 1090"/>
                    <a:gd name="T74" fmla="*/ 2147483647 w 1438"/>
                    <a:gd name="T75" fmla="*/ 2147483647 h 1090"/>
                    <a:gd name="T76" fmla="*/ 2147483647 w 1438"/>
                    <a:gd name="T77" fmla="*/ 2147483647 h 1090"/>
                    <a:gd name="T78" fmla="*/ 2147483647 w 1438"/>
                    <a:gd name="T79" fmla="*/ 2147483647 h 1090"/>
                    <a:gd name="T80" fmla="*/ 2147483647 w 1438"/>
                    <a:gd name="T81" fmla="*/ 2147483647 h 1090"/>
                    <a:gd name="T82" fmla="*/ 2147483647 w 1438"/>
                    <a:gd name="T83" fmla="*/ 2147483647 h 1090"/>
                    <a:gd name="T84" fmla="*/ 2147483647 w 1438"/>
                    <a:gd name="T85" fmla="*/ 2147483647 h 1090"/>
                    <a:gd name="T86" fmla="*/ 2147483647 w 1438"/>
                    <a:gd name="T87" fmla="*/ 2147483647 h 109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38"/>
                    <a:gd name="T133" fmla="*/ 0 h 1090"/>
                    <a:gd name="T134" fmla="*/ 1438 w 1438"/>
                    <a:gd name="T135" fmla="*/ 1090 h 109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38" h="1090">
                      <a:moveTo>
                        <a:pt x="981" y="7"/>
                      </a:moveTo>
                      <a:lnTo>
                        <a:pt x="996" y="7"/>
                      </a:lnTo>
                      <a:lnTo>
                        <a:pt x="986" y="36"/>
                      </a:lnTo>
                      <a:lnTo>
                        <a:pt x="1000" y="51"/>
                      </a:lnTo>
                      <a:lnTo>
                        <a:pt x="1001" y="63"/>
                      </a:lnTo>
                      <a:lnTo>
                        <a:pt x="1031" y="91"/>
                      </a:lnTo>
                      <a:lnTo>
                        <a:pt x="1039" y="114"/>
                      </a:lnTo>
                      <a:lnTo>
                        <a:pt x="1077" y="116"/>
                      </a:lnTo>
                      <a:lnTo>
                        <a:pt x="1094" y="131"/>
                      </a:lnTo>
                      <a:lnTo>
                        <a:pt x="1102" y="131"/>
                      </a:lnTo>
                      <a:lnTo>
                        <a:pt x="1125" y="179"/>
                      </a:lnTo>
                      <a:lnTo>
                        <a:pt x="1148" y="236"/>
                      </a:lnTo>
                      <a:lnTo>
                        <a:pt x="1136" y="270"/>
                      </a:lnTo>
                      <a:lnTo>
                        <a:pt x="1139" y="284"/>
                      </a:lnTo>
                      <a:lnTo>
                        <a:pt x="1118" y="320"/>
                      </a:lnTo>
                      <a:lnTo>
                        <a:pt x="1123" y="347"/>
                      </a:lnTo>
                      <a:lnTo>
                        <a:pt x="1196" y="377"/>
                      </a:lnTo>
                      <a:lnTo>
                        <a:pt x="1274" y="390"/>
                      </a:lnTo>
                      <a:lnTo>
                        <a:pt x="1354" y="444"/>
                      </a:lnTo>
                      <a:lnTo>
                        <a:pt x="1381" y="454"/>
                      </a:lnTo>
                      <a:lnTo>
                        <a:pt x="1382" y="468"/>
                      </a:lnTo>
                      <a:lnTo>
                        <a:pt x="1399" y="504"/>
                      </a:lnTo>
                      <a:lnTo>
                        <a:pt x="1416" y="550"/>
                      </a:lnTo>
                      <a:lnTo>
                        <a:pt x="1437" y="589"/>
                      </a:lnTo>
                      <a:lnTo>
                        <a:pt x="1426" y="603"/>
                      </a:lnTo>
                      <a:lnTo>
                        <a:pt x="1426" y="630"/>
                      </a:lnTo>
                      <a:lnTo>
                        <a:pt x="1396" y="642"/>
                      </a:lnTo>
                      <a:lnTo>
                        <a:pt x="1328" y="670"/>
                      </a:lnTo>
                      <a:lnTo>
                        <a:pt x="1284" y="707"/>
                      </a:lnTo>
                      <a:lnTo>
                        <a:pt x="1252" y="721"/>
                      </a:lnTo>
                      <a:lnTo>
                        <a:pt x="1247" y="744"/>
                      </a:lnTo>
                      <a:lnTo>
                        <a:pt x="1256" y="850"/>
                      </a:lnTo>
                      <a:lnTo>
                        <a:pt x="1231" y="848"/>
                      </a:lnTo>
                      <a:lnTo>
                        <a:pt x="1219" y="857"/>
                      </a:lnTo>
                      <a:lnTo>
                        <a:pt x="1049" y="889"/>
                      </a:lnTo>
                      <a:lnTo>
                        <a:pt x="1025" y="908"/>
                      </a:lnTo>
                      <a:lnTo>
                        <a:pt x="1028" y="953"/>
                      </a:lnTo>
                      <a:lnTo>
                        <a:pt x="1080" y="996"/>
                      </a:lnTo>
                      <a:lnTo>
                        <a:pt x="1062" y="1023"/>
                      </a:lnTo>
                      <a:lnTo>
                        <a:pt x="1039" y="1033"/>
                      </a:lnTo>
                      <a:lnTo>
                        <a:pt x="1034" y="1046"/>
                      </a:lnTo>
                      <a:lnTo>
                        <a:pt x="1041" y="1062"/>
                      </a:lnTo>
                      <a:lnTo>
                        <a:pt x="1053" y="1062"/>
                      </a:lnTo>
                      <a:lnTo>
                        <a:pt x="1061" y="1071"/>
                      </a:lnTo>
                      <a:lnTo>
                        <a:pt x="1010" y="1087"/>
                      </a:lnTo>
                      <a:lnTo>
                        <a:pt x="981" y="1076"/>
                      </a:lnTo>
                      <a:lnTo>
                        <a:pt x="966" y="1067"/>
                      </a:lnTo>
                      <a:lnTo>
                        <a:pt x="930" y="1067"/>
                      </a:lnTo>
                      <a:lnTo>
                        <a:pt x="864" y="1038"/>
                      </a:lnTo>
                      <a:lnTo>
                        <a:pt x="821" y="1038"/>
                      </a:lnTo>
                      <a:lnTo>
                        <a:pt x="788" y="1046"/>
                      </a:lnTo>
                      <a:lnTo>
                        <a:pt x="751" y="1046"/>
                      </a:lnTo>
                      <a:lnTo>
                        <a:pt x="693" y="1078"/>
                      </a:lnTo>
                      <a:lnTo>
                        <a:pt x="646" y="1073"/>
                      </a:lnTo>
                      <a:lnTo>
                        <a:pt x="600" y="1089"/>
                      </a:lnTo>
                      <a:lnTo>
                        <a:pt x="563" y="1076"/>
                      </a:lnTo>
                      <a:lnTo>
                        <a:pt x="539" y="1056"/>
                      </a:lnTo>
                      <a:lnTo>
                        <a:pt x="477" y="1046"/>
                      </a:lnTo>
                      <a:lnTo>
                        <a:pt x="437" y="1074"/>
                      </a:lnTo>
                      <a:lnTo>
                        <a:pt x="415" y="1066"/>
                      </a:lnTo>
                      <a:lnTo>
                        <a:pt x="396" y="1051"/>
                      </a:lnTo>
                      <a:lnTo>
                        <a:pt x="351" y="1040"/>
                      </a:lnTo>
                      <a:lnTo>
                        <a:pt x="344" y="1032"/>
                      </a:lnTo>
                      <a:lnTo>
                        <a:pt x="326" y="1031"/>
                      </a:lnTo>
                      <a:lnTo>
                        <a:pt x="299" y="987"/>
                      </a:lnTo>
                      <a:lnTo>
                        <a:pt x="271" y="980"/>
                      </a:lnTo>
                      <a:lnTo>
                        <a:pt x="199" y="1002"/>
                      </a:lnTo>
                      <a:lnTo>
                        <a:pt x="170" y="996"/>
                      </a:lnTo>
                      <a:lnTo>
                        <a:pt x="110" y="951"/>
                      </a:lnTo>
                      <a:lnTo>
                        <a:pt x="93" y="949"/>
                      </a:lnTo>
                      <a:lnTo>
                        <a:pt x="79" y="920"/>
                      </a:lnTo>
                      <a:lnTo>
                        <a:pt x="88" y="889"/>
                      </a:lnTo>
                      <a:lnTo>
                        <a:pt x="86" y="875"/>
                      </a:lnTo>
                      <a:lnTo>
                        <a:pt x="64" y="861"/>
                      </a:lnTo>
                      <a:lnTo>
                        <a:pt x="55" y="845"/>
                      </a:lnTo>
                      <a:lnTo>
                        <a:pt x="10" y="819"/>
                      </a:lnTo>
                      <a:lnTo>
                        <a:pt x="10" y="812"/>
                      </a:lnTo>
                      <a:lnTo>
                        <a:pt x="32" y="802"/>
                      </a:lnTo>
                      <a:lnTo>
                        <a:pt x="45" y="811"/>
                      </a:lnTo>
                      <a:lnTo>
                        <a:pt x="58" y="797"/>
                      </a:lnTo>
                      <a:lnTo>
                        <a:pt x="54" y="753"/>
                      </a:lnTo>
                      <a:lnTo>
                        <a:pt x="58" y="716"/>
                      </a:lnTo>
                      <a:lnTo>
                        <a:pt x="28" y="686"/>
                      </a:lnTo>
                      <a:lnTo>
                        <a:pt x="7" y="691"/>
                      </a:lnTo>
                      <a:lnTo>
                        <a:pt x="0" y="670"/>
                      </a:lnTo>
                      <a:lnTo>
                        <a:pt x="12" y="648"/>
                      </a:lnTo>
                      <a:lnTo>
                        <a:pt x="5" y="627"/>
                      </a:lnTo>
                      <a:lnTo>
                        <a:pt x="25" y="610"/>
                      </a:lnTo>
                      <a:lnTo>
                        <a:pt x="33" y="602"/>
                      </a:lnTo>
                      <a:lnTo>
                        <a:pt x="33" y="585"/>
                      </a:lnTo>
                      <a:lnTo>
                        <a:pt x="62" y="572"/>
                      </a:lnTo>
                      <a:lnTo>
                        <a:pt x="88" y="566"/>
                      </a:lnTo>
                      <a:lnTo>
                        <a:pt x="113" y="556"/>
                      </a:lnTo>
                      <a:lnTo>
                        <a:pt x="133" y="562"/>
                      </a:lnTo>
                      <a:lnTo>
                        <a:pt x="148" y="556"/>
                      </a:lnTo>
                      <a:lnTo>
                        <a:pt x="153" y="561"/>
                      </a:lnTo>
                      <a:lnTo>
                        <a:pt x="156" y="580"/>
                      </a:lnTo>
                      <a:lnTo>
                        <a:pt x="169" y="585"/>
                      </a:lnTo>
                      <a:lnTo>
                        <a:pt x="199" y="584"/>
                      </a:lnTo>
                      <a:lnTo>
                        <a:pt x="235" y="544"/>
                      </a:lnTo>
                      <a:lnTo>
                        <a:pt x="308" y="560"/>
                      </a:lnTo>
                      <a:lnTo>
                        <a:pt x="344" y="532"/>
                      </a:lnTo>
                      <a:lnTo>
                        <a:pt x="451" y="510"/>
                      </a:lnTo>
                      <a:lnTo>
                        <a:pt x="459" y="495"/>
                      </a:lnTo>
                      <a:lnTo>
                        <a:pt x="468" y="454"/>
                      </a:lnTo>
                      <a:lnTo>
                        <a:pt x="498" y="430"/>
                      </a:lnTo>
                      <a:lnTo>
                        <a:pt x="507" y="430"/>
                      </a:lnTo>
                      <a:lnTo>
                        <a:pt x="507" y="417"/>
                      </a:lnTo>
                      <a:lnTo>
                        <a:pt x="508" y="315"/>
                      </a:lnTo>
                      <a:lnTo>
                        <a:pt x="514" y="295"/>
                      </a:lnTo>
                      <a:lnTo>
                        <a:pt x="484" y="284"/>
                      </a:lnTo>
                      <a:lnTo>
                        <a:pt x="483" y="276"/>
                      </a:lnTo>
                      <a:lnTo>
                        <a:pt x="514" y="267"/>
                      </a:lnTo>
                      <a:lnTo>
                        <a:pt x="594" y="260"/>
                      </a:lnTo>
                      <a:lnTo>
                        <a:pt x="607" y="276"/>
                      </a:lnTo>
                      <a:lnTo>
                        <a:pt x="634" y="282"/>
                      </a:lnTo>
                      <a:lnTo>
                        <a:pt x="641" y="284"/>
                      </a:lnTo>
                      <a:lnTo>
                        <a:pt x="652" y="270"/>
                      </a:lnTo>
                      <a:lnTo>
                        <a:pt x="638" y="255"/>
                      </a:lnTo>
                      <a:lnTo>
                        <a:pt x="697" y="135"/>
                      </a:lnTo>
                      <a:lnTo>
                        <a:pt x="705" y="128"/>
                      </a:lnTo>
                      <a:lnTo>
                        <a:pt x="760" y="155"/>
                      </a:lnTo>
                      <a:lnTo>
                        <a:pt x="784" y="155"/>
                      </a:lnTo>
                      <a:lnTo>
                        <a:pt x="795" y="169"/>
                      </a:lnTo>
                      <a:lnTo>
                        <a:pt x="846" y="153"/>
                      </a:lnTo>
                      <a:lnTo>
                        <a:pt x="859" y="68"/>
                      </a:lnTo>
                      <a:lnTo>
                        <a:pt x="882" y="53"/>
                      </a:lnTo>
                      <a:lnTo>
                        <a:pt x="908" y="51"/>
                      </a:lnTo>
                      <a:lnTo>
                        <a:pt x="927" y="30"/>
                      </a:lnTo>
                      <a:lnTo>
                        <a:pt x="933" y="7"/>
                      </a:lnTo>
                      <a:lnTo>
                        <a:pt x="948" y="0"/>
                      </a:lnTo>
                      <a:lnTo>
                        <a:pt x="981" y="7"/>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5" name="Freeform 47"/>
                <p:cNvSpPr/>
                <p:nvPr/>
              </p:nvSpPr>
              <p:spPr bwMode="gray">
                <a:xfrm>
                  <a:off x="6633595" y="3077007"/>
                  <a:ext cx="618695" cy="860218"/>
                </a:xfrm>
                <a:custGeom>
                  <a:avLst/>
                  <a:gdLst>
                    <a:gd name="T0" fmla="*/ 2147483647 w 384"/>
                    <a:gd name="T1" fmla="*/ 2147483647 h 552"/>
                    <a:gd name="T2" fmla="*/ 2147483647 w 384"/>
                    <a:gd name="T3" fmla="*/ 2147483647 h 552"/>
                    <a:gd name="T4" fmla="*/ 2147483647 w 384"/>
                    <a:gd name="T5" fmla="*/ 2147483647 h 552"/>
                    <a:gd name="T6" fmla="*/ 2147483647 w 384"/>
                    <a:gd name="T7" fmla="*/ 2147483647 h 552"/>
                    <a:gd name="T8" fmla="*/ 2147483647 w 384"/>
                    <a:gd name="T9" fmla="*/ 2147483647 h 552"/>
                    <a:gd name="T10" fmla="*/ 2147483647 w 384"/>
                    <a:gd name="T11" fmla="*/ 2147483647 h 552"/>
                    <a:gd name="T12" fmla="*/ 2147483647 w 384"/>
                    <a:gd name="T13" fmla="*/ 2147483647 h 552"/>
                    <a:gd name="T14" fmla="*/ 2147483647 w 384"/>
                    <a:gd name="T15" fmla="*/ 2147483647 h 552"/>
                    <a:gd name="T16" fmla="*/ 2147483647 w 384"/>
                    <a:gd name="T17" fmla="*/ 2147483647 h 552"/>
                    <a:gd name="T18" fmla="*/ 2147483647 w 384"/>
                    <a:gd name="T19" fmla="*/ 2147483647 h 552"/>
                    <a:gd name="T20" fmla="*/ 2147483647 w 384"/>
                    <a:gd name="T21" fmla="*/ 2147483647 h 552"/>
                    <a:gd name="T22" fmla="*/ 2147483647 w 384"/>
                    <a:gd name="T23" fmla="*/ 2147483647 h 552"/>
                    <a:gd name="T24" fmla="*/ 2147483647 w 384"/>
                    <a:gd name="T25" fmla="*/ 2147483647 h 552"/>
                    <a:gd name="T26" fmla="*/ 2147483647 w 384"/>
                    <a:gd name="T27" fmla="*/ 2147483647 h 552"/>
                    <a:gd name="T28" fmla="*/ 2147483647 w 384"/>
                    <a:gd name="T29" fmla="*/ 2147483647 h 552"/>
                    <a:gd name="T30" fmla="*/ 2147483647 w 384"/>
                    <a:gd name="T31" fmla="*/ 2147483647 h 552"/>
                    <a:gd name="T32" fmla="*/ 2147483647 w 384"/>
                    <a:gd name="T33" fmla="*/ 2147483647 h 552"/>
                    <a:gd name="T34" fmla="*/ 2147483647 w 384"/>
                    <a:gd name="T35" fmla="*/ 2147483647 h 552"/>
                    <a:gd name="T36" fmla="*/ 2147483647 w 384"/>
                    <a:gd name="T37" fmla="*/ 2147483647 h 552"/>
                    <a:gd name="T38" fmla="*/ 2147483647 w 384"/>
                    <a:gd name="T39" fmla="*/ 2147483647 h 552"/>
                    <a:gd name="T40" fmla="*/ 2147483647 w 384"/>
                    <a:gd name="T41" fmla="*/ 0 h 552"/>
                    <a:gd name="T42" fmla="*/ 2147483647 w 384"/>
                    <a:gd name="T43" fmla="*/ 2147483647 h 552"/>
                    <a:gd name="T44" fmla="*/ 2147483647 w 384"/>
                    <a:gd name="T45" fmla="*/ 2147483647 h 552"/>
                    <a:gd name="T46" fmla="*/ 2147483647 w 384"/>
                    <a:gd name="T47" fmla="*/ 2147483647 h 552"/>
                    <a:gd name="T48" fmla="*/ 2147483647 w 384"/>
                    <a:gd name="T49" fmla="*/ 2147483647 h 552"/>
                    <a:gd name="T50" fmla="*/ 2147483647 w 384"/>
                    <a:gd name="T51" fmla="*/ 2147483647 h 552"/>
                    <a:gd name="T52" fmla="*/ 2147483647 w 384"/>
                    <a:gd name="T53" fmla="*/ 2147483647 h 552"/>
                    <a:gd name="T54" fmla="*/ 2147483647 w 384"/>
                    <a:gd name="T55" fmla="*/ 2147483647 h 552"/>
                    <a:gd name="T56" fmla="*/ 2147483647 w 384"/>
                    <a:gd name="T57" fmla="*/ 2147483647 h 552"/>
                    <a:gd name="T58" fmla="*/ 2147483647 w 384"/>
                    <a:gd name="T59" fmla="*/ 2147483647 h 552"/>
                    <a:gd name="T60" fmla="*/ 2147483647 w 384"/>
                    <a:gd name="T61" fmla="*/ 2147483647 h 552"/>
                    <a:gd name="T62" fmla="*/ 2147483647 w 384"/>
                    <a:gd name="T63" fmla="*/ 2147483647 h 552"/>
                    <a:gd name="T64" fmla="*/ 2147483647 w 384"/>
                    <a:gd name="T65" fmla="*/ 2147483647 h 552"/>
                    <a:gd name="T66" fmla="*/ 2147483647 w 384"/>
                    <a:gd name="T67" fmla="*/ 2147483647 h 552"/>
                    <a:gd name="T68" fmla="*/ 2147483647 w 384"/>
                    <a:gd name="T69" fmla="*/ 2147483647 h 552"/>
                    <a:gd name="T70" fmla="*/ 2147483647 w 384"/>
                    <a:gd name="T71" fmla="*/ 2147483647 h 552"/>
                    <a:gd name="T72" fmla="*/ 2147483647 w 384"/>
                    <a:gd name="T73" fmla="*/ 2147483647 h 5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84"/>
                    <a:gd name="T112" fmla="*/ 0 h 552"/>
                    <a:gd name="T113" fmla="*/ 384 w 384"/>
                    <a:gd name="T114" fmla="*/ 552 h 5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84" h="552">
                      <a:moveTo>
                        <a:pt x="149" y="543"/>
                      </a:moveTo>
                      <a:lnTo>
                        <a:pt x="152" y="534"/>
                      </a:lnTo>
                      <a:lnTo>
                        <a:pt x="140" y="511"/>
                      </a:lnTo>
                      <a:lnTo>
                        <a:pt x="185" y="431"/>
                      </a:lnTo>
                      <a:lnTo>
                        <a:pt x="225" y="394"/>
                      </a:lnTo>
                      <a:lnTo>
                        <a:pt x="255" y="385"/>
                      </a:lnTo>
                      <a:lnTo>
                        <a:pt x="282" y="351"/>
                      </a:lnTo>
                      <a:lnTo>
                        <a:pt x="272" y="344"/>
                      </a:lnTo>
                      <a:lnTo>
                        <a:pt x="262" y="318"/>
                      </a:lnTo>
                      <a:lnTo>
                        <a:pt x="241" y="327"/>
                      </a:lnTo>
                      <a:lnTo>
                        <a:pt x="205" y="317"/>
                      </a:lnTo>
                      <a:lnTo>
                        <a:pt x="203" y="308"/>
                      </a:lnTo>
                      <a:lnTo>
                        <a:pt x="202" y="249"/>
                      </a:lnTo>
                      <a:lnTo>
                        <a:pt x="183" y="257"/>
                      </a:lnTo>
                      <a:lnTo>
                        <a:pt x="172" y="267"/>
                      </a:lnTo>
                      <a:lnTo>
                        <a:pt x="149" y="261"/>
                      </a:lnTo>
                      <a:lnTo>
                        <a:pt x="116" y="265"/>
                      </a:lnTo>
                      <a:lnTo>
                        <a:pt x="111" y="251"/>
                      </a:lnTo>
                      <a:lnTo>
                        <a:pt x="114" y="223"/>
                      </a:lnTo>
                      <a:lnTo>
                        <a:pt x="138" y="195"/>
                      </a:lnTo>
                      <a:lnTo>
                        <a:pt x="143" y="165"/>
                      </a:lnTo>
                      <a:lnTo>
                        <a:pt x="168" y="141"/>
                      </a:lnTo>
                      <a:lnTo>
                        <a:pt x="211" y="164"/>
                      </a:lnTo>
                      <a:lnTo>
                        <a:pt x="221" y="164"/>
                      </a:lnTo>
                      <a:lnTo>
                        <a:pt x="229" y="194"/>
                      </a:lnTo>
                      <a:lnTo>
                        <a:pt x="242" y="200"/>
                      </a:lnTo>
                      <a:lnTo>
                        <a:pt x="248" y="220"/>
                      </a:lnTo>
                      <a:lnTo>
                        <a:pt x="245" y="233"/>
                      </a:lnTo>
                      <a:lnTo>
                        <a:pt x="272" y="251"/>
                      </a:lnTo>
                      <a:lnTo>
                        <a:pt x="275" y="265"/>
                      </a:lnTo>
                      <a:lnTo>
                        <a:pt x="298" y="276"/>
                      </a:lnTo>
                      <a:lnTo>
                        <a:pt x="351" y="246"/>
                      </a:lnTo>
                      <a:lnTo>
                        <a:pt x="351" y="228"/>
                      </a:lnTo>
                      <a:lnTo>
                        <a:pt x="383" y="183"/>
                      </a:lnTo>
                      <a:lnTo>
                        <a:pt x="360" y="151"/>
                      </a:lnTo>
                      <a:lnTo>
                        <a:pt x="343" y="150"/>
                      </a:lnTo>
                      <a:lnTo>
                        <a:pt x="313" y="129"/>
                      </a:lnTo>
                      <a:lnTo>
                        <a:pt x="323" y="97"/>
                      </a:lnTo>
                      <a:lnTo>
                        <a:pt x="275" y="92"/>
                      </a:lnTo>
                      <a:lnTo>
                        <a:pt x="255" y="61"/>
                      </a:lnTo>
                      <a:lnTo>
                        <a:pt x="257" y="45"/>
                      </a:lnTo>
                      <a:lnTo>
                        <a:pt x="217" y="0"/>
                      </a:lnTo>
                      <a:lnTo>
                        <a:pt x="190" y="13"/>
                      </a:lnTo>
                      <a:lnTo>
                        <a:pt x="168" y="35"/>
                      </a:lnTo>
                      <a:lnTo>
                        <a:pt x="176" y="52"/>
                      </a:lnTo>
                      <a:lnTo>
                        <a:pt x="170" y="63"/>
                      </a:lnTo>
                      <a:lnTo>
                        <a:pt x="138" y="64"/>
                      </a:lnTo>
                      <a:lnTo>
                        <a:pt x="123" y="78"/>
                      </a:lnTo>
                      <a:lnTo>
                        <a:pt x="111" y="73"/>
                      </a:lnTo>
                      <a:lnTo>
                        <a:pt x="98" y="86"/>
                      </a:lnTo>
                      <a:lnTo>
                        <a:pt x="68" y="107"/>
                      </a:lnTo>
                      <a:lnTo>
                        <a:pt x="55" y="98"/>
                      </a:lnTo>
                      <a:lnTo>
                        <a:pt x="55" y="68"/>
                      </a:lnTo>
                      <a:lnTo>
                        <a:pt x="44" y="63"/>
                      </a:lnTo>
                      <a:lnTo>
                        <a:pt x="28" y="69"/>
                      </a:lnTo>
                      <a:lnTo>
                        <a:pt x="7" y="113"/>
                      </a:lnTo>
                      <a:lnTo>
                        <a:pt x="0" y="154"/>
                      </a:lnTo>
                      <a:lnTo>
                        <a:pt x="24" y="194"/>
                      </a:lnTo>
                      <a:lnTo>
                        <a:pt x="44" y="212"/>
                      </a:lnTo>
                      <a:lnTo>
                        <a:pt x="44" y="246"/>
                      </a:lnTo>
                      <a:lnTo>
                        <a:pt x="58" y="274"/>
                      </a:lnTo>
                      <a:lnTo>
                        <a:pt x="52" y="304"/>
                      </a:lnTo>
                      <a:lnTo>
                        <a:pt x="20" y="326"/>
                      </a:lnTo>
                      <a:lnTo>
                        <a:pt x="5" y="373"/>
                      </a:lnTo>
                      <a:lnTo>
                        <a:pt x="31" y="403"/>
                      </a:lnTo>
                      <a:lnTo>
                        <a:pt x="50" y="440"/>
                      </a:lnTo>
                      <a:lnTo>
                        <a:pt x="39" y="459"/>
                      </a:lnTo>
                      <a:lnTo>
                        <a:pt x="36" y="484"/>
                      </a:lnTo>
                      <a:lnTo>
                        <a:pt x="24" y="501"/>
                      </a:lnTo>
                      <a:lnTo>
                        <a:pt x="18" y="520"/>
                      </a:lnTo>
                      <a:lnTo>
                        <a:pt x="36" y="541"/>
                      </a:lnTo>
                      <a:lnTo>
                        <a:pt x="109" y="551"/>
                      </a:lnTo>
                      <a:lnTo>
                        <a:pt x="138" y="539"/>
                      </a:lnTo>
                      <a:lnTo>
                        <a:pt x="149" y="543"/>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6" name="Freeform 48"/>
                <p:cNvSpPr/>
                <p:nvPr/>
              </p:nvSpPr>
              <p:spPr bwMode="gray">
                <a:xfrm>
                  <a:off x="5003088" y="1628357"/>
                  <a:ext cx="2544698" cy="2215194"/>
                </a:xfrm>
                <a:custGeom>
                  <a:avLst/>
                  <a:gdLst>
                    <a:gd name="T0" fmla="*/ 2147483647 w 1583"/>
                    <a:gd name="T1" fmla="*/ 2147483647 h 1423"/>
                    <a:gd name="T2" fmla="*/ 2147483647 w 1583"/>
                    <a:gd name="T3" fmla="*/ 2147483647 h 1423"/>
                    <a:gd name="T4" fmla="*/ 2147483647 w 1583"/>
                    <a:gd name="T5" fmla="*/ 2147483647 h 1423"/>
                    <a:gd name="T6" fmla="*/ 2147483647 w 1583"/>
                    <a:gd name="T7" fmla="*/ 2147483647 h 1423"/>
                    <a:gd name="T8" fmla="*/ 2147483647 w 1583"/>
                    <a:gd name="T9" fmla="*/ 2147483647 h 1423"/>
                    <a:gd name="T10" fmla="*/ 2147483647 w 1583"/>
                    <a:gd name="T11" fmla="*/ 2147483647 h 1423"/>
                    <a:gd name="T12" fmla="*/ 2147483647 w 1583"/>
                    <a:gd name="T13" fmla="*/ 2147483647 h 1423"/>
                    <a:gd name="T14" fmla="*/ 2147483647 w 1583"/>
                    <a:gd name="T15" fmla="*/ 2147483647 h 1423"/>
                    <a:gd name="T16" fmla="*/ 2147483647 w 1583"/>
                    <a:gd name="T17" fmla="*/ 2147483647 h 1423"/>
                    <a:gd name="T18" fmla="*/ 2147483647 w 1583"/>
                    <a:gd name="T19" fmla="*/ 2147483647 h 1423"/>
                    <a:gd name="T20" fmla="*/ 2147483647 w 1583"/>
                    <a:gd name="T21" fmla="*/ 2147483647 h 1423"/>
                    <a:gd name="T22" fmla="*/ 2147483647 w 1583"/>
                    <a:gd name="T23" fmla="*/ 2147483647 h 1423"/>
                    <a:gd name="T24" fmla="*/ 2147483647 w 1583"/>
                    <a:gd name="T25" fmla="*/ 2147483647 h 1423"/>
                    <a:gd name="T26" fmla="*/ 2147483647 w 1583"/>
                    <a:gd name="T27" fmla="*/ 2147483647 h 1423"/>
                    <a:gd name="T28" fmla="*/ 2147483647 w 1583"/>
                    <a:gd name="T29" fmla="*/ 2147483647 h 1423"/>
                    <a:gd name="T30" fmla="*/ 2147483647 w 1583"/>
                    <a:gd name="T31" fmla="*/ 2147483647 h 1423"/>
                    <a:gd name="T32" fmla="*/ 2147483647 w 1583"/>
                    <a:gd name="T33" fmla="*/ 2147483647 h 1423"/>
                    <a:gd name="T34" fmla="*/ 2147483647 w 1583"/>
                    <a:gd name="T35" fmla="*/ 2147483647 h 1423"/>
                    <a:gd name="T36" fmla="*/ 2147483647 w 1583"/>
                    <a:gd name="T37" fmla="*/ 2147483647 h 1423"/>
                    <a:gd name="T38" fmla="*/ 2147483647 w 1583"/>
                    <a:gd name="T39" fmla="*/ 2147483647 h 1423"/>
                    <a:gd name="T40" fmla="*/ 2147483647 w 1583"/>
                    <a:gd name="T41" fmla="*/ 2147483647 h 1423"/>
                    <a:gd name="T42" fmla="*/ 2147483647 w 1583"/>
                    <a:gd name="T43" fmla="*/ 2147483647 h 1423"/>
                    <a:gd name="T44" fmla="*/ 2147483647 w 1583"/>
                    <a:gd name="T45" fmla="*/ 2147483647 h 1423"/>
                    <a:gd name="T46" fmla="*/ 2147483647 w 1583"/>
                    <a:gd name="T47" fmla="*/ 2147483647 h 1423"/>
                    <a:gd name="T48" fmla="*/ 2147483647 w 1583"/>
                    <a:gd name="T49" fmla="*/ 2147483647 h 1423"/>
                    <a:gd name="T50" fmla="*/ 2147483647 w 1583"/>
                    <a:gd name="T51" fmla="*/ 2147483647 h 1423"/>
                    <a:gd name="T52" fmla="*/ 2147483647 w 1583"/>
                    <a:gd name="T53" fmla="*/ 2147483647 h 1423"/>
                    <a:gd name="T54" fmla="*/ 2147483647 w 1583"/>
                    <a:gd name="T55" fmla="*/ 2147483647 h 1423"/>
                    <a:gd name="T56" fmla="*/ 2147483647 w 1583"/>
                    <a:gd name="T57" fmla="*/ 0 h 1423"/>
                    <a:gd name="T58" fmla="*/ 2147483647 w 1583"/>
                    <a:gd name="T59" fmla="*/ 2147483647 h 1423"/>
                    <a:gd name="T60" fmla="*/ 2147483647 w 1583"/>
                    <a:gd name="T61" fmla="*/ 2147483647 h 1423"/>
                    <a:gd name="T62" fmla="*/ 2147483647 w 1583"/>
                    <a:gd name="T63" fmla="*/ 2147483647 h 1423"/>
                    <a:gd name="T64" fmla="*/ 2147483647 w 1583"/>
                    <a:gd name="T65" fmla="*/ 2147483647 h 1423"/>
                    <a:gd name="T66" fmla="*/ 2147483647 w 1583"/>
                    <a:gd name="T67" fmla="*/ 2147483647 h 1423"/>
                    <a:gd name="T68" fmla="*/ 2147483647 w 1583"/>
                    <a:gd name="T69" fmla="*/ 2147483647 h 1423"/>
                    <a:gd name="T70" fmla="*/ 2147483647 w 1583"/>
                    <a:gd name="T71" fmla="*/ 2147483647 h 1423"/>
                    <a:gd name="T72" fmla="*/ 2147483647 w 1583"/>
                    <a:gd name="T73" fmla="*/ 2147483647 h 1423"/>
                    <a:gd name="T74" fmla="*/ 2147483647 w 1583"/>
                    <a:gd name="T75" fmla="*/ 2147483647 h 1423"/>
                    <a:gd name="T76" fmla="*/ 2147483647 w 1583"/>
                    <a:gd name="T77" fmla="*/ 2147483647 h 1423"/>
                    <a:gd name="T78" fmla="*/ 2147483647 w 1583"/>
                    <a:gd name="T79" fmla="*/ 2147483647 h 1423"/>
                    <a:gd name="T80" fmla="*/ 2147483647 w 1583"/>
                    <a:gd name="T81" fmla="*/ 2147483647 h 1423"/>
                    <a:gd name="T82" fmla="*/ 2147483647 w 1583"/>
                    <a:gd name="T83" fmla="*/ 2147483647 h 1423"/>
                    <a:gd name="T84" fmla="*/ 2147483647 w 1583"/>
                    <a:gd name="T85" fmla="*/ 2147483647 h 1423"/>
                    <a:gd name="T86" fmla="*/ 2147483647 w 1583"/>
                    <a:gd name="T87" fmla="*/ 2147483647 h 1423"/>
                    <a:gd name="T88" fmla="*/ 2147483647 w 1583"/>
                    <a:gd name="T89" fmla="*/ 2147483647 h 1423"/>
                    <a:gd name="T90" fmla="*/ 2147483647 w 1583"/>
                    <a:gd name="T91" fmla="*/ 2147483647 h 1423"/>
                    <a:gd name="T92" fmla="*/ 2147483647 w 1583"/>
                    <a:gd name="T93" fmla="*/ 2147483647 h 1423"/>
                    <a:gd name="T94" fmla="*/ 2147483647 w 1583"/>
                    <a:gd name="T95" fmla="*/ 2147483647 h 1423"/>
                    <a:gd name="T96" fmla="*/ 2147483647 w 1583"/>
                    <a:gd name="T97" fmla="*/ 2147483647 h 1423"/>
                    <a:gd name="T98" fmla="*/ 2147483647 w 1583"/>
                    <a:gd name="T99" fmla="*/ 2147483647 h 1423"/>
                    <a:gd name="T100" fmla="*/ 2147483647 w 1583"/>
                    <a:gd name="T101" fmla="*/ 2147483647 h 1423"/>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83"/>
                    <a:gd name="T154" fmla="*/ 0 h 1423"/>
                    <a:gd name="T155" fmla="*/ 1583 w 1583"/>
                    <a:gd name="T156" fmla="*/ 1423 h 1423"/>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83" h="1423">
                      <a:moveTo>
                        <a:pt x="447" y="1419"/>
                      </a:moveTo>
                      <a:lnTo>
                        <a:pt x="468" y="1413"/>
                      </a:lnTo>
                      <a:lnTo>
                        <a:pt x="486" y="1405"/>
                      </a:lnTo>
                      <a:lnTo>
                        <a:pt x="517" y="1381"/>
                      </a:lnTo>
                      <a:lnTo>
                        <a:pt x="524" y="1339"/>
                      </a:lnTo>
                      <a:lnTo>
                        <a:pt x="542" y="1281"/>
                      </a:lnTo>
                      <a:lnTo>
                        <a:pt x="582" y="1254"/>
                      </a:lnTo>
                      <a:lnTo>
                        <a:pt x="586" y="1260"/>
                      </a:lnTo>
                      <a:lnTo>
                        <a:pt x="598" y="1301"/>
                      </a:lnTo>
                      <a:lnTo>
                        <a:pt x="579" y="1326"/>
                      </a:lnTo>
                      <a:lnTo>
                        <a:pt x="576" y="1350"/>
                      </a:lnTo>
                      <a:lnTo>
                        <a:pt x="635" y="1373"/>
                      </a:lnTo>
                      <a:lnTo>
                        <a:pt x="640" y="1390"/>
                      </a:lnTo>
                      <a:lnTo>
                        <a:pt x="675" y="1386"/>
                      </a:lnTo>
                      <a:lnTo>
                        <a:pt x="693" y="1392"/>
                      </a:lnTo>
                      <a:lnTo>
                        <a:pt x="700" y="1397"/>
                      </a:lnTo>
                      <a:lnTo>
                        <a:pt x="761" y="1309"/>
                      </a:lnTo>
                      <a:lnTo>
                        <a:pt x="777" y="1304"/>
                      </a:lnTo>
                      <a:lnTo>
                        <a:pt x="781" y="1293"/>
                      </a:lnTo>
                      <a:lnTo>
                        <a:pt x="779" y="1277"/>
                      </a:lnTo>
                      <a:lnTo>
                        <a:pt x="799" y="1246"/>
                      </a:lnTo>
                      <a:lnTo>
                        <a:pt x="838" y="1245"/>
                      </a:lnTo>
                      <a:lnTo>
                        <a:pt x="852" y="1228"/>
                      </a:lnTo>
                      <a:lnTo>
                        <a:pt x="862" y="1235"/>
                      </a:lnTo>
                      <a:lnTo>
                        <a:pt x="883" y="1217"/>
                      </a:lnTo>
                      <a:lnTo>
                        <a:pt x="897" y="1217"/>
                      </a:lnTo>
                      <a:lnTo>
                        <a:pt x="938" y="1158"/>
                      </a:lnTo>
                      <a:lnTo>
                        <a:pt x="958" y="1159"/>
                      </a:lnTo>
                      <a:lnTo>
                        <a:pt x="984" y="1142"/>
                      </a:lnTo>
                      <a:lnTo>
                        <a:pt x="992" y="1149"/>
                      </a:lnTo>
                      <a:lnTo>
                        <a:pt x="1039" y="1125"/>
                      </a:lnTo>
                      <a:lnTo>
                        <a:pt x="1015" y="1085"/>
                      </a:lnTo>
                      <a:lnTo>
                        <a:pt x="1022" y="1044"/>
                      </a:lnTo>
                      <a:lnTo>
                        <a:pt x="1043" y="1000"/>
                      </a:lnTo>
                      <a:lnTo>
                        <a:pt x="1059" y="994"/>
                      </a:lnTo>
                      <a:lnTo>
                        <a:pt x="1070" y="999"/>
                      </a:lnTo>
                      <a:lnTo>
                        <a:pt x="1070" y="1029"/>
                      </a:lnTo>
                      <a:lnTo>
                        <a:pt x="1083" y="1038"/>
                      </a:lnTo>
                      <a:lnTo>
                        <a:pt x="1113" y="1017"/>
                      </a:lnTo>
                      <a:lnTo>
                        <a:pt x="1126" y="1004"/>
                      </a:lnTo>
                      <a:lnTo>
                        <a:pt x="1138" y="1009"/>
                      </a:lnTo>
                      <a:lnTo>
                        <a:pt x="1153" y="995"/>
                      </a:lnTo>
                      <a:lnTo>
                        <a:pt x="1185" y="994"/>
                      </a:lnTo>
                      <a:lnTo>
                        <a:pt x="1191" y="983"/>
                      </a:lnTo>
                      <a:lnTo>
                        <a:pt x="1183" y="966"/>
                      </a:lnTo>
                      <a:lnTo>
                        <a:pt x="1205" y="944"/>
                      </a:lnTo>
                      <a:lnTo>
                        <a:pt x="1232" y="931"/>
                      </a:lnTo>
                      <a:lnTo>
                        <a:pt x="1272" y="976"/>
                      </a:lnTo>
                      <a:lnTo>
                        <a:pt x="1270" y="992"/>
                      </a:lnTo>
                      <a:lnTo>
                        <a:pt x="1290" y="1023"/>
                      </a:lnTo>
                      <a:lnTo>
                        <a:pt x="1338" y="1028"/>
                      </a:lnTo>
                      <a:lnTo>
                        <a:pt x="1349" y="1005"/>
                      </a:lnTo>
                      <a:lnTo>
                        <a:pt x="1336" y="940"/>
                      </a:lnTo>
                      <a:lnTo>
                        <a:pt x="1348" y="928"/>
                      </a:lnTo>
                      <a:lnTo>
                        <a:pt x="1370" y="944"/>
                      </a:lnTo>
                      <a:lnTo>
                        <a:pt x="1389" y="974"/>
                      </a:lnTo>
                      <a:lnTo>
                        <a:pt x="1422" y="926"/>
                      </a:lnTo>
                      <a:lnTo>
                        <a:pt x="1437" y="921"/>
                      </a:lnTo>
                      <a:lnTo>
                        <a:pt x="1461" y="898"/>
                      </a:lnTo>
                      <a:lnTo>
                        <a:pt x="1472" y="898"/>
                      </a:lnTo>
                      <a:lnTo>
                        <a:pt x="1491" y="878"/>
                      </a:lnTo>
                      <a:lnTo>
                        <a:pt x="1503" y="878"/>
                      </a:lnTo>
                      <a:lnTo>
                        <a:pt x="1514" y="859"/>
                      </a:lnTo>
                      <a:lnTo>
                        <a:pt x="1543" y="859"/>
                      </a:lnTo>
                      <a:lnTo>
                        <a:pt x="1569" y="833"/>
                      </a:lnTo>
                      <a:lnTo>
                        <a:pt x="1582" y="820"/>
                      </a:lnTo>
                      <a:lnTo>
                        <a:pt x="1582" y="806"/>
                      </a:lnTo>
                      <a:lnTo>
                        <a:pt x="1562" y="794"/>
                      </a:lnTo>
                      <a:lnTo>
                        <a:pt x="1562" y="767"/>
                      </a:lnTo>
                      <a:lnTo>
                        <a:pt x="1523" y="719"/>
                      </a:lnTo>
                      <a:lnTo>
                        <a:pt x="1486" y="754"/>
                      </a:lnTo>
                      <a:lnTo>
                        <a:pt x="1475" y="745"/>
                      </a:lnTo>
                      <a:lnTo>
                        <a:pt x="1473" y="726"/>
                      </a:lnTo>
                      <a:lnTo>
                        <a:pt x="1459" y="703"/>
                      </a:lnTo>
                      <a:lnTo>
                        <a:pt x="1454" y="678"/>
                      </a:lnTo>
                      <a:lnTo>
                        <a:pt x="1454" y="652"/>
                      </a:lnTo>
                      <a:lnTo>
                        <a:pt x="1428" y="633"/>
                      </a:lnTo>
                      <a:lnTo>
                        <a:pt x="1425" y="623"/>
                      </a:lnTo>
                      <a:lnTo>
                        <a:pt x="1432" y="607"/>
                      </a:lnTo>
                      <a:lnTo>
                        <a:pt x="1480" y="621"/>
                      </a:lnTo>
                      <a:lnTo>
                        <a:pt x="1483" y="599"/>
                      </a:lnTo>
                      <a:lnTo>
                        <a:pt x="1499" y="578"/>
                      </a:lnTo>
                      <a:lnTo>
                        <a:pt x="1488" y="567"/>
                      </a:lnTo>
                      <a:lnTo>
                        <a:pt x="1490" y="546"/>
                      </a:lnTo>
                      <a:lnTo>
                        <a:pt x="1514" y="536"/>
                      </a:lnTo>
                      <a:lnTo>
                        <a:pt x="1519" y="529"/>
                      </a:lnTo>
                      <a:lnTo>
                        <a:pt x="1515" y="521"/>
                      </a:lnTo>
                      <a:lnTo>
                        <a:pt x="1490" y="529"/>
                      </a:lnTo>
                      <a:lnTo>
                        <a:pt x="1444" y="496"/>
                      </a:lnTo>
                      <a:lnTo>
                        <a:pt x="1442" y="487"/>
                      </a:lnTo>
                      <a:lnTo>
                        <a:pt x="1464" y="459"/>
                      </a:lnTo>
                      <a:lnTo>
                        <a:pt x="1510" y="390"/>
                      </a:lnTo>
                      <a:lnTo>
                        <a:pt x="1514" y="382"/>
                      </a:lnTo>
                      <a:lnTo>
                        <a:pt x="1521" y="382"/>
                      </a:lnTo>
                      <a:lnTo>
                        <a:pt x="1536" y="401"/>
                      </a:lnTo>
                      <a:lnTo>
                        <a:pt x="1539" y="404"/>
                      </a:lnTo>
                      <a:lnTo>
                        <a:pt x="1542" y="318"/>
                      </a:lnTo>
                      <a:lnTo>
                        <a:pt x="1557" y="310"/>
                      </a:lnTo>
                      <a:lnTo>
                        <a:pt x="1557" y="277"/>
                      </a:lnTo>
                      <a:lnTo>
                        <a:pt x="1552" y="223"/>
                      </a:lnTo>
                      <a:lnTo>
                        <a:pt x="1571" y="149"/>
                      </a:lnTo>
                      <a:lnTo>
                        <a:pt x="1515" y="107"/>
                      </a:lnTo>
                      <a:lnTo>
                        <a:pt x="1473" y="142"/>
                      </a:lnTo>
                      <a:lnTo>
                        <a:pt x="1451" y="146"/>
                      </a:lnTo>
                      <a:lnTo>
                        <a:pt x="1440" y="157"/>
                      </a:lnTo>
                      <a:lnTo>
                        <a:pt x="1403" y="151"/>
                      </a:lnTo>
                      <a:lnTo>
                        <a:pt x="1385" y="130"/>
                      </a:lnTo>
                      <a:lnTo>
                        <a:pt x="1374" y="98"/>
                      </a:lnTo>
                      <a:lnTo>
                        <a:pt x="1375" y="85"/>
                      </a:lnTo>
                      <a:lnTo>
                        <a:pt x="1346" y="66"/>
                      </a:lnTo>
                      <a:lnTo>
                        <a:pt x="1329" y="93"/>
                      </a:lnTo>
                      <a:lnTo>
                        <a:pt x="1297" y="74"/>
                      </a:lnTo>
                      <a:lnTo>
                        <a:pt x="1292" y="69"/>
                      </a:lnTo>
                      <a:lnTo>
                        <a:pt x="1311" y="20"/>
                      </a:lnTo>
                      <a:lnTo>
                        <a:pt x="1296" y="0"/>
                      </a:lnTo>
                      <a:lnTo>
                        <a:pt x="1283" y="0"/>
                      </a:lnTo>
                      <a:lnTo>
                        <a:pt x="1249" y="24"/>
                      </a:lnTo>
                      <a:lnTo>
                        <a:pt x="1222" y="64"/>
                      </a:lnTo>
                      <a:lnTo>
                        <a:pt x="1234" y="71"/>
                      </a:lnTo>
                      <a:lnTo>
                        <a:pt x="1254" y="74"/>
                      </a:lnTo>
                      <a:lnTo>
                        <a:pt x="1270" y="116"/>
                      </a:lnTo>
                      <a:lnTo>
                        <a:pt x="1260" y="133"/>
                      </a:lnTo>
                      <a:lnTo>
                        <a:pt x="1244" y="157"/>
                      </a:lnTo>
                      <a:lnTo>
                        <a:pt x="1215" y="268"/>
                      </a:lnTo>
                      <a:lnTo>
                        <a:pt x="1226" y="287"/>
                      </a:lnTo>
                      <a:lnTo>
                        <a:pt x="1217" y="303"/>
                      </a:lnTo>
                      <a:lnTo>
                        <a:pt x="1148" y="353"/>
                      </a:lnTo>
                      <a:lnTo>
                        <a:pt x="1111" y="346"/>
                      </a:lnTo>
                      <a:lnTo>
                        <a:pt x="1090" y="338"/>
                      </a:lnTo>
                      <a:lnTo>
                        <a:pt x="1088" y="349"/>
                      </a:lnTo>
                      <a:lnTo>
                        <a:pt x="1058" y="469"/>
                      </a:lnTo>
                      <a:lnTo>
                        <a:pt x="1043" y="484"/>
                      </a:lnTo>
                      <a:lnTo>
                        <a:pt x="1051" y="505"/>
                      </a:lnTo>
                      <a:lnTo>
                        <a:pt x="1068" y="521"/>
                      </a:lnTo>
                      <a:lnTo>
                        <a:pt x="1099" y="505"/>
                      </a:lnTo>
                      <a:lnTo>
                        <a:pt x="1150" y="508"/>
                      </a:lnTo>
                      <a:lnTo>
                        <a:pt x="1164" y="484"/>
                      </a:lnTo>
                      <a:lnTo>
                        <a:pt x="1191" y="478"/>
                      </a:lnTo>
                      <a:lnTo>
                        <a:pt x="1240" y="496"/>
                      </a:lnTo>
                      <a:lnTo>
                        <a:pt x="1302" y="560"/>
                      </a:lnTo>
                      <a:lnTo>
                        <a:pt x="1302" y="573"/>
                      </a:lnTo>
                      <a:lnTo>
                        <a:pt x="1288" y="582"/>
                      </a:lnTo>
                      <a:lnTo>
                        <a:pt x="1218" y="585"/>
                      </a:lnTo>
                      <a:lnTo>
                        <a:pt x="1195" y="604"/>
                      </a:lnTo>
                      <a:lnTo>
                        <a:pt x="1177" y="602"/>
                      </a:lnTo>
                      <a:lnTo>
                        <a:pt x="1164" y="623"/>
                      </a:lnTo>
                      <a:lnTo>
                        <a:pt x="1129" y="630"/>
                      </a:lnTo>
                      <a:lnTo>
                        <a:pt x="1108" y="663"/>
                      </a:lnTo>
                      <a:lnTo>
                        <a:pt x="1104" y="687"/>
                      </a:lnTo>
                      <a:lnTo>
                        <a:pt x="1056" y="719"/>
                      </a:lnTo>
                      <a:lnTo>
                        <a:pt x="1025" y="721"/>
                      </a:lnTo>
                      <a:lnTo>
                        <a:pt x="993" y="767"/>
                      </a:lnTo>
                      <a:lnTo>
                        <a:pt x="961" y="786"/>
                      </a:lnTo>
                      <a:lnTo>
                        <a:pt x="901" y="772"/>
                      </a:lnTo>
                      <a:lnTo>
                        <a:pt x="881" y="763"/>
                      </a:lnTo>
                      <a:lnTo>
                        <a:pt x="857" y="787"/>
                      </a:lnTo>
                      <a:lnTo>
                        <a:pt x="845" y="830"/>
                      </a:lnTo>
                      <a:lnTo>
                        <a:pt x="878" y="878"/>
                      </a:lnTo>
                      <a:lnTo>
                        <a:pt x="857" y="900"/>
                      </a:lnTo>
                      <a:lnTo>
                        <a:pt x="827" y="918"/>
                      </a:lnTo>
                      <a:lnTo>
                        <a:pt x="783" y="974"/>
                      </a:lnTo>
                      <a:lnTo>
                        <a:pt x="724" y="999"/>
                      </a:lnTo>
                      <a:lnTo>
                        <a:pt x="631" y="1009"/>
                      </a:lnTo>
                      <a:lnTo>
                        <a:pt x="617" y="1007"/>
                      </a:lnTo>
                      <a:lnTo>
                        <a:pt x="507" y="1053"/>
                      </a:lnTo>
                      <a:lnTo>
                        <a:pt x="457" y="1085"/>
                      </a:lnTo>
                      <a:lnTo>
                        <a:pt x="443" y="1077"/>
                      </a:lnTo>
                      <a:lnTo>
                        <a:pt x="438" y="1062"/>
                      </a:lnTo>
                      <a:lnTo>
                        <a:pt x="371" y="1058"/>
                      </a:lnTo>
                      <a:lnTo>
                        <a:pt x="293" y="1035"/>
                      </a:lnTo>
                      <a:lnTo>
                        <a:pt x="272" y="1011"/>
                      </a:lnTo>
                      <a:lnTo>
                        <a:pt x="160" y="998"/>
                      </a:lnTo>
                      <a:lnTo>
                        <a:pt x="139" y="1007"/>
                      </a:lnTo>
                      <a:lnTo>
                        <a:pt x="3" y="994"/>
                      </a:lnTo>
                      <a:lnTo>
                        <a:pt x="0" y="1014"/>
                      </a:lnTo>
                      <a:lnTo>
                        <a:pt x="10" y="1045"/>
                      </a:lnTo>
                      <a:lnTo>
                        <a:pt x="4" y="1097"/>
                      </a:lnTo>
                      <a:lnTo>
                        <a:pt x="43" y="1154"/>
                      </a:lnTo>
                      <a:lnTo>
                        <a:pt x="63" y="1167"/>
                      </a:lnTo>
                      <a:lnTo>
                        <a:pt x="96" y="1143"/>
                      </a:lnTo>
                      <a:lnTo>
                        <a:pt x="161" y="1143"/>
                      </a:lnTo>
                      <a:lnTo>
                        <a:pt x="178" y="1149"/>
                      </a:lnTo>
                      <a:lnTo>
                        <a:pt x="188" y="1164"/>
                      </a:lnTo>
                      <a:lnTo>
                        <a:pt x="180" y="1180"/>
                      </a:lnTo>
                      <a:lnTo>
                        <a:pt x="143" y="1211"/>
                      </a:lnTo>
                      <a:lnTo>
                        <a:pt x="147" y="1225"/>
                      </a:lnTo>
                      <a:lnTo>
                        <a:pt x="190" y="1257"/>
                      </a:lnTo>
                      <a:lnTo>
                        <a:pt x="206" y="1257"/>
                      </a:lnTo>
                      <a:lnTo>
                        <a:pt x="211" y="1263"/>
                      </a:lnTo>
                      <a:lnTo>
                        <a:pt x="208" y="1277"/>
                      </a:lnTo>
                      <a:lnTo>
                        <a:pt x="234" y="1297"/>
                      </a:lnTo>
                      <a:lnTo>
                        <a:pt x="295" y="1307"/>
                      </a:lnTo>
                      <a:lnTo>
                        <a:pt x="324" y="1299"/>
                      </a:lnTo>
                      <a:lnTo>
                        <a:pt x="361" y="1262"/>
                      </a:lnTo>
                      <a:lnTo>
                        <a:pt x="406" y="1265"/>
                      </a:lnTo>
                      <a:lnTo>
                        <a:pt x="424" y="1293"/>
                      </a:lnTo>
                      <a:lnTo>
                        <a:pt x="414" y="1318"/>
                      </a:lnTo>
                      <a:lnTo>
                        <a:pt x="416" y="1334"/>
                      </a:lnTo>
                      <a:lnTo>
                        <a:pt x="392" y="1349"/>
                      </a:lnTo>
                      <a:lnTo>
                        <a:pt x="381" y="1362"/>
                      </a:lnTo>
                      <a:lnTo>
                        <a:pt x="386" y="1393"/>
                      </a:lnTo>
                      <a:lnTo>
                        <a:pt x="428" y="1422"/>
                      </a:lnTo>
                      <a:lnTo>
                        <a:pt x="447" y="1419"/>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7" name="Freeform 49"/>
                <p:cNvSpPr/>
                <p:nvPr/>
              </p:nvSpPr>
              <p:spPr bwMode="gray">
                <a:xfrm>
                  <a:off x="7136202" y="2867230"/>
                  <a:ext cx="666186" cy="624054"/>
                </a:xfrm>
                <a:custGeom>
                  <a:avLst/>
                  <a:gdLst>
                    <a:gd name="T0" fmla="*/ 2147483647 w 413"/>
                    <a:gd name="T1" fmla="*/ 2147483647 h 401"/>
                    <a:gd name="T2" fmla="*/ 2147483647 w 413"/>
                    <a:gd name="T3" fmla="*/ 2147483647 h 401"/>
                    <a:gd name="T4" fmla="*/ 2147483647 w 413"/>
                    <a:gd name="T5" fmla="*/ 2147483647 h 401"/>
                    <a:gd name="T6" fmla="*/ 2147483647 w 413"/>
                    <a:gd name="T7" fmla="*/ 2147483647 h 401"/>
                    <a:gd name="T8" fmla="*/ 2147483647 w 413"/>
                    <a:gd name="T9" fmla="*/ 2147483647 h 401"/>
                    <a:gd name="T10" fmla="*/ 2147483647 w 413"/>
                    <a:gd name="T11" fmla="*/ 2147483647 h 401"/>
                    <a:gd name="T12" fmla="*/ 2147483647 w 413"/>
                    <a:gd name="T13" fmla="*/ 2147483647 h 401"/>
                    <a:gd name="T14" fmla="*/ 2147483647 w 413"/>
                    <a:gd name="T15" fmla="*/ 2147483647 h 401"/>
                    <a:gd name="T16" fmla="*/ 2147483647 w 413"/>
                    <a:gd name="T17" fmla="*/ 2147483647 h 401"/>
                    <a:gd name="T18" fmla="*/ 2147483647 w 413"/>
                    <a:gd name="T19" fmla="*/ 2147483647 h 401"/>
                    <a:gd name="T20" fmla="*/ 2147483647 w 413"/>
                    <a:gd name="T21" fmla="*/ 0 h 401"/>
                    <a:gd name="T22" fmla="*/ 2147483647 w 413"/>
                    <a:gd name="T23" fmla="*/ 2147483647 h 401"/>
                    <a:gd name="T24" fmla="*/ 2147483647 w 413"/>
                    <a:gd name="T25" fmla="*/ 2147483647 h 401"/>
                    <a:gd name="T26" fmla="*/ 2147483647 w 413"/>
                    <a:gd name="T27" fmla="*/ 2147483647 h 401"/>
                    <a:gd name="T28" fmla="*/ 2147483647 w 413"/>
                    <a:gd name="T29" fmla="*/ 2147483647 h 401"/>
                    <a:gd name="T30" fmla="*/ 2147483647 w 413"/>
                    <a:gd name="T31" fmla="*/ 2147483647 h 401"/>
                    <a:gd name="T32" fmla="*/ 2147483647 w 413"/>
                    <a:gd name="T33" fmla="*/ 2147483647 h 401"/>
                    <a:gd name="T34" fmla="*/ 2147483647 w 413"/>
                    <a:gd name="T35" fmla="*/ 2147483647 h 401"/>
                    <a:gd name="T36" fmla="*/ 2147483647 w 413"/>
                    <a:gd name="T37" fmla="*/ 2147483647 h 401"/>
                    <a:gd name="T38" fmla="*/ 2147483647 w 413"/>
                    <a:gd name="T39" fmla="*/ 2147483647 h 401"/>
                    <a:gd name="T40" fmla="*/ 2147483647 w 413"/>
                    <a:gd name="T41" fmla="*/ 2147483647 h 401"/>
                    <a:gd name="T42" fmla="*/ 2147483647 w 413"/>
                    <a:gd name="T43" fmla="*/ 2147483647 h 401"/>
                    <a:gd name="T44" fmla="*/ 2147483647 w 413"/>
                    <a:gd name="T45" fmla="*/ 2147483647 h 401"/>
                    <a:gd name="T46" fmla="*/ 2147483647 w 413"/>
                    <a:gd name="T47" fmla="*/ 2147483647 h 401"/>
                    <a:gd name="T48" fmla="*/ 2147483647 w 413"/>
                    <a:gd name="T49" fmla="*/ 2147483647 h 401"/>
                    <a:gd name="T50" fmla="*/ 2147483647 w 413"/>
                    <a:gd name="T51" fmla="*/ 2147483647 h 401"/>
                    <a:gd name="T52" fmla="*/ 2147483647 w 413"/>
                    <a:gd name="T53" fmla="*/ 2147483647 h 401"/>
                    <a:gd name="T54" fmla="*/ 2147483647 w 413"/>
                    <a:gd name="T55" fmla="*/ 2147483647 h 401"/>
                    <a:gd name="T56" fmla="*/ 0 w 413"/>
                    <a:gd name="T57" fmla="*/ 2147483647 h 401"/>
                    <a:gd name="T58" fmla="*/ 2147483647 w 413"/>
                    <a:gd name="T59" fmla="*/ 2147483647 h 401"/>
                    <a:gd name="T60" fmla="*/ 2147483647 w 413"/>
                    <a:gd name="T61" fmla="*/ 2147483647 h 401"/>
                    <a:gd name="T62" fmla="*/ 2147483647 w 413"/>
                    <a:gd name="T63" fmla="*/ 2147483647 h 401"/>
                    <a:gd name="T64" fmla="*/ 2147483647 w 413"/>
                    <a:gd name="T65" fmla="*/ 2147483647 h 401"/>
                    <a:gd name="T66" fmla="*/ 2147483647 w 413"/>
                    <a:gd name="T67" fmla="*/ 2147483647 h 401"/>
                    <a:gd name="T68" fmla="*/ 2147483647 w 413"/>
                    <a:gd name="T69" fmla="*/ 2147483647 h 401"/>
                    <a:gd name="T70" fmla="*/ 2147483647 w 413"/>
                    <a:gd name="T71" fmla="*/ 2147483647 h 401"/>
                    <a:gd name="T72" fmla="*/ 2147483647 w 413"/>
                    <a:gd name="T73" fmla="*/ 2147483647 h 401"/>
                    <a:gd name="T74" fmla="*/ 2147483647 w 413"/>
                    <a:gd name="T75" fmla="*/ 2147483647 h 401"/>
                    <a:gd name="T76" fmla="*/ 2147483647 w 413"/>
                    <a:gd name="T77" fmla="*/ 2147483647 h 401"/>
                    <a:gd name="T78" fmla="*/ 2147483647 w 413"/>
                    <a:gd name="T79" fmla="*/ 2147483647 h 401"/>
                    <a:gd name="T80" fmla="*/ 2147483647 w 413"/>
                    <a:gd name="T81" fmla="*/ 2147483647 h 401"/>
                    <a:gd name="T82" fmla="*/ 2147483647 w 413"/>
                    <a:gd name="T83" fmla="*/ 2147483647 h 401"/>
                    <a:gd name="T84" fmla="*/ 2147483647 w 413"/>
                    <a:gd name="T85" fmla="*/ 2147483647 h 401"/>
                    <a:gd name="T86" fmla="*/ 2147483647 w 413"/>
                    <a:gd name="T87" fmla="*/ 2147483647 h 401"/>
                    <a:gd name="T88" fmla="*/ 2147483647 w 413"/>
                    <a:gd name="T89" fmla="*/ 2147483647 h 401"/>
                    <a:gd name="T90" fmla="*/ 2147483647 w 413"/>
                    <a:gd name="T91" fmla="*/ 2147483647 h 401"/>
                    <a:gd name="T92" fmla="*/ 2147483647 w 413"/>
                    <a:gd name="T93" fmla="*/ 2147483647 h 401"/>
                    <a:gd name="T94" fmla="*/ 2147483647 w 413"/>
                    <a:gd name="T95" fmla="*/ 2147483647 h 40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13"/>
                    <a:gd name="T145" fmla="*/ 0 h 401"/>
                    <a:gd name="T146" fmla="*/ 413 w 413"/>
                    <a:gd name="T147" fmla="*/ 401 h 401"/>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13" h="401">
                      <a:moveTo>
                        <a:pt x="342" y="277"/>
                      </a:moveTo>
                      <a:lnTo>
                        <a:pt x="385" y="213"/>
                      </a:lnTo>
                      <a:lnTo>
                        <a:pt x="412" y="180"/>
                      </a:lnTo>
                      <a:lnTo>
                        <a:pt x="409" y="150"/>
                      </a:lnTo>
                      <a:lnTo>
                        <a:pt x="380" y="116"/>
                      </a:lnTo>
                      <a:lnTo>
                        <a:pt x="376" y="89"/>
                      </a:lnTo>
                      <a:lnTo>
                        <a:pt x="323" y="16"/>
                      </a:lnTo>
                      <a:lnTo>
                        <a:pt x="321" y="24"/>
                      </a:lnTo>
                      <a:lnTo>
                        <a:pt x="310" y="35"/>
                      </a:lnTo>
                      <a:lnTo>
                        <a:pt x="287" y="10"/>
                      </a:lnTo>
                      <a:lnTo>
                        <a:pt x="256" y="0"/>
                      </a:lnTo>
                      <a:lnTo>
                        <a:pt x="254" y="10"/>
                      </a:lnTo>
                      <a:lnTo>
                        <a:pt x="254" y="24"/>
                      </a:lnTo>
                      <a:lnTo>
                        <a:pt x="241" y="37"/>
                      </a:lnTo>
                      <a:lnTo>
                        <a:pt x="215" y="63"/>
                      </a:lnTo>
                      <a:lnTo>
                        <a:pt x="186" y="63"/>
                      </a:lnTo>
                      <a:lnTo>
                        <a:pt x="175" y="82"/>
                      </a:lnTo>
                      <a:lnTo>
                        <a:pt x="163" y="82"/>
                      </a:lnTo>
                      <a:lnTo>
                        <a:pt x="144" y="102"/>
                      </a:lnTo>
                      <a:lnTo>
                        <a:pt x="133" y="102"/>
                      </a:lnTo>
                      <a:lnTo>
                        <a:pt x="109" y="125"/>
                      </a:lnTo>
                      <a:lnTo>
                        <a:pt x="94" y="130"/>
                      </a:lnTo>
                      <a:lnTo>
                        <a:pt x="61" y="178"/>
                      </a:lnTo>
                      <a:lnTo>
                        <a:pt x="42" y="148"/>
                      </a:lnTo>
                      <a:lnTo>
                        <a:pt x="20" y="132"/>
                      </a:lnTo>
                      <a:lnTo>
                        <a:pt x="8" y="144"/>
                      </a:lnTo>
                      <a:lnTo>
                        <a:pt x="21" y="209"/>
                      </a:lnTo>
                      <a:lnTo>
                        <a:pt x="10" y="232"/>
                      </a:lnTo>
                      <a:lnTo>
                        <a:pt x="0" y="264"/>
                      </a:lnTo>
                      <a:lnTo>
                        <a:pt x="30" y="285"/>
                      </a:lnTo>
                      <a:lnTo>
                        <a:pt x="47" y="286"/>
                      </a:lnTo>
                      <a:lnTo>
                        <a:pt x="70" y="318"/>
                      </a:lnTo>
                      <a:lnTo>
                        <a:pt x="86" y="309"/>
                      </a:lnTo>
                      <a:lnTo>
                        <a:pt x="112" y="277"/>
                      </a:lnTo>
                      <a:lnTo>
                        <a:pt x="138" y="233"/>
                      </a:lnTo>
                      <a:lnTo>
                        <a:pt x="182" y="223"/>
                      </a:lnTo>
                      <a:lnTo>
                        <a:pt x="210" y="252"/>
                      </a:lnTo>
                      <a:lnTo>
                        <a:pt x="190" y="295"/>
                      </a:lnTo>
                      <a:lnTo>
                        <a:pt x="163" y="336"/>
                      </a:lnTo>
                      <a:lnTo>
                        <a:pt x="187" y="353"/>
                      </a:lnTo>
                      <a:lnTo>
                        <a:pt x="186" y="373"/>
                      </a:lnTo>
                      <a:lnTo>
                        <a:pt x="167" y="392"/>
                      </a:lnTo>
                      <a:lnTo>
                        <a:pt x="171" y="400"/>
                      </a:lnTo>
                      <a:lnTo>
                        <a:pt x="203" y="382"/>
                      </a:lnTo>
                      <a:lnTo>
                        <a:pt x="249" y="321"/>
                      </a:lnTo>
                      <a:lnTo>
                        <a:pt x="319" y="282"/>
                      </a:lnTo>
                      <a:lnTo>
                        <a:pt x="342" y="277"/>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8" name="Freeform 50"/>
                <p:cNvSpPr/>
                <p:nvPr/>
              </p:nvSpPr>
              <p:spPr bwMode="gray">
                <a:xfrm>
                  <a:off x="7294504" y="2514963"/>
                  <a:ext cx="957725" cy="634609"/>
                </a:xfrm>
                <a:custGeom>
                  <a:avLst/>
                  <a:gdLst>
                    <a:gd name="T0" fmla="*/ 2147483647 w 597"/>
                    <a:gd name="T1" fmla="*/ 2147483647 h 407"/>
                    <a:gd name="T2" fmla="*/ 2147483647 w 597"/>
                    <a:gd name="T3" fmla="*/ 2147483647 h 407"/>
                    <a:gd name="T4" fmla="*/ 2147483647 w 597"/>
                    <a:gd name="T5" fmla="*/ 2147483647 h 407"/>
                    <a:gd name="T6" fmla="*/ 2147483647 w 597"/>
                    <a:gd name="T7" fmla="*/ 2147483647 h 407"/>
                    <a:gd name="T8" fmla="*/ 2147483647 w 597"/>
                    <a:gd name="T9" fmla="*/ 2147483647 h 407"/>
                    <a:gd name="T10" fmla="*/ 2147483647 w 597"/>
                    <a:gd name="T11" fmla="*/ 2147483647 h 407"/>
                    <a:gd name="T12" fmla="*/ 2147483647 w 597"/>
                    <a:gd name="T13" fmla="*/ 2147483647 h 407"/>
                    <a:gd name="T14" fmla="*/ 2147483647 w 597"/>
                    <a:gd name="T15" fmla="*/ 2147483647 h 407"/>
                    <a:gd name="T16" fmla="*/ 2147483647 w 597"/>
                    <a:gd name="T17" fmla="*/ 2147483647 h 407"/>
                    <a:gd name="T18" fmla="*/ 2147483647 w 597"/>
                    <a:gd name="T19" fmla="*/ 2147483647 h 407"/>
                    <a:gd name="T20" fmla="*/ 2147483647 w 597"/>
                    <a:gd name="T21" fmla="*/ 2147483647 h 407"/>
                    <a:gd name="T22" fmla="*/ 2147483647 w 597"/>
                    <a:gd name="T23" fmla="*/ 2147483647 h 407"/>
                    <a:gd name="T24" fmla="*/ 2147483647 w 597"/>
                    <a:gd name="T25" fmla="*/ 2147483647 h 407"/>
                    <a:gd name="T26" fmla="*/ 2147483647 w 597"/>
                    <a:gd name="T27" fmla="*/ 2147483647 h 407"/>
                    <a:gd name="T28" fmla="*/ 2147483647 w 597"/>
                    <a:gd name="T29" fmla="*/ 2147483647 h 407"/>
                    <a:gd name="T30" fmla="*/ 2147483647 w 597"/>
                    <a:gd name="T31" fmla="*/ 2147483647 h 407"/>
                    <a:gd name="T32" fmla="*/ 0 w 597"/>
                    <a:gd name="T33" fmla="*/ 2147483647 h 407"/>
                    <a:gd name="T34" fmla="*/ 2147483647 w 597"/>
                    <a:gd name="T35" fmla="*/ 2147483647 h 407"/>
                    <a:gd name="T36" fmla="*/ 2147483647 w 597"/>
                    <a:gd name="T37" fmla="*/ 2147483647 h 407"/>
                    <a:gd name="T38" fmla="*/ 2147483647 w 597"/>
                    <a:gd name="T39" fmla="*/ 2147483647 h 407"/>
                    <a:gd name="T40" fmla="*/ 2147483647 w 597"/>
                    <a:gd name="T41" fmla="*/ 2147483647 h 407"/>
                    <a:gd name="T42" fmla="*/ 2147483647 w 597"/>
                    <a:gd name="T43" fmla="*/ 2147483647 h 407"/>
                    <a:gd name="T44" fmla="*/ 2147483647 w 597"/>
                    <a:gd name="T45" fmla="*/ 2147483647 h 407"/>
                    <a:gd name="T46" fmla="*/ 2147483647 w 597"/>
                    <a:gd name="T47" fmla="*/ 2147483647 h 407"/>
                    <a:gd name="T48" fmla="*/ 2147483647 w 597"/>
                    <a:gd name="T49" fmla="*/ 2147483647 h 407"/>
                    <a:gd name="T50" fmla="*/ 2147483647 w 597"/>
                    <a:gd name="T51" fmla="*/ 2147483647 h 407"/>
                    <a:gd name="T52" fmla="*/ 2147483647 w 597"/>
                    <a:gd name="T53" fmla="*/ 2147483647 h 407"/>
                    <a:gd name="T54" fmla="*/ 2147483647 w 597"/>
                    <a:gd name="T55" fmla="*/ 2147483647 h 407"/>
                    <a:gd name="T56" fmla="*/ 2147483647 w 597"/>
                    <a:gd name="T57" fmla="*/ 2147483647 h 407"/>
                    <a:gd name="T58" fmla="*/ 2147483647 w 597"/>
                    <a:gd name="T59" fmla="*/ 2147483647 h 407"/>
                    <a:gd name="T60" fmla="*/ 2147483647 w 597"/>
                    <a:gd name="T61" fmla="*/ 2147483647 h 407"/>
                    <a:gd name="T62" fmla="*/ 2147483647 w 597"/>
                    <a:gd name="T63" fmla="*/ 2147483647 h 407"/>
                    <a:gd name="T64" fmla="*/ 2147483647 w 597"/>
                    <a:gd name="T65" fmla="*/ 2147483647 h 407"/>
                    <a:gd name="T66" fmla="*/ 2147483647 w 597"/>
                    <a:gd name="T67" fmla="*/ 2147483647 h 407"/>
                    <a:gd name="T68" fmla="*/ 2147483647 w 597"/>
                    <a:gd name="T69" fmla="*/ 2147483647 h 407"/>
                    <a:gd name="T70" fmla="*/ 2147483647 w 597"/>
                    <a:gd name="T71" fmla="*/ 2147483647 h 407"/>
                    <a:gd name="T72" fmla="*/ 2147483647 w 597"/>
                    <a:gd name="T73" fmla="*/ 2147483647 h 40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97"/>
                    <a:gd name="T112" fmla="*/ 0 h 407"/>
                    <a:gd name="T113" fmla="*/ 597 w 597"/>
                    <a:gd name="T114" fmla="*/ 407 h 40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97" h="407">
                      <a:moveTo>
                        <a:pt x="591" y="115"/>
                      </a:moveTo>
                      <a:lnTo>
                        <a:pt x="578" y="113"/>
                      </a:lnTo>
                      <a:lnTo>
                        <a:pt x="561" y="113"/>
                      </a:lnTo>
                      <a:lnTo>
                        <a:pt x="532" y="104"/>
                      </a:lnTo>
                      <a:lnTo>
                        <a:pt x="523" y="87"/>
                      </a:lnTo>
                      <a:lnTo>
                        <a:pt x="514" y="101"/>
                      </a:lnTo>
                      <a:lnTo>
                        <a:pt x="500" y="92"/>
                      </a:lnTo>
                      <a:lnTo>
                        <a:pt x="471" y="125"/>
                      </a:lnTo>
                      <a:lnTo>
                        <a:pt x="465" y="133"/>
                      </a:lnTo>
                      <a:lnTo>
                        <a:pt x="453" y="135"/>
                      </a:lnTo>
                      <a:lnTo>
                        <a:pt x="434" y="116"/>
                      </a:lnTo>
                      <a:lnTo>
                        <a:pt x="417" y="108"/>
                      </a:lnTo>
                      <a:lnTo>
                        <a:pt x="399" y="72"/>
                      </a:lnTo>
                      <a:lnTo>
                        <a:pt x="385" y="81"/>
                      </a:lnTo>
                      <a:lnTo>
                        <a:pt x="390" y="113"/>
                      </a:lnTo>
                      <a:lnTo>
                        <a:pt x="380" y="119"/>
                      </a:lnTo>
                      <a:lnTo>
                        <a:pt x="357" y="93"/>
                      </a:lnTo>
                      <a:lnTo>
                        <a:pt x="347" y="81"/>
                      </a:lnTo>
                      <a:lnTo>
                        <a:pt x="329" y="81"/>
                      </a:lnTo>
                      <a:lnTo>
                        <a:pt x="318" y="53"/>
                      </a:lnTo>
                      <a:lnTo>
                        <a:pt x="294" y="40"/>
                      </a:lnTo>
                      <a:lnTo>
                        <a:pt x="259" y="53"/>
                      </a:lnTo>
                      <a:lnTo>
                        <a:pt x="246" y="51"/>
                      </a:lnTo>
                      <a:lnTo>
                        <a:pt x="226" y="31"/>
                      </a:lnTo>
                      <a:lnTo>
                        <a:pt x="199" y="45"/>
                      </a:lnTo>
                      <a:lnTo>
                        <a:pt x="183" y="45"/>
                      </a:lnTo>
                      <a:lnTo>
                        <a:pt x="165" y="55"/>
                      </a:lnTo>
                      <a:lnTo>
                        <a:pt x="137" y="34"/>
                      </a:lnTo>
                      <a:lnTo>
                        <a:pt x="118" y="0"/>
                      </a:lnTo>
                      <a:lnTo>
                        <a:pt x="74" y="8"/>
                      </a:lnTo>
                      <a:lnTo>
                        <a:pt x="58" y="29"/>
                      </a:lnTo>
                      <a:lnTo>
                        <a:pt x="55" y="51"/>
                      </a:lnTo>
                      <a:lnTo>
                        <a:pt x="7" y="37"/>
                      </a:lnTo>
                      <a:lnTo>
                        <a:pt x="0" y="53"/>
                      </a:lnTo>
                      <a:lnTo>
                        <a:pt x="3" y="63"/>
                      </a:lnTo>
                      <a:lnTo>
                        <a:pt x="29" y="82"/>
                      </a:lnTo>
                      <a:lnTo>
                        <a:pt x="29" y="108"/>
                      </a:lnTo>
                      <a:lnTo>
                        <a:pt x="34" y="133"/>
                      </a:lnTo>
                      <a:lnTo>
                        <a:pt x="48" y="156"/>
                      </a:lnTo>
                      <a:lnTo>
                        <a:pt x="50" y="175"/>
                      </a:lnTo>
                      <a:lnTo>
                        <a:pt x="61" y="184"/>
                      </a:lnTo>
                      <a:lnTo>
                        <a:pt x="98" y="149"/>
                      </a:lnTo>
                      <a:lnTo>
                        <a:pt x="137" y="197"/>
                      </a:lnTo>
                      <a:lnTo>
                        <a:pt x="137" y="224"/>
                      </a:lnTo>
                      <a:lnTo>
                        <a:pt x="157" y="236"/>
                      </a:lnTo>
                      <a:lnTo>
                        <a:pt x="159" y="226"/>
                      </a:lnTo>
                      <a:lnTo>
                        <a:pt x="190" y="236"/>
                      </a:lnTo>
                      <a:lnTo>
                        <a:pt x="213" y="261"/>
                      </a:lnTo>
                      <a:lnTo>
                        <a:pt x="224" y="250"/>
                      </a:lnTo>
                      <a:lnTo>
                        <a:pt x="226" y="242"/>
                      </a:lnTo>
                      <a:lnTo>
                        <a:pt x="279" y="315"/>
                      </a:lnTo>
                      <a:lnTo>
                        <a:pt x="283" y="342"/>
                      </a:lnTo>
                      <a:lnTo>
                        <a:pt x="312" y="376"/>
                      </a:lnTo>
                      <a:lnTo>
                        <a:pt x="315" y="406"/>
                      </a:lnTo>
                      <a:lnTo>
                        <a:pt x="342" y="391"/>
                      </a:lnTo>
                      <a:lnTo>
                        <a:pt x="365" y="322"/>
                      </a:lnTo>
                      <a:lnTo>
                        <a:pt x="377" y="318"/>
                      </a:lnTo>
                      <a:lnTo>
                        <a:pt x="403" y="333"/>
                      </a:lnTo>
                      <a:lnTo>
                        <a:pt x="445" y="328"/>
                      </a:lnTo>
                      <a:lnTo>
                        <a:pt x="460" y="315"/>
                      </a:lnTo>
                      <a:lnTo>
                        <a:pt x="440" y="284"/>
                      </a:lnTo>
                      <a:lnTo>
                        <a:pt x="445" y="276"/>
                      </a:lnTo>
                      <a:lnTo>
                        <a:pt x="484" y="263"/>
                      </a:lnTo>
                      <a:lnTo>
                        <a:pt x="500" y="231"/>
                      </a:lnTo>
                      <a:lnTo>
                        <a:pt x="522" y="222"/>
                      </a:lnTo>
                      <a:lnTo>
                        <a:pt x="523" y="191"/>
                      </a:lnTo>
                      <a:lnTo>
                        <a:pt x="529" y="171"/>
                      </a:lnTo>
                      <a:lnTo>
                        <a:pt x="541" y="167"/>
                      </a:lnTo>
                      <a:lnTo>
                        <a:pt x="551" y="178"/>
                      </a:lnTo>
                      <a:lnTo>
                        <a:pt x="562" y="188"/>
                      </a:lnTo>
                      <a:lnTo>
                        <a:pt x="589" y="151"/>
                      </a:lnTo>
                      <a:lnTo>
                        <a:pt x="596" y="122"/>
                      </a:lnTo>
                      <a:lnTo>
                        <a:pt x="591" y="115"/>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59" name="Freeform 51"/>
                <p:cNvSpPr/>
                <p:nvPr/>
              </p:nvSpPr>
              <p:spPr bwMode="gray">
                <a:xfrm>
                  <a:off x="7079478" y="1571625"/>
                  <a:ext cx="1315223" cy="1157073"/>
                </a:xfrm>
                <a:custGeom>
                  <a:avLst/>
                  <a:gdLst>
                    <a:gd name="T0" fmla="*/ 2147483647 w 818"/>
                    <a:gd name="T1" fmla="*/ 2147483647 h 743"/>
                    <a:gd name="T2" fmla="*/ 2147483647 w 818"/>
                    <a:gd name="T3" fmla="*/ 2147483647 h 743"/>
                    <a:gd name="T4" fmla="*/ 2147483647 w 818"/>
                    <a:gd name="T5" fmla="*/ 2147483647 h 743"/>
                    <a:gd name="T6" fmla="*/ 2147483647 w 818"/>
                    <a:gd name="T7" fmla="*/ 2147483647 h 743"/>
                    <a:gd name="T8" fmla="*/ 2147483647 w 818"/>
                    <a:gd name="T9" fmla="*/ 2147483647 h 743"/>
                    <a:gd name="T10" fmla="*/ 2147483647 w 818"/>
                    <a:gd name="T11" fmla="*/ 2147483647 h 743"/>
                    <a:gd name="T12" fmla="*/ 2147483647 w 818"/>
                    <a:gd name="T13" fmla="*/ 2147483647 h 743"/>
                    <a:gd name="T14" fmla="*/ 2147483647 w 818"/>
                    <a:gd name="T15" fmla="*/ 2147483647 h 743"/>
                    <a:gd name="T16" fmla="*/ 2147483647 w 818"/>
                    <a:gd name="T17" fmla="*/ 2147483647 h 743"/>
                    <a:gd name="T18" fmla="*/ 2147483647 w 818"/>
                    <a:gd name="T19" fmla="*/ 2147483647 h 743"/>
                    <a:gd name="T20" fmla="*/ 2147483647 w 818"/>
                    <a:gd name="T21" fmla="*/ 2147483647 h 743"/>
                    <a:gd name="T22" fmla="*/ 2147483647 w 818"/>
                    <a:gd name="T23" fmla="*/ 2147483647 h 743"/>
                    <a:gd name="T24" fmla="*/ 2147483647 w 818"/>
                    <a:gd name="T25" fmla="*/ 2147483647 h 743"/>
                    <a:gd name="T26" fmla="*/ 2147483647 w 818"/>
                    <a:gd name="T27" fmla="*/ 2147483647 h 743"/>
                    <a:gd name="T28" fmla="*/ 2147483647 w 818"/>
                    <a:gd name="T29" fmla="*/ 2147483647 h 743"/>
                    <a:gd name="T30" fmla="*/ 2147483647 w 818"/>
                    <a:gd name="T31" fmla="*/ 2147483647 h 743"/>
                    <a:gd name="T32" fmla="*/ 2147483647 w 818"/>
                    <a:gd name="T33" fmla="*/ 2147483647 h 743"/>
                    <a:gd name="T34" fmla="*/ 2147483647 w 818"/>
                    <a:gd name="T35" fmla="*/ 2147483647 h 743"/>
                    <a:gd name="T36" fmla="*/ 2147483647 w 818"/>
                    <a:gd name="T37" fmla="*/ 2147483647 h 743"/>
                    <a:gd name="T38" fmla="*/ 2147483647 w 818"/>
                    <a:gd name="T39" fmla="*/ 2147483647 h 743"/>
                    <a:gd name="T40" fmla="*/ 2147483647 w 818"/>
                    <a:gd name="T41" fmla="*/ 2147483647 h 743"/>
                    <a:gd name="T42" fmla="*/ 2147483647 w 818"/>
                    <a:gd name="T43" fmla="*/ 2147483647 h 743"/>
                    <a:gd name="T44" fmla="*/ 2147483647 w 818"/>
                    <a:gd name="T45" fmla="*/ 2147483647 h 743"/>
                    <a:gd name="T46" fmla="*/ 2147483647 w 818"/>
                    <a:gd name="T47" fmla="*/ 2147483647 h 743"/>
                    <a:gd name="T48" fmla="*/ 2147483647 w 818"/>
                    <a:gd name="T49" fmla="*/ 2147483647 h 743"/>
                    <a:gd name="T50" fmla="*/ 2147483647 w 818"/>
                    <a:gd name="T51" fmla="*/ 2147483647 h 743"/>
                    <a:gd name="T52" fmla="*/ 2147483647 w 818"/>
                    <a:gd name="T53" fmla="*/ 2147483647 h 743"/>
                    <a:gd name="T54" fmla="*/ 2147483647 w 818"/>
                    <a:gd name="T55" fmla="*/ 2147483647 h 743"/>
                    <a:gd name="T56" fmla="*/ 2147483647 w 818"/>
                    <a:gd name="T57" fmla="*/ 2147483647 h 743"/>
                    <a:gd name="T58" fmla="*/ 2147483647 w 818"/>
                    <a:gd name="T59" fmla="*/ 2147483647 h 743"/>
                    <a:gd name="T60" fmla="*/ 2147483647 w 818"/>
                    <a:gd name="T61" fmla="*/ 2147483647 h 743"/>
                    <a:gd name="T62" fmla="*/ 2147483647 w 818"/>
                    <a:gd name="T63" fmla="*/ 2147483647 h 743"/>
                    <a:gd name="T64" fmla="*/ 2147483647 w 818"/>
                    <a:gd name="T65" fmla="*/ 2147483647 h 743"/>
                    <a:gd name="T66" fmla="*/ 2147483647 w 818"/>
                    <a:gd name="T67" fmla="*/ 2147483647 h 743"/>
                    <a:gd name="T68" fmla="*/ 2147483647 w 818"/>
                    <a:gd name="T69" fmla="*/ 2147483647 h 743"/>
                    <a:gd name="T70" fmla="*/ 2147483647 w 818"/>
                    <a:gd name="T71" fmla="*/ 2147483647 h 743"/>
                    <a:gd name="T72" fmla="*/ 2147483647 w 818"/>
                    <a:gd name="T73" fmla="*/ 0 h 743"/>
                    <a:gd name="T74" fmla="*/ 2147483647 w 818"/>
                    <a:gd name="T75" fmla="*/ 2147483647 h 743"/>
                    <a:gd name="T76" fmla="*/ 0 w 818"/>
                    <a:gd name="T77" fmla="*/ 2147483647 h 743"/>
                    <a:gd name="T78" fmla="*/ 2147483647 w 818"/>
                    <a:gd name="T79" fmla="*/ 2147483647 h 743"/>
                    <a:gd name="T80" fmla="*/ 2147483647 w 818"/>
                    <a:gd name="T81" fmla="*/ 2147483647 h 743"/>
                    <a:gd name="T82" fmla="*/ 2147483647 w 818"/>
                    <a:gd name="T83" fmla="*/ 2147483647 h 743"/>
                    <a:gd name="T84" fmla="*/ 2147483647 w 818"/>
                    <a:gd name="T85" fmla="*/ 2147483647 h 743"/>
                    <a:gd name="T86" fmla="*/ 2147483647 w 818"/>
                    <a:gd name="T87" fmla="*/ 2147483647 h 743"/>
                    <a:gd name="T88" fmla="*/ 2147483647 w 818"/>
                    <a:gd name="T89" fmla="*/ 2147483647 h 743"/>
                    <a:gd name="T90" fmla="*/ 2147483647 w 818"/>
                    <a:gd name="T91" fmla="*/ 2147483647 h 743"/>
                    <a:gd name="T92" fmla="*/ 2147483647 w 818"/>
                    <a:gd name="T93" fmla="*/ 2147483647 h 743"/>
                    <a:gd name="T94" fmla="*/ 2147483647 w 818"/>
                    <a:gd name="T95" fmla="*/ 2147483647 h 743"/>
                    <a:gd name="T96" fmla="*/ 2147483647 w 818"/>
                    <a:gd name="T97" fmla="*/ 2147483647 h 743"/>
                    <a:gd name="T98" fmla="*/ 2147483647 w 818"/>
                    <a:gd name="T99" fmla="*/ 2147483647 h 743"/>
                    <a:gd name="T100" fmla="*/ 2147483647 w 818"/>
                    <a:gd name="T101" fmla="*/ 2147483647 h 743"/>
                    <a:gd name="T102" fmla="*/ 2147483647 w 818"/>
                    <a:gd name="T103" fmla="*/ 2147483647 h 743"/>
                    <a:gd name="T104" fmla="*/ 2147483647 w 818"/>
                    <a:gd name="T105" fmla="*/ 2147483647 h 743"/>
                    <a:gd name="T106" fmla="*/ 2147483647 w 818"/>
                    <a:gd name="T107" fmla="*/ 2147483647 h 743"/>
                    <a:gd name="T108" fmla="*/ 2147483647 w 818"/>
                    <a:gd name="T109" fmla="*/ 2147483647 h 74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18"/>
                    <a:gd name="T166" fmla="*/ 0 h 743"/>
                    <a:gd name="T167" fmla="*/ 818 w 818"/>
                    <a:gd name="T168" fmla="*/ 743 h 74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18" h="743">
                      <a:moveTo>
                        <a:pt x="207" y="615"/>
                      </a:moveTo>
                      <a:lnTo>
                        <a:pt x="251" y="607"/>
                      </a:lnTo>
                      <a:lnTo>
                        <a:pt x="270" y="641"/>
                      </a:lnTo>
                      <a:lnTo>
                        <a:pt x="298" y="662"/>
                      </a:lnTo>
                      <a:lnTo>
                        <a:pt x="316" y="652"/>
                      </a:lnTo>
                      <a:lnTo>
                        <a:pt x="332" y="652"/>
                      </a:lnTo>
                      <a:lnTo>
                        <a:pt x="359" y="638"/>
                      </a:lnTo>
                      <a:lnTo>
                        <a:pt x="379" y="658"/>
                      </a:lnTo>
                      <a:lnTo>
                        <a:pt x="392" y="660"/>
                      </a:lnTo>
                      <a:lnTo>
                        <a:pt x="427" y="647"/>
                      </a:lnTo>
                      <a:lnTo>
                        <a:pt x="451" y="660"/>
                      </a:lnTo>
                      <a:lnTo>
                        <a:pt x="462" y="688"/>
                      </a:lnTo>
                      <a:lnTo>
                        <a:pt x="480" y="688"/>
                      </a:lnTo>
                      <a:lnTo>
                        <a:pt x="490" y="700"/>
                      </a:lnTo>
                      <a:lnTo>
                        <a:pt x="513" y="726"/>
                      </a:lnTo>
                      <a:lnTo>
                        <a:pt x="523" y="720"/>
                      </a:lnTo>
                      <a:lnTo>
                        <a:pt x="518" y="688"/>
                      </a:lnTo>
                      <a:lnTo>
                        <a:pt x="532" y="679"/>
                      </a:lnTo>
                      <a:lnTo>
                        <a:pt x="550" y="715"/>
                      </a:lnTo>
                      <a:lnTo>
                        <a:pt x="567" y="723"/>
                      </a:lnTo>
                      <a:lnTo>
                        <a:pt x="586" y="742"/>
                      </a:lnTo>
                      <a:lnTo>
                        <a:pt x="598" y="740"/>
                      </a:lnTo>
                      <a:lnTo>
                        <a:pt x="604" y="732"/>
                      </a:lnTo>
                      <a:lnTo>
                        <a:pt x="633" y="699"/>
                      </a:lnTo>
                      <a:lnTo>
                        <a:pt x="647" y="708"/>
                      </a:lnTo>
                      <a:lnTo>
                        <a:pt x="656" y="694"/>
                      </a:lnTo>
                      <a:lnTo>
                        <a:pt x="665" y="711"/>
                      </a:lnTo>
                      <a:lnTo>
                        <a:pt x="694" y="720"/>
                      </a:lnTo>
                      <a:lnTo>
                        <a:pt x="711" y="720"/>
                      </a:lnTo>
                      <a:lnTo>
                        <a:pt x="724" y="722"/>
                      </a:lnTo>
                      <a:lnTo>
                        <a:pt x="717" y="708"/>
                      </a:lnTo>
                      <a:lnTo>
                        <a:pt x="714" y="662"/>
                      </a:lnTo>
                      <a:lnTo>
                        <a:pt x="680" y="612"/>
                      </a:lnTo>
                      <a:lnTo>
                        <a:pt x="698" y="593"/>
                      </a:lnTo>
                      <a:lnTo>
                        <a:pt x="715" y="561"/>
                      </a:lnTo>
                      <a:lnTo>
                        <a:pt x="777" y="561"/>
                      </a:lnTo>
                      <a:lnTo>
                        <a:pt x="789" y="551"/>
                      </a:lnTo>
                      <a:lnTo>
                        <a:pt x="785" y="527"/>
                      </a:lnTo>
                      <a:lnTo>
                        <a:pt x="799" y="502"/>
                      </a:lnTo>
                      <a:lnTo>
                        <a:pt x="794" y="490"/>
                      </a:lnTo>
                      <a:lnTo>
                        <a:pt x="799" y="467"/>
                      </a:lnTo>
                      <a:lnTo>
                        <a:pt x="799" y="352"/>
                      </a:lnTo>
                      <a:lnTo>
                        <a:pt x="817" y="316"/>
                      </a:lnTo>
                      <a:lnTo>
                        <a:pt x="796" y="293"/>
                      </a:lnTo>
                      <a:lnTo>
                        <a:pt x="799" y="277"/>
                      </a:lnTo>
                      <a:lnTo>
                        <a:pt x="791" y="264"/>
                      </a:lnTo>
                      <a:lnTo>
                        <a:pt x="767" y="274"/>
                      </a:lnTo>
                      <a:lnTo>
                        <a:pt x="739" y="305"/>
                      </a:lnTo>
                      <a:lnTo>
                        <a:pt x="711" y="318"/>
                      </a:lnTo>
                      <a:lnTo>
                        <a:pt x="684" y="357"/>
                      </a:lnTo>
                      <a:lnTo>
                        <a:pt x="615" y="381"/>
                      </a:lnTo>
                      <a:lnTo>
                        <a:pt x="584" y="357"/>
                      </a:lnTo>
                      <a:lnTo>
                        <a:pt x="588" y="342"/>
                      </a:lnTo>
                      <a:lnTo>
                        <a:pt x="571" y="318"/>
                      </a:lnTo>
                      <a:lnTo>
                        <a:pt x="564" y="294"/>
                      </a:lnTo>
                      <a:lnTo>
                        <a:pt x="537" y="293"/>
                      </a:lnTo>
                      <a:lnTo>
                        <a:pt x="492" y="268"/>
                      </a:lnTo>
                      <a:lnTo>
                        <a:pt x="473" y="275"/>
                      </a:lnTo>
                      <a:lnTo>
                        <a:pt x="451" y="264"/>
                      </a:lnTo>
                      <a:lnTo>
                        <a:pt x="419" y="270"/>
                      </a:lnTo>
                      <a:lnTo>
                        <a:pt x="392" y="260"/>
                      </a:lnTo>
                      <a:lnTo>
                        <a:pt x="376" y="236"/>
                      </a:lnTo>
                      <a:lnTo>
                        <a:pt x="359" y="217"/>
                      </a:lnTo>
                      <a:lnTo>
                        <a:pt x="353" y="199"/>
                      </a:lnTo>
                      <a:lnTo>
                        <a:pt x="332" y="177"/>
                      </a:lnTo>
                      <a:lnTo>
                        <a:pt x="318" y="157"/>
                      </a:lnTo>
                      <a:lnTo>
                        <a:pt x="288" y="116"/>
                      </a:lnTo>
                      <a:lnTo>
                        <a:pt x="279" y="92"/>
                      </a:lnTo>
                      <a:lnTo>
                        <a:pt x="246" y="50"/>
                      </a:lnTo>
                      <a:lnTo>
                        <a:pt x="237" y="28"/>
                      </a:lnTo>
                      <a:lnTo>
                        <a:pt x="194" y="7"/>
                      </a:lnTo>
                      <a:lnTo>
                        <a:pt x="167" y="17"/>
                      </a:lnTo>
                      <a:lnTo>
                        <a:pt x="142" y="11"/>
                      </a:lnTo>
                      <a:lnTo>
                        <a:pt x="88" y="0"/>
                      </a:lnTo>
                      <a:lnTo>
                        <a:pt x="16" y="26"/>
                      </a:lnTo>
                      <a:lnTo>
                        <a:pt x="4" y="37"/>
                      </a:lnTo>
                      <a:lnTo>
                        <a:pt x="19" y="57"/>
                      </a:lnTo>
                      <a:lnTo>
                        <a:pt x="0" y="106"/>
                      </a:lnTo>
                      <a:lnTo>
                        <a:pt x="5" y="111"/>
                      </a:lnTo>
                      <a:lnTo>
                        <a:pt x="37" y="130"/>
                      </a:lnTo>
                      <a:lnTo>
                        <a:pt x="54" y="103"/>
                      </a:lnTo>
                      <a:lnTo>
                        <a:pt x="83" y="122"/>
                      </a:lnTo>
                      <a:lnTo>
                        <a:pt x="82" y="135"/>
                      </a:lnTo>
                      <a:lnTo>
                        <a:pt x="93" y="167"/>
                      </a:lnTo>
                      <a:lnTo>
                        <a:pt x="111" y="188"/>
                      </a:lnTo>
                      <a:lnTo>
                        <a:pt x="148" y="194"/>
                      </a:lnTo>
                      <a:lnTo>
                        <a:pt x="159" y="183"/>
                      </a:lnTo>
                      <a:lnTo>
                        <a:pt x="181" y="179"/>
                      </a:lnTo>
                      <a:lnTo>
                        <a:pt x="223" y="144"/>
                      </a:lnTo>
                      <a:lnTo>
                        <a:pt x="279" y="186"/>
                      </a:lnTo>
                      <a:lnTo>
                        <a:pt x="260" y="260"/>
                      </a:lnTo>
                      <a:lnTo>
                        <a:pt x="265" y="314"/>
                      </a:lnTo>
                      <a:lnTo>
                        <a:pt x="265" y="347"/>
                      </a:lnTo>
                      <a:lnTo>
                        <a:pt x="250" y="355"/>
                      </a:lnTo>
                      <a:lnTo>
                        <a:pt x="247" y="441"/>
                      </a:lnTo>
                      <a:lnTo>
                        <a:pt x="244" y="438"/>
                      </a:lnTo>
                      <a:lnTo>
                        <a:pt x="229" y="419"/>
                      </a:lnTo>
                      <a:lnTo>
                        <a:pt x="222" y="419"/>
                      </a:lnTo>
                      <a:lnTo>
                        <a:pt x="218" y="427"/>
                      </a:lnTo>
                      <a:lnTo>
                        <a:pt x="172" y="496"/>
                      </a:lnTo>
                      <a:lnTo>
                        <a:pt x="150" y="524"/>
                      </a:lnTo>
                      <a:lnTo>
                        <a:pt x="152" y="533"/>
                      </a:lnTo>
                      <a:lnTo>
                        <a:pt x="198" y="566"/>
                      </a:lnTo>
                      <a:lnTo>
                        <a:pt x="223" y="558"/>
                      </a:lnTo>
                      <a:lnTo>
                        <a:pt x="227" y="566"/>
                      </a:lnTo>
                      <a:lnTo>
                        <a:pt x="222" y="573"/>
                      </a:lnTo>
                      <a:lnTo>
                        <a:pt x="198" y="583"/>
                      </a:lnTo>
                      <a:lnTo>
                        <a:pt x="196" y="604"/>
                      </a:lnTo>
                      <a:lnTo>
                        <a:pt x="207" y="615"/>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0" name="Freeform 52"/>
                <p:cNvSpPr/>
                <p:nvPr/>
              </p:nvSpPr>
              <p:spPr bwMode="gray">
                <a:xfrm>
                  <a:off x="4917342" y="4879244"/>
                  <a:ext cx="1048748" cy="1047566"/>
                </a:xfrm>
                <a:custGeom>
                  <a:avLst/>
                  <a:gdLst>
                    <a:gd name="T0" fmla="*/ 2147483647 w 652"/>
                    <a:gd name="T1" fmla="*/ 2147483647 h 674"/>
                    <a:gd name="T2" fmla="*/ 2147483647 w 652"/>
                    <a:gd name="T3" fmla="*/ 2147483647 h 674"/>
                    <a:gd name="T4" fmla="*/ 2147483647 w 652"/>
                    <a:gd name="T5" fmla="*/ 2147483647 h 674"/>
                    <a:gd name="T6" fmla="*/ 2147483647 w 652"/>
                    <a:gd name="T7" fmla="*/ 2147483647 h 674"/>
                    <a:gd name="T8" fmla="*/ 2147483647 w 652"/>
                    <a:gd name="T9" fmla="*/ 2147483647 h 674"/>
                    <a:gd name="T10" fmla="*/ 2147483647 w 652"/>
                    <a:gd name="T11" fmla="*/ 2147483647 h 674"/>
                    <a:gd name="T12" fmla="*/ 2147483647 w 652"/>
                    <a:gd name="T13" fmla="*/ 2147483647 h 674"/>
                    <a:gd name="T14" fmla="*/ 2147483647 w 652"/>
                    <a:gd name="T15" fmla="*/ 2147483647 h 674"/>
                    <a:gd name="T16" fmla="*/ 2147483647 w 652"/>
                    <a:gd name="T17" fmla="*/ 2147483647 h 674"/>
                    <a:gd name="T18" fmla="*/ 2147483647 w 652"/>
                    <a:gd name="T19" fmla="*/ 2147483647 h 674"/>
                    <a:gd name="T20" fmla="*/ 2147483647 w 652"/>
                    <a:gd name="T21" fmla="*/ 2147483647 h 674"/>
                    <a:gd name="T22" fmla="*/ 2147483647 w 652"/>
                    <a:gd name="T23" fmla="*/ 2147483647 h 674"/>
                    <a:gd name="T24" fmla="*/ 2147483647 w 652"/>
                    <a:gd name="T25" fmla="*/ 2147483647 h 674"/>
                    <a:gd name="T26" fmla="*/ 2147483647 w 652"/>
                    <a:gd name="T27" fmla="*/ 2147483647 h 674"/>
                    <a:gd name="T28" fmla="*/ 2147483647 w 652"/>
                    <a:gd name="T29" fmla="*/ 0 h 674"/>
                    <a:gd name="T30" fmla="*/ 2147483647 w 652"/>
                    <a:gd name="T31" fmla="*/ 2147483647 h 674"/>
                    <a:gd name="T32" fmla="*/ 2147483647 w 652"/>
                    <a:gd name="T33" fmla="*/ 2147483647 h 674"/>
                    <a:gd name="T34" fmla="*/ 2147483647 w 652"/>
                    <a:gd name="T35" fmla="*/ 2147483647 h 674"/>
                    <a:gd name="T36" fmla="*/ 2147483647 w 652"/>
                    <a:gd name="T37" fmla="*/ 2147483647 h 674"/>
                    <a:gd name="T38" fmla="*/ 2147483647 w 652"/>
                    <a:gd name="T39" fmla="*/ 2147483647 h 674"/>
                    <a:gd name="T40" fmla="*/ 2147483647 w 652"/>
                    <a:gd name="T41" fmla="*/ 2147483647 h 674"/>
                    <a:gd name="T42" fmla="*/ 2147483647 w 652"/>
                    <a:gd name="T43" fmla="*/ 2147483647 h 674"/>
                    <a:gd name="T44" fmla="*/ 0 w 652"/>
                    <a:gd name="T45" fmla="*/ 2147483647 h 674"/>
                    <a:gd name="T46" fmla="*/ 2147483647 w 652"/>
                    <a:gd name="T47" fmla="*/ 2147483647 h 674"/>
                    <a:gd name="T48" fmla="*/ 2147483647 w 652"/>
                    <a:gd name="T49" fmla="*/ 2147483647 h 674"/>
                    <a:gd name="T50" fmla="*/ 2147483647 w 652"/>
                    <a:gd name="T51" fmla="*/ 2147483647 h 674"/>
                    <a:gd name="T52" fmla="*/ 2147483647 w 652"/>
                    <a:gd name="T53" fmla="*/ 2147483647 h 674"/>
                    <a:gd name="T54" fmla="*/ 2147483647 w 652"/>
                    <a:gd name="T55" fmla="*/ 2147483647 h 674"/>
                    <a:gd name="T56" fmla="*/ 2147483647 w 652"/>
                    <a:gd name="T57" fmla="*/ 2147483647 h 674"/>
                    <a:gd name="T58" fmla="*/ 2147483647 w 652"/>
                    <a:gd name="T59" fmla="*/ 2147483647 h 674"/>
                    <a:gd name="T60" fmla="*/ 2147483647 w 652"/>
                    <a:gd name="T61" fmla="*/ 2147483647 h 674"/>
                    <a:gd name="T62" fmla="*/ 2147483647 w 652"/>
                    <a:gd name="T63" fmla="*/ 2147483647 h 674"/>
                    <a:gd name="T64" fmla="*/ 2147483647 w 652"/>
                    <a:gd name="T65" fmla="*/ 2147483647 h 674"/>
                    <a:gd name="T66" fmla="*/ 2147483647 w 652"/>
                    <a:gd name="T67" fmla="*/ 2147483647 h 674"/>
                    <a:gd name="T68" fmla="*/ 2147483647 w 652"/>
                    <a:gd name="T69" fmla="*/ 2147483647 h 674"/>
                    <a:gd name="T70" fmla="*/ 2147483647 w 652"/>
                    <a:gd name="T71" fmla="*/ 2147483647 h 674"/>
                    <a:gd name="T72" fmla="*/ 2147483647 w 652"/>
                    <a:gd name="T73" fmla="*/ 2147483647 h 674"/>
                    <a:gd name="T74" fmla="*/ 2147483647 w 652"/>
                    <a:gd name="T75" fmla="*/ 2147483647 h 674"/>
                    <a:gd name="T76" fmla="*/ 2147483647 w 652"/>
                    <a:gd name="T77" fmla="*/ 2147483647 h 674"/>
                    <a:gd name="T78" fmla="*/ 2147483647 w 652"/>
                    <a:gd name="T79" fmla="*/ 2147483647 h 674"/>
                    <a:gd name="T80" fmla="*/ 2147483647 w 652"/>
                    <a:gd name="T81" fmla="*/ 2147483647 h 674"/>
                    <a:gd name="T82" fmla="*/ 2147483647 w 652"/>
                    <a:gd name="T83" fmla="*/ 2147483647 h 674"/>
                    <a:gd name="T84" fmla="*/ 2147483647 w 652"/>
                    <a:gd name="T85" fmla="*/ 2147483647 h 674"/>
                    <a:gd name="T86" fmla="*/ 2147483647 w 652"/>
                    <a:gd name="T87" fmla="*/ 2147483647 h 674"/>
                    <a:gd name="T88" fmla="*/ 2147483647 w 652"/>
                    <a:gd name="T89" fmla="*/ 2147483647 h 674"/>
                    <a:gd name="T90" fmla="*/ 2147483647 w 652"/>
                    <a:gd name="T91" fmla="*/ 2147483647 h 674"/>
                    <a:gd name="T92" fmla="*/ 2147483647 w 652"/>
                    <a:gd name="T93" fmla="*/ 2147483647 h 674"/>
                    <a:gd name="T94" fmla="*/ 2147483647 w 652"/>
                    <a:gd name="T95" fmla="*/ 2147483647 h 674"/>
                    <a:gd name="T96" fmla="*/ 2147483647 w 652"/>
                    <a:gd name="T97" fmla="*/ 2147483647 h 674"/>
                    <a:gd name="T98" fmla="*/ 2147483647 w 652"/>
                    <a:gd name="T99" fmla="*/ 2147483647 h 674"/>
                    <a:gd name="T100" fmla="*/ 2147483647 w 652"/>
                    <a:gd name="T101" fmla="*/ 2147483647 h 674"/>
                    <a:gd name="T102" fmla="*/ 2147483647 w 652"/>
                    <a:gd name="T103" fmla="*/ 2147483647 h 674"/>
                    <a:gd name="T104" fmla="*/ 2147483647 w 652"/>
                    <a:gd name="T105" fmla="*/ 2147483647 h 674"/>
                    <a:gd name="T106" fmla="*/ 2147483647 w 652"/>
                    <a:gd name="T107" fmla="*/ 2147483647 h 674"/>
                    <a:gd name="T108" fmla="*/ 2147483647 w 652"/>
                    <a:gd name="T109" fmla="*/ 2147483647 h 674"/>
                    <a:gd name="T110" fmla="*/ 2147483647 w 652"/>
                    <a:gd name="T111" fmla="*/ 2147483647 h 674"/>
                    <a:gd name="T112" fmla="*/ 2147483647 w 652"/>
                    <a:gd name="T113" fmla="*/ 2147483647 h 674"/>
                    <a:gd name="T114" fmla="*/ 2147483647 w 652"/>
                    <a:gd name="T115" fmla="*/ 2147483647 h 674"/>
                    <a:gd name="T116" fmla="*/ 2147483647 w 652"/>
                    <a:gd name="T117" fmla="*/ 2147483647 h 674"/>
                    <a:gd name="T118" fmla="*/ 2147483647 w 652"/>
                    <a:gd name="T119" fmla="*/ 2147483647 h 67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52"/>
                    <a:gd name="T181" fmla="*/ 0 h 674"/>
                    <a:gd name="T182" fmla="*/ 652 w 652"/>
                    <a:gd name="T183" fmla="*/ 674 h 67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52" h="674">
                      <a:moveTo>
                        <a:pt x="574" y="124"/>
                      </a:moveTo>
                      <a:lnTo>
                        <a:pt x="569" y="105"/>
                      </a:lnTo>
                      <a:lnTo>
                        <a:pt x="552" y="99"/>
                      </a:lnTo>
                      <a:lnTo>
                        <a:pt x="525" y="116"/>
                      </a:lnTo>
                      <a:lnTo>
                        <a:pt x="506" y="107"/>
                      </a:lnTo>
                      <a:lnTo>
                        <a:pt x="504" y="83"/>
                      </a:lnTo>
                      <a:lnTo>
                        <a:pt x="496" y="72"/>
                      </a:lnTo>
                      <a:lnTo>
                        <a:pt x="496" y="59"/>
                      </a:lnTo>
                      <a:lnTo>
                        <a:pt x="469" y="54"/>
                      </a:lnTo>
                      <a:lnTo>
                        <a:pt x="462" y="60"/>
                      </a:lnTo>
                      <a:lnTo>
                        <a:pt x="467" y="79"/>
                      </a:lnTo>
                      <a:lnTo>
                        <a:pt x="445" y="88"/>
                      </a:lnTo>
                      <a:lnTo>
                        <a:pt x="440" y="102"/>
                      </a:lnTo>
                      <a:lnTo>
                        <a:pt x="445" y="118"/>
                      </a:lnTo>
                      <a:lnTo>
                        <a:pt x="400" y="171"/>
                      </a:lnTo>
                      <a:lnTo>
                        <a:pt x="407" y="235"/>
                      </a:lnTo>
                      <a:lnTo>
                        <a:pt x="385" y="253"/>
                      </a:lnTo>
                      <a:lnTo>
                        <a:pt x="374" y="241"/>
                      </a:lnTo>
                      <a:lnTo>
                        <a:pt x="329" y="267"/>
                      </a:lnTo>
                      <a:lnTo>
                        <a:pt x="313" y="258"/>
                      </a:lnTo>
                      <a:lnTo>
                        <a:pt x="248" y="134"/>
                      </a:lnTo>
                      <a:lnTo>
                        <a:pt x="223" y="116"/>
                      </a:lnTo>
                      <a:lnTo>
                        <a:pt x="202" y="110"/>
                      </a:lnTo>
                      <a:lnTo>
                        <a:pt x="192" y="94"/>
                      </a:lnTo>
                      <a:lnTo>
                        <a:pt x="204" y="75"/>
                      </a:lnTo>
                      <a:lnTo>
                        <a:pt x="185" y="60"/>
                      </a:lnTo>
                      <a:lnTo>
                        <a:pt x="163" y="79"/>
                      </a:lnTo>
                      <a:lnTo>
                        <a:pt x="140" y="83"/>
                      </a:lnTo>
                      <a:lnTo>
                        <a:pt x="126" y="15"/>
                      </a:lnTo>
                      <a:lnTo>
                        <a:pt x="123" y="0"/>
                      </a:lnTo>
                      <a:lnTo>
                        <a:pt x="99" y="27"/>
                      </a:lnTo>
                      <a:lnTo>
                        <a:pt x="91" y="33"/>
                      </a:lnTo>
                      <a:lnTo>
                        <a:pt x="93" y="75"/>
                      </a:lnTo>
                      <a:lnTo>
                        <a:pt x="88" y="84"/>
                      </a:lnTo>
                      <a:lnTo>
                        <a:pt x="76" y="84"/>
                      </a:lnTo>
                      <a:lnTo>
                        <a:pt x="67" y="75"/>
                      </a:lnTo>
                      <a:lnTo>
                        <a:pt x="56" y="88"/>
                      </a:lnTo>
                      <a:lnTo>
                        <a:pt x="67" y="135"/>
                      </a:lnTo>
                      <a:lnTo>
                        <a:pt x="80" y="135"/>
                      </a:lnTo>
                      <a:lnTo>
                        <a:pt x="91" y="144"/>
                      </a:lnTo>
                      <a:lnTo>
                        <a:pt x="94" y="173"/>
                      </a:lnTo>
                      <a:lnTo>
                        <a:pt x="89" y="275"/>
                      </a:lnTo>
                      <a:lnTo>
                        <a:pt x="19" y="337"/>
                      </a:lnTo>
                      <a:lnTo>
                        <a:pt x="16" y="361"/>
                      </a:lnTo>
                      <a:lnTo>
                        <a:pt x="3" y="373"/>
                      </a:lnTo>
                      <a:lnTo>
                        <a:pt x="0" y="385"/>
                      </a:lnTo>
                      <a:lnTo>
                        <a:pt x="12" y="416"/>
                      </a:lnTo>
                      <a:lnTo>
                        <a:pt x="3" y="438"/>
                      </a:lnTo>
                      <a:lnTo>
                        <a:pt x="8" y="441"/>
                      </a:lnTo>
                      <a:lnTo>
                        <a:pt x="43" y="431"/>
                      </a:lnTo>
                      <a:lnTo>
                        <a:pt x="93" y="428"/>
                      </a:lnTo>
                      <a:lnTo>
                        <a:pt x="88" y="448"/>
                      </a:lnTo>
                      <a:lnTo>
                        <a:pt x="96" y="467"/>
                      </a:lnTo>
                      <a:lnTo>
                        <a:pt x="99" y="494"/>
                      </a:lnTo>
                      <a:lnTo>
                        <a:pt x="106" y="504"/>
                      </a:lnTo>
                      <a:lnTo>
                        <a:pt x="135" y="506"/>
                      </a:lnTo>
                      <a:lnTo>
                        <a:pt x="149" y="515"/>
                      </a:lnTo>
                      <a:lnTo>
                        <a:pt x="134" y="533"/>
                      </a:lnTo>
                      <a:lnTo>
                        <a:pt x="132" y="556"/>
                      </a:lnTo>
                      <a:lnTo>
                        <a:pt x="120" y="581"/>
                      </a:lnTo>
                      <a:lnTo>
                        <a:pt x="128" y="590"/>
                      </a:lnTo>
                      <a:lnTo>
                        <a:pt x="147" y="592"/>
                      </a:lnTo>
                      <a:lnTo>
                        <a:pt x="178" y="604"/>
                      </a:lnTo>
                      <a:lnTo>
                        <a:pt x="174" y="615"/>
                      </a:lnTo>
                      <a:lnTo>
                        <a:pt x="195" y="646"/>
                      </a:lnTo>
                      <a:lnTo>
                        <a:pt x="224" y="646"/>
                      </a:lnTo>
                      <a:lnTo>
                        <a:pt x="261" y="625"/>
                      </a:lnTo>
                      <a:lnTo>
                        <a:pt x="273" y="631"/>
                      </a:lnTo>
                      <a:lnTo>
                        <a:pt x="273" y="644"/>
                      </a:lnTo>
                      <a:lnTo>
                        <a:pt x="277" y="662"/>
                      </a:lnTo>
                      <a:lnTo>
                        <a:pt x="287" y="672"/>
                      </a:lnTo>
                      <a:lnTo>
                        <a:pt x="307" y="669"/>
                      </a:lnTo>
                      <a:lnTo>
                        <a:pt x="314" y="673"/>
                      </a:lnTo>
                      <a:lnTo>
                        <a:pt x="322" y="667"/>
                      </a:lnTo>
                      <a:lnTo>
                        <a:pt x="322" y="638"/>
                      </a:lnTo>
                      <a:lnTo>
                        <a:pt x="309" y="582"/>
                      </a:lnTo>
                      <a:lnTo>
                        <a:pt x="319" y="566"/>
                      </a:lnTo>
                      <a:lnTo>
                        <a:pt x="349" y="566"/>
                      </a:lnTo>
                      <a:lnTo>
                        <a:pt x="357" y="566"/>
                      </a:lnTo>
                      <a:lnTo>
                        <a:pt x="374" y="547"/>
                      </a:lnTo>
                      <a:lnTo>
                        <a:pt x="418" y="561"/>
                      </a:lnTo>
                      <a:lnTo>
                        <a:pt x="436" y="544"/>
                      </a:lnTo>
                      <a:lnTo>
                        <a:pt x="445" y="554"/>
                      </a:lnTo>
                      <a:lnTo>
                        <a:pt x="464" y="542"/>
                      </a:lnTo>
                      <a:lnTo>
                        <a:pt x="481" y="559"/>
                      </a:lnTo>
                      <a:lnTo>
                        <a:pt x="488" y="559"/>
                      </a:lnTo>
                      <a:lnTo>
                        <a:pt x="494" y="550"/>
                      </a:lnTo>
                      <a:lnTo>
                        <a:pt x="509" y="536"/>
                      </a:lnTo>
                      <a:lnTo>
                        <a:pt x="515" y="540"/>
                      </a:lnTo>
                      <a:lnTo>
                        <a:pt x="536" y="537"/>
                      </a:lnTo>
                      <a:lnTo>
                        <a:pt x="557" y="520"/>
                      </a:lnTo>
                      <a:lnTo>
                        <a:pt x="573" y="495"/>
                      </a:lnTo>
                      <a:lnTo>
                        <a:pt x="597" y="491"/>
                      </a:lnTo>
                      <a:lnTo>
                        <a:pt x="610" y="504"/>
                      </a:lnTo>
                      <a:lnTo>
                        <a:pt x="619" y="477"/>
                      </a:lnTo>
                      <a:lnTo>
                        <a:pt x="638" y="476"/>
                      </a:lnTo>
                      <a:lnTo>
                        <a:pt x="645" y="470"/>
                      </a:lnTo>
                      <a:lnTo>
                        <a:pt x="651" y="447"/>
                      </a:lnTo>
                      <a:lnTo>
                        <a:pt x="643" y="434"/>
                      </a:lnTo>
                      <a:lnTo>
                        <a:pt x="579" y="422"/>
                      </a:lnTo>
                      <a:lnTo>
                        <a:pt x="569" y="404"/>
                      </a:lnTo>
                      <a:lnTo>
                        <a:pt x="550" y="404"/>
                      </a:lnTo>
                      <a:lnTo>
                        <a:pt x="534" y="404"/>
                      </a:lnTo>
                      <a:lnTo>
                        <a:pt x="521" y="383"/>
                      </a:lnTo>
                      <a:lnTo>
                        <a:pt x="523" y="373"/>
                      </a:lnTo>
                      <a:lnTo>
                        <a:pt x="530" y="328"/>
                      </a:lnTo>
                      <a:lnTo>
                        <a:pt x="506" y="304"/>
                      </a:lnTo>
                      <a:lnTo>
                        <a:pt x="525" y="226"/>
                      </a:lnTo>
                      <a:lnTo>
                        <a:pt x="512" y="216"/>
                      </a:lnTo>
                      <a:lnTo>
                        <a:pt x="472" y="228"/>
                      </a:lnTo>
                      <a:lnTo>
                        <a:pt x="462" y="212"/>
                      </a:lnTo>
                      <a:lnTo>
                        <a:pt x="462" y="193"/>
                      </a:lnTo>
                      <a:lnTo>
                        <a:pt x="453" y="185"/>
                      </a:lnTo>
                      <a:lnTo>
                        <a:pt x="473" y="156"/>
                      </a:lnTo>
                      <a:lnTo>
                        <a:pt x="496" y="164"/>
                      </a:lnTo>
                      <a:lnTo>
                        <a:pt x="504" y="154"/>
                      </a:lnTo>
                      <a:lnTo>
                        <a:pt x="545" y="160"/>
                      </a:lnTo>
                      <a:lnTo>
                        <a:pt x="564" y="154"/>
                      </a:lnTo>
                      <a:lnTo>
                        <a:pt x="574" y="124"/>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1" name="Freeform 53"/>
                <p:cNvSpPr/>
                <p:nvPr/>
              </p:nvSpPr>
              <p:spPr bwMode="gray">
                <a:xfrm>
                  <a:off x="5869790" y="3538781"/>
                  <a:ext cx="568567" cy="997431"/>
                </a:xfrm>
                <a:custGeom>
                  <a:avLst/>
                  <a:gdLst>
                    <a:gd name="T0" fmla="*/ 2147483647 w 354"/>
                    <a:gd name="T1" fmla="*/ 2147483647 h 640"/>
                    <a:gd name="T2" fmla="*/ 2147483647 w 354"/>
                    <a:gd name="T3" fmla="*/ 2147483647 h 640"/>
                    <a:gd name="T4" fmla="*/ 2147483647 w 354"/>
                    <a:gd name="T5" fmla="*/ 2147483647 h 640"/>
                    <a:gd name="T6" fmla="*/ 2147483647 w 354"/>
                    <a:gd name="T7" fmla="*/ 2147483647 h 640"/>
                    <a:gd name="T8" fmla="*/ 2147483647 w 354"/>
                    <a:gd name="T9" fmla="*/ 2147483647 h 640"/>
                    <a:gd name="T10" fmla="*/ 2147483647 w 354"/>
                    <a:gd name="T11" fmla="*/ 0 h 640"/>
                    <a:gd name="T12" fmla="*/ 2147483647 w 354"/>
                    <a:gd name="T13" fmla="*/ 2147483647 h 640"/>
                    <a:gd name="T14" fmla="*/ 2147483647 w 354"/>
                    <a:gd name="T15" fmla="*/ 2147483647 h 640"/>
                    <a:gd name="T16" fmla="*/ 2147483647 w 354"/>
                    <a:gd name="T17" fmla="*/ 2147483647 h 640"/>
                    <a:gd name="T18" fmla="*/ 2147483647 w 354"/>
                    <a:gd name="T19" fmla="*/ 2147483647 h 640"/>
                    <a:gd name="T20" fmla="*/ 2147483647 w 354"/>
                    <a:gd name="T21" fmla="*/ 2147483647 h 640"/>
                    <a:gd name="T22" fmla="*/ 2147483647 w 354"/>
                    <a:gd name="T23" fmla="*/ 2147483647 h 640"/>
                    <a:gd name="T24" fmla="*/ 2147483647 w 354"/>
                    <a:gd name="T25" fmla="*/ 2147483647 h 640"/>
                    <a:gd name="T26" fmla="*/ 2147483647 w 354"/>
                    <a:gd name="T27" fmla="*/ 2147483647 h 640"/>
                    <a:gd name="T28" fmla="*/ 2147483647 w 354"/>
                    <a:gd name="T29" fmla="*/ 2147483647 h 640"/>
                    <a:gd name="T30" fmla="*/ 2147483647 w 354"/>
                    <a:gd name="T31" fmla="*/ 2147483647 h 640"/>
                    <a:gd name="T32" fmla="*/ 2147483647 w 354"/>
                    <a:gd name="T33" fmla="*/ 2147483647 h 640"/>
                    <a:gd name="T34" fmla="*/ 2147483647 w 354"/>
                    <a:gd name="T35" fmla="*/ 2147483647 h 640"/>
                    <a:gd name="T36" fmla="*/ 2147483647 w 354"/>
                    <a:gd name="T37" fmla="*/ 2147483647 h 640"/>
                    <a:gd name="T38" fmla="*/ 2147483647 w 354"/>
                    <a:gd name="T39" fmla="*/ 2147483647 h 640"/>
                    <a:gd name="T40" fmla="*/ 2147483647 w 354"/>
                    <a:gd name="T41" fmla="*/ 2147483647 h 640"/>
                    <a:gd name="T42" fmla="*/ 2147483647 w 354"/>
                    <a:gd name="T43" fmla="*/ 2147483647 h 640"/>
                    <a:gd name="T44" fmla="*/ 2147483647 w 354"/>
                    <a:gd name="T45" fmla="*/ 2147483647 h 640"/>
                    <a:gd name="T46" fmla="*/ 0 w 354"/>
                    <a:gd name="T47" fmla="*/ 2147483647 h 640"/>
                    <a:gd name="T48" fmla="*/ 2147483647 w 354"/>
                    <a:gd name="T49" fmla="*/ 2147483647 h 640"/>
                    <a:gd name="T50" fmla="*/ 2147483647 w 354"/>
                    <a:gd name="T51" fmla="*/ 2147483647 h 640"/>
                    <a:gd name="T52" fmla="*/ 2147483647 w 354"/>
                    <a:gd name="T53" fmla="*/ 2147483647 h 640"/>
                    <a:gd name="T54" fmla="*/ 2147483647 w 354"/>
                    <a:gd name="T55" fmla="*/ 2147483647 h 640"/>
                    <a:gd name="T56" fmla="*/ 2147483647 w 354"/>
                    <a:gd name="T57" fmla="*/ 2147483647 h 640"/>
                    <a:gd name="T58" fmla="*/ 2147483647 w 354"/>
                    <a:gd name="T59" fmla="*/ 2147483647 h 640"/>
                    <a:gd name="T60" fmla="*/ 2147483647 w 354"/>
                    <a:gd name="T61" fmla="*/ 2147483647 h 640"/>
                    <a:gd name="T62" fmla="*/ 2147483647 w 354"/>
                    <a:gd name="T63" fmla="*/ 2147483647 h 640"/>
                    <a:gd name="T64" fmla="*/ 2147483647 w 354"/>
                    <a:gd name="T65" fmla="*/ 2147483647 h 640"/>
                    <a:gd name="T66" fmla="*/ 2147483647 w 354"/>
                    <a:gd name="T67" fmla="*/ 2147483647 h 640"/>
                    <a:gd name="T68" fmla="*/ 2147483647 w 354"/>
                    <a:gd name="T69" fmla="*/ 2147483647 h 640"/>
                    <a:gd name="T70" fmla="*/ 2147483647 w 354"/>
                    <a:gd name="T71" fmla="*/ 2147483647 h 640"/>
                    <a:gd name="T72" fmla="*/ 2147483647 w 354"/>
                    <a:gd name="T73" fmla="*/ 2147483647 h 640"/>
                    <a:gd name="T74" fmla="*/ 2147483647 w 354"/>
                    <a:gd name="T75" fmla="*/ 2147483647 h 640"/>
                    <a:gd name="T76" fmla="*/ 2147483647 w 354"/>
                    <a:gd name="T77" fmla="*/ 2147483647 h 64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54"/>
                    <a:gd name="T118" fmla="*/ 0 h 640"/>
                    <a:gd name="T119" fmla="*/ 354 w 354"/>
                    <a:gd name="T120" fmla="*/ 640 h 64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54" h="640">
                      <a:moveTo>
                        <a:pt x="303" y="403"/>
                      </a:moveTo>
                      <a:lnTo>
                        <a:pt x="294" y="381"/>
                      </a:lnTo>
                      <a:lnTo>
                        <a:pt x="311" y="324"/>
                      </a:lnTo>
                      <a:lnTo>
                        <a:pt x="287" y="214"/>
                      </a:lnTo>
                      <a:lnTo>
                        <a:pt x="303" y="187"/>
                      </a:lnTo>
                      <a:lnTo>
                        <a:pt x="311" y="162"/>
                      </a:lnTo>
                      <a:lnTo>
                        <a:pt x="289" y="117"/>
                      </a:lnTo>
                      <a:lnTo>
                        <a:pt x="309" y="85"/>
                      </a:lnTo>
                      <a:lnTo>
                        <a:pt x="312" y="56"/>
                      </a:lnTo>
                      <a:lnTo>
                        <a:pt x="323" y="34"/>
                      </a:lnTo>
                      <a:lnTo>
                        <a:pt x="322" y="7"/>
                      </a:lnTo>
                      <a:lnTo>
                        <a:pt x="312" y="0"/>
                      </a:lnTo>
                      <a:lnTo>
                        <a:pt x="298" y="17"/>
                      </a:lnTo>
                      <a:lnTo>
                        <a:pt x="259" y="18"/>
                      </a:lnTo>
                      <a:lnTo>
                        <a:pt x="239" y="49"/>
                      </a:lnTo>
                      <a:lnTo>
                        <a:pt x="241" y="65"/>
                      </a:lnTo>
                      <a:lnTo>
                        <a:pt x="237" y="76"/>
                      </a:lnTo>
                      <a:lnTo>
                        <a:pt x="221" y="81"/>
                      </a:lnTo>
                      <a:lnTo>
                        <a:pt x="160" y="169"/>
                      </a:lnTo>
                      <a:lnTo>
                        <a:pt x="153" y="164"/>
                      </a:lnTo>
                      <a:lnTo>
                        <a:pt x="135" y="158"/>
                      </a:lnTo>
                      <a:lnTo>
                        <a:pt x="100" y="162"/>
                      </a:lnTo>
                      <a:lnTo>
                        <a:pt x="88" y="177"/>
                      </a:lnTo>
                      <a:lnTo>
                        <a:pt x="87" y="213"/>
                      </a:lnTo>
                      <a:lnTo>
                        <a:pt x="92" y="224"/>
                      </a:lnTo>
                      <a:lnTo>
                        <a:pt x="153" y="254"/>
                      </a:lnTo>
                      <a:lnTo>
                        <a:pt x="184" y="274"/>
                      </a:lnTo>
                      <a:lnTo>
                        <a:pt x="188" y="293"/>
                      </a:lnTo>
                      <a:lnTo>
                        <a:pt x="173" y="316"/>
                      </a:lnTo>
                      <a:lnTo>
                        <a:pt x="182" y="344"/>
                      </a:lnTo>
                      <a:lnTo>
                        <a:pt x="176" y="357"/>
                      </a:lnTo>
                      <a:lnTo>
                        <a:pt x="132" y="360"/>
                      </a:lnTo>
                      <a:lnTo>
                        <a:pt x="123" y="367"/>
                      </a:lnTo>
                      <a:lnTo>
                        <a:pt x="126" y="374"/>
                      </a:lnTo>
                      <a:lnTo>
                        <a:pt x="126" y="386"/>
                      </a:lnTo>
                      <a:lnTo>
                        <a:pt x="91" y="391"/>
                      </a:lnTo>
                      <a:lnTo>
                        <a:pt x="72" y="381"/>
                      </a:lnTo>
                      <a:lnTo>
                        <a:pt x="48" y="381"/>
                      </a:lnTo>
                      <a:lnTo>
                        <a:pt x="45" y="386"/>
                      </a:lnTo>
                      <a:lnTo>
                        <a:pt x="48" y="399"/>
                      </a:lnTo>
                      <a:lnTo>
                        <a:pt x="37" y="413"/>
                      </a:lnTo>
                      <a:lnTo>
                        <a:pt x="34" y="427"/>
                      </a:lnTo>
                      <a:lnTo>
                        <a:pt x="56" y="445"/>
                      </a:lnTo>
                      <a:lnTo>
                        <a:pt x="39" y="479"/>
                      </a:lnTo>
                      <a:lnTo>
                        <a:pt x="46" y="495"/>
                      </a:lnTo>
                      <a:lnTo>
                        <a:pt x="45" y="504"/>
                      </a:lnTo>
                      <a:lnTo>
                        <a:pt x="19" y="504"/>
                      </a:lnTo>
                      <a:lnTo>
                        <a:pt x="0" y="512"/>
                      </a:lnTo>
                      <a:lnTo>
                        <a:pt x="15" y="533"/>
                      </a:lnTo>
                      <a:lnTo>
                        <a:pt x="5" y="559"/>
                      </a:lnTo>
                      <a:lnTo>
                        <a:pt x="21" y="562"/>
                      </a:lnTo>
                      <a:lnTo>
                        <a:pt x="23" y="579"/>
                      </a:lnTo>
                      <a:lnTo>
                        <a:pt x="36" y="580"/>
                      </a:lnTo>
                      <a:lnTo>
                        <a:pt x="83" y="571"/>
                      </a:lnTo>
                      <a:lnTo>
                        <a:pt x="92" y="575"/>
                      </a:lnTo>
                      <a:lnTo>
                        <a:pt x="95" y="588"/>
                      </a:lnTo>
                      <a:lnTo>
                        <a:pt x="115" y="593"/>
                      </a:lnTo>
                      <a:lnTo>
                        <a:pt x="157" y="615"/>
                      </a:lnTo>
                      <a:lnTo>
                        <a:pt x="182" y="605"/>
                      </a:lnTo>
                      <a:lnTo>
                        <a:pt x="233" y="624"/>
                      </a:lnTo>
                      <a:lnTo>
                        <a:pt x="245" y="639"/>
                      </a:lnTo>
                      <a:lnTo>
                        <a:pt x="270" y="632"/>
                      </a:lnTo>
                      <a:lnTo>
                        <a:pt x="267" y="605"/>
                      </a:lnTo>
                      <a:lnTo>
                        <a:pt x="262" y="597"/>
                      </a:lnTo>
                      <a:lnTo>
                        <a:pt x="267" y="575"/>
                      </a:lnTo>
                      <a:lnTo>
                        <a:pt x="294" y="562"/>
                      </a:lnTo>
                      <a:lnTo>
                        <a:pt x="302" y="551"/>
                      </a:lnTo>
                      <a:lnTo>
                        <a:pt x="287" y="545"/>
                      </a:lnTo>
                      <a:lnTo>
                        <a:pt x="270" y="541"/>
                      </a:lnTo>
                      <a:lnTo>
                        <a:pt x="253" y="525"/>
                      </a:lnTo>
                      <a:lnTo>
                        <a:pt x="262" y="518"/>
                      </a:lnTo>
                      <a:lnTo>
                        <a:pt x="317" y="518"/>
                      </a:lnTo>
                      <a:lnTo>
                        <a:pt x="329" y="518"/>
                      </a:lnTo>
                      <a:lnTo>
                        <a:pt x="337" y="524"/>
                      </a:lnTo>
                      <a:lnTo>
                        <a:pt x="353" y="510"/>
                      </a:lnTo>
                      <a:lnTo>
                        <a:pt x="353" y="488"/>
                      </a:lnTo>
                      <a:lnTo>
                        <a:pt x="303" y="413"/>
                      </a:lnTo>
                      <a:lnTo>
                        <a:pt x="303" y="403"/>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2" name="Freeform 54"/>
                <p:cNvSpPr/>
                <p:nvPr/>
              </p:nvSpPr>
              <p:spPr bwMode="gray">
                <a:xfrm>
                  <a:off x="6331503" y="3379139"/>
                  <a:ext cx="397073" cy="790293"/>
                </a:xfrm>
                <a:custGeom>
                  <a:avLst/>
                  <a:gdLst>
                    <a:gd name="T0" fmla="*/ 2147483647 w 247"/>
                    <a:gd name="T1" fmla="*/ 2147483647 h 507"/>
                    <a:gd name="T2" fmla="*/ 2147483647 w 247"/>
                    <a:gd name="T3" fmla="*/ 2147483647 h 507"/>
                    <a:gd name="T4" fmla="*/ 2147483647 w 247"/>
                    <a:gd name="T5" fmla="*/ 2147483647 h 507"/>
                    <a:gd name="T6" fmla="*/ 2147483647 w 247"/>
                    <a:gd name="T7" fmla="*/ 2147483647 h 507"/>
                    <a:gd name="T8" fmla="*/ 2147483647 w 247"/>
                    <a:gd name="T9" fmla="*/ 2147483647 h 507"/>
                    <a:gd name="T10" fmla="*/ 2147483647 w 247"/>
                    <a:gd name="T11" fmla="*/ 2147483647 h 507"/>
                    <a:gd name="T12" fmla="*/ 2147483647 w 247"/>
                    <a:gd name="T13" fmla="*/ 2147483647 h 507"/>
                    <a:gd name="T14" fmla="*/ 2147483647 w 247"/>
                    <a:gd name="T15" fmla="*/ 2147483647 h 507"/>
                    <a:gd name="T16" fmla="*/ 2147483647 w 247"/>
                    <a:gd name="T17" fmla="*/ 2147483647 h 507"/>
                    <a:gd name="T18" fmla="*/ 2147483647 w 247"/>
                    <a:gd name="T19" fmla="*/ 2147483647 h 507"/>
                    <a:gd name="T20" fmla="*/ 2147483647 w 247"/>
                    <a:gd name="T21" fmla="*/ 2147483647 h 507"/>
                    <a:gd name="T22" fmla="*/ 2147483647 w 247"/>
                    <a:gd name="T23" fmla="*/ 2147483647 h 507"/>
                    <a:gd name="T24" fmla="*/ 2147483647 w 247"/>
                    <a:gd name="T25" fmla="*/ 2147483647 h 507"/>
                    <a:gd name="T26" fmla="*/ 2147483647 w 247"/>
                    <a:gd name="T27" fmla="*/ 2147483647 h 507"/>
                    <a:gd name="T28" fmla="*/ 2147483647 w 247"/>
                    <a:gd name="T29" fmla="*/ 2147483647 h 507"/>
                    <a:gd name="T30" fmla="*/ 2147483647 w 247"/>
                    <a:gd name="T31" fmla="*/ 2147483647 h 507"/>
                    <a:gd name="T32" fmla="*/ 2147483647 w 247"/>
                    <a:gd name="T33" fmla="*/ 2147483647 h 507"/>
                    <a:gd name="T34" fmla="*/ 2147483647 w 247"/>
                    <a:gd name="T35" fmla="*/ 2147483647 h 507"/>
                    <a:gd name="T36" fmla="*/ 2147483647 w 247"/>
                    <a:gd name="T37" fmla="*/ 0 h 507"/>
                    <a:gd name="T38" fmla="*/ 2147483647 w 247"/>
                    <a:gd name="T39" fmla="*/ 2147483647 h 507"/>
                    <a:gd name="T40" fmla="*/ 2147483647 w 247"/>
                    <a:gd name="T41" fmla="*/ 2147483647 h 507"/>
                    <a:gd name="T42" fmla="*/ 2147483647 w 247"/>
                    <a:gd name="T43" fmla="*/ 2147483647 h 507"/>
                    <a:gd name="T44" fmla="*/ 2147483647 w 247"/>
                    <a:gd name="T45" fmla="*/ 2147483647 h 507"/>
                    <a:gd name="T46" fmla="*/ 2147483647 w 247"/>
                    <a:gd name="T47" fmla="*/ 2147483647 h 507"/>
                    <a:gd name="T48" fmla="*/ 2147483647 w 247"/>
                    <a:gd name="T49" fmla="*/ 2147483647 h 507"/>
                    <a:gd name="T50" fmla="*/ 2147483647 w 247"/>
                    <a:gd name="T51" fmla="*/ 2147483647 h 507"/>
                    <a:gd name="T52" fmla="*/ 2147483647 w 247"/>
                    <a:gd name="T53" fmla="*/ 2147483647 h 507"/>
                    <a:gd name="T54" fmla="*/ 2147483647 w 247"/>
                    <a:gd name="T55" fmla="*/ 2147483647 h 507"/>
                    <a:gd name="T56" fmla="*/ 2147483647 w 247"/>
                    <a:gd name="T57" fmla="*/ 2147483647 h 507"/>
                    <a:gd name="T58" fmla="*/ 2147483647 w 247"/>
                    <a:gd name="T59" fmla="*/ 2147483647 h 507"/>
                    <a:gd name="T60" fmla="*/ 2147483647 w 247"/>
                    <a:gd name="T61" fmla="*/ 2147483647 h 507"/>
                    <a:gd name="T62" fmla="*/ 2147483647 w 247"/>
                    <a:gd name="T63" fmla="*/ 2147483647 h 507"/>
                    <a:gd name="T64" fmla="*/ 0 w 247"/>
                    <a:gd name="T65" fmla="*/ 2147483647 h 507"/>
                    <a:gd name="T66" fmla="*/ 2147483647 w 247"/>
                    <a:gd name="T67" fmla="*/ 2147483647 h 507"/>
                    <a:gd name="T68" fmla="*/ 2147483647 w 247"/>
                    <a:gd name="T69" fmla="*/ 2147483647 h 507"/>
                    <a:gd name="T70" fmla="*/ 2147483647 w 247"/>
                    <a:gd name="T71" fmla="*/ 2147483647 h 507"/>
                    <a:gd name="T72" fmla="*/ 2147483647 w 247"/>
                    <a:gd name="T73" fmla="*/ 2147483647 h 50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7"/>
                    <a:gd name="T112" fmla="*/ 0 h 507"/>
                    <a:gd name="T113" fmla="*/ 247 w 247"/>
                    <a:gd name="T114" fmla="*/ 507 h 50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7" h="507">
                      <a:moveTo>
                        <a:pt x="16" y="506"/>
                      </a:moveTo>
                      <a:lnTo>
                        <a:pt x="70" y="492"/>
                      </a:lnTo>
                      <a:lnTo>
                        <a:pt x="136" y="446"/>
                      </a:lnTo>
                      <a:lnTo>
                        <a:pt x="184" y="436"/>
                      </a:lnTo>
                      <a:lnTo>
                        <a:pt x="219" y="408"/>
                      </a:lnTo>
                      <a:lnTo>
                        <a:pt x="224" y="347"/>
                      </a:lnTo>
                      <a:lnTo>
                        <a:pt x="206" y="326"/>
                      </a:lnTo>
                      <a:lnTo>
                        <a:pt x="212" y="307"/>
                      </a:lnTo>
                      <a:lnTo>
                        <a:pt x="224" y="290"/>
                      </a:lnTo>
                      <a:lnTo>
                        <a:pt x="227" y="265"/>
                      </a:lnTo>
                      <a:lnTo>
                        <a:pt x="238" y="246"/>
                      </a:lnTo>
                      <a:lnTo>
                        <a:pt x="219" y="209"/>
                      </a:lnTo>
                      <a:lnTo>
                        <a:pt x="193" y="179"/>
                      </a:lnTo>
                      <a:lnTo>
                        <a:pt x="208" y="132"/>
                      </a:lnTo>
                      <a:lnTo>
                        <a:pt x="240" y="110"/>
                      </a:lnTo>
                      <a:lnTo>
                        <a:pt x="246" y="80"/>
                      </a:lnTo>
                      <a:lnTo>
                        <a:pt x="232" y="52"/>
                      </a:lnTo>
                      <a:lnTo>
                        <a:pt x="232" y="18"/>
                      </a:lnTo>
                      <a:lnTo>
                        <a:pt x="212" y="0"/>
                      </a:lnTo>
                      <a:lnTo>
                        <a:pt x="165" y="24"/>
                      </a:lnTo>
                      <a:lnTo>
                        <a:pt x="157" y="17"/>
                      </a:lnTo>
                      <a:lnTo>
                        <a:pt x="131" y="34"/>
                      </a:lnTo>
                      <a:lnTo>
                        <a:pt x="111" y="33"/>
                      </a:lnTo>
                      <a:lnTo>
                        <a:pt x="70" y="92"/>
                      </a:lnTo>
                      <a:lnTo>
                        <a:pt x="56" y="92"/>
                      </a:lnTo>
                      <a:lnTo>
                        <a:pt x="35" y="110"/>
                      </a:lnTo>
                      <a:lnTo>
                        <a:pt x="36" y="137"/>
                      </a:lnTo>
                      <a:lnTo>
                        <a:pt x="25" y="159"/>
                      </a:lnTo>
                      <a:lnTo>
                        <a:pt x="22" y="188"/>
                      </a:lnTo>
                      <a:lnTo>
                        <a:pt x="2" y="220"/>
                      </a:lnTo>
                      <a:lnTo>
                        <a:pt x="24" y="265"/>
                      </a:lnTo>
                      <a:lnTo>
                        <a:pt x="16" y="290"/>
                      </a:lnTo>
                      <a:lnTo>
                        <a:pt x="0" y="317"/>
                      </a:lnTo>
                      <a:lnTo>
                        <a:pt x="24" y="427"/>
                      </a:lnTo>
                      <a:lnTo>
                        <a:pt x="7" y="484"/>
                      </a:lnTo>
                      <a:lnTo>
                        <a:pt x="16" y="506"/>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3" name="Freeform 55"/>
                <p:cNvSpPr/>
                <p:nvPr/>
              </p:nvSpPr>
              <p:spPr bwMode="gray">
                <a:xfrm>
                  <a:off x="5720722" y="3579681"/>
                  <a:ext cx="311326" cy="522464"/>
                </a:xfrm>
                <a:custGeom>
                  <a:avLst/>
                  <a:gdLst>
                    <a:gd name="T0" fmla="*/ 2147483647 w 194"/>
                    <a:gd name="T1" fmla="*/ 2147483647 h 335"/>
                    <a:gd name="T2" fmla="*/ 2147483647 w 194"/>
                    <a:gd name="T3" fmla="*/ 2147483647 h 335"/>
                    <a:gd name="T4" fmla="*/ 2147483647 w 194"/>
                    <a:gd name="T5" fmla="*/ 2147483647 h 335"/>
                    <a:gd name="T6" fmla="*/ 2147483647 w 194"/>
                    <a:gd name="T7" fmla="*/ 2147483647 h 335"/>
                    <a:gd name="T8" fmla="*/ 2147483647 w 194"/>
                    <a:gd name="T9" fmla="*/ 2147483647 h 335"/>
                    <a:gd name="T10" fmla="*/ 2147483647 w 194"/>
                    <a:gd name="T11" fmla="*/ 2147483647 h 335"/>
                    <a:gd name="T12" fmla="*/ 2147483647 w 194"/>
                    <a:gd name="T13" fmla="*/ 2147483647 h 335"/>
                    <a:gd name="T14" fmla="*/ 2147483647 w 194"/>
                    <a:gd name="T15" fmla="*/ 2147483647 h 335"/>
                    <a:gd name="T16" fmla="*/ 2147483647 w 194"/>
                    <a:gd name="T17" fmla="*/ 0 h 335"/>
                    <a:gd name="T18" fmla="*/ 2147483647 w 194"/>
                    <a:gd name="T19" fmla="*/ 2147483647 h 335"/>
                    <a:gd name="T20" fmla="*/ 2147483647 w 194"/>
                    <a:gd name="T21" fmla="*/ 2147483647 h 335"/>
                    <a:gd name="T22" fmla="*/ 2147483647 w 194"/>
                    <a:gd name="T23" fmla="*/ 2147483647 h 335"/>
                    <a:gd name="T24" fmla="*/ 2147483647 w 194"/>
                    <a:gd name="T25" fmla="*/ 2147483647 h 335"/>
                    <a:gd name="T26" fmla="*/ 2147483647 w 194"/>
                    <a:gd name="T27" fmla="*/ 2147483647 h 335"/>
                    <a:gd name="T28" fmla="*/ 0 w 194"/>
                    <a:gd name="T29" fmla="*/ 2147483647 h 335"/>
                    <a:gd name="T30" fmla="*/ 2147483647 w 194"/>
                    <a:gd name="T31" fmla="*/ 2147483647 h 335"/>
                    <a:gd name="T32" fmla="*/ 2147483647 w 194"/>
                    <a:gd name="T33" fmla="*/ 2147483647 h 335"/>
                    <a:gd name="T34" fmla="*/ 2147483647 w 194"/>
                    <a:gd name="T35" fmla="*/ 2147483647 h 335"/>
                    <a:gd name="T36" fmla="*/ 2147483647 w 194"/>
                    <a:gd name="T37" fmla="*/ 2147483647 h 335"/>
                    <a:gd name="T38" fmla="*/ 2147483647 w 194"/>
                    <a:gd name="T39" fmla="*/ 2147483647 h 335"/>
                    <a:gd name="T40" fmla="*/ 2147483647 w 194"/>
                    <a:gd name="T41" fmla="*/ 2147483647 h 335"/>
                    <a:gd name="T42" fmla="*/ 2147483647 w 194"/>
                    <a:gd name="T43" fmla="*/ 2147483647 h 335"/>
                    <a:gd name="T44" fmla="*/ 2147483647 w 194"/>
                    <a:gd name="T45" fmla="*/ 2147483647 h 335"/>
                    <a:gd name="T46" fmla="*/ 2147483647 w 194"/>
                    <a:gd name="T47" fmla="*/ 2147483647 h 335"/>
                    <a:gd name="T48" fmla="*/ 2147483647 w 194"/>
                    <a:gd name="T49" fmla="*/ 2147483647 h 335"/>
                    <a:gd name="T50" fmla="*/ 2147483647 w 194"/>
                    <a:gd name="T51" fmla="*/ 2147483647 h 335"/>
                    <a:gd name="T52" fmla="*/ 2147483647 w 194"/>
                    <a:gd name="T53" fmla="*/ 2147483647 h 335"/>
                    <a:gd name="T54" fmla="*/ 2147483647 w 194"/>
                    <a:gd name="T55" fmla="*/ 2147483647 h 335"/>
                    <a:gd name="T56" fmla="*/ 2147483647 w 194"/>
                    <a:gd name="T57" fmla="*/ 2147483647 h 335"/>
                    <a:gd name="T58" fmla="*/ 2147483647 w 194"/>
                    <a:gd name="T59" fmla="*/ 2147483647 h 335"/>
                    <a:gd name="T60" fmla="*/ 2147483647 w 194"/>
                    <a:gd name="T61" fmla="*/ 2147483647 h 335"/>
                    <a:gd name="T62" fmla="*/ 2147483647 w 194"/>
                    <a:gd name="T63" fmla="*/ 2147483647 h 3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4"/>
                    <a:gd name="T97" fmla="*/ 0 h 335"/>
                    <a:gd name="T98" fmla="*/ 194 w 194"/>
                    <a:gd name="T99" fmla="*/ 335 h 3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4" h="335">
                      <a:moveTo>
                        <a:pt x="180" y="187"/>
                      </a:moveTo>
                      <a:lnTo>
                        <a:pt x="181" y="151"/>
                      </a:lnTo>
                      <a:lnTo>
                        <a:pt x="193" y="136"/>
                      </a:lnTo>
                      <a:lnTo>
                        <a:pt x="188" y="119"/>
                      </a:lnTo>
                      <a:lnTo>
                        <a:pt x="129" y="96"/>
                      </a:lnTo>
                      <a:lnTo>
                        <a:pt x="132" y="72"/>
                      </a:lnTo>
                      <a:lnTo>
                        <a:pt x="151" y="47"/>
                      </a:lnTo>
                      <a:lnTo>
                        <a:pt x="139" y="6"/>
                      </a:lnTo>
                      <a:lnTo>
                        <a:pt x="135" y="0"/>
                      </a:lnTo>
                      <a:lnTo>
                        <a:pt x="95" y="27"/>
                      </a:lnTo>
                      <a:lnTo>
                        <a:pt x="77" y="85"/>
                      </a:lnTo>
                      <a:lnTo>
                        <a:pt x="70" y="127"/>
                      </a:lnTo>
                      <a:lnTo>
                        <a:pt x="39" y="151"/>
                      </a:lnTo>
                      <a:lnTo>
                        <a:pt x="21" y="159"/>
                      </a:lnTo>
                      <a:lnTo>
                        <a:pt x="0" y="165"/>
                      </a:lnTo>
                      <a:lnTo>
                        <a:pt x="49" y="226"/>
                      </a:lnTo>
                      <a:lnTo>
                        <a:pt x="60" y="272"/>
                      </a:lnTo>
                      <a:lnTo>
                        <a:pt x="54" y="294"/>
                      </a:lnTo>
                      <a:lnTo>
                        <a:pt x="89" y="312"/>
                      </a:lnTo>
                      <a:lnTo>
                        <a:pt x="89" y="327"/>
                      </a:lnTo>
                      <a:lnTo>
                        <a:pt x="120" y="334"/>
                      </a:lnTo>
                      <a:lnTo>
                        <a:pt x="130" y="334"/>
                      </a:lnTo>
                      <a:lnTo>
                        <a:pt x="130" y="308"/>
                      </a:lnTo>
                      <a:lnTo>
                        <a:pt x="155" y="305"/>
                      </a:lnTo>
                      <a:lnTo>
                        <a:pt x="160" y="274"/>
                      </a:lnTo>
                      <a:lnTo>
                        <a:pt x="143" y="261"/>
                      </a:lnTo>
                      <a:lnTo>
                        <a:pt x="130" y="248"/>
                      </a:lnTo>
                      <a:lnTo>
                        <a:pt x="136" y="188"/>
                      </a:lnTo>
                      <a:lnTo>
                        <a:pt x="149" y="182"/>
                      </a:lnTo>
                      <a:lnTo>
                        <a:pt x="171" y="191"/>
                      </a:lnTo>
                      <a:lnTo>
                        <a:pt x="180" y="187"/>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4" name="Freeform 56"/>
                <p:cNvSpPr/>
                <p:nvPr/>
              </p:nvSpPr>
              <p:spPr bwMode="gray">
                <a:xfrm>
                  <a:off x="6958113" y="3379139"/>
                  <a:ext cx="120045" cy="208458"/>
                </a:xfrm>
                <a:custGeom>
                  <a:avLst/>
                  <a:gdLst>
                    <a:gd name="T0" fmla="*/ 2147483647 w 74"/>
                    <a:gd name="T1" fmla="*/ 2147483647 h 134"/>
                    <a:gd name="T2" fmla="*/ 2147483647 w 74"/>
                    <a:gd name="T3" fmla="*/ 2147483647 h 134"/>
                    <a:gd name="T4" fmla="*/ 2147483647 w 74"/>
                    <a:gd name="T5" fmla="*/ 2147483647 h 134"/>
                    <a:gd name="T6" fmla="*/ 2147483647 w 74"/>
                    <a:gd name="T7" fmla="*/ 2147483647 h 134"/>
                    <a:gd name="T8" fmla="*/ 0 w 74"/>
                    <a:gd name="T9" fmla="*/ 2147483647 h 134"/>
                    <a:gd name="T10" fmla="*/ 2147483647 w 74"/>
                    <a:gd name="T11" fmla="*/ 2147483647 h 134"/>
                    <a:gd name="T12" fmla="*/ 2147483647 w 74"/>
                    <a:gd name="T13" fmla="*/ 2147483647 h 134"/>
                    <a:gd name="T14" fmla="*/ 2147483647 w 74"/>
                    <a:gd name="T15" fmla="*/ 2147483647 h 134"/>
                    <a:gd name="T16" fmla="*/ 2147483647 w 74"/>
                    <a:gd name="T17" fmla="*/ 0 h 134"/>
                    <a:gd name="T18" fmla="*/ 2147483647 w 74"/>
                    <a:gd name="T19" fmla="*/ 2147483647 h 134"/>
                    <a:gd name="T20" fmla="*/ 2147483647 w 74"/>
                    <a:gd name="T21" fmla="*/ 2147483647 h 134"/>
                    <a:gd name="T22" fmla="*/ 2147483647 w 74"/>
                    <a:gd name="T23" fmla="*/ 2147483647 h 134"/>
                    <a:gd name="T24" fmla="*/ 2147483647 w 74"/>
                    <a:gd name="T25" fmla="*/ 2147483647 h 134"/>
                    <a:gd name="T26" fmla="*/ 2147483647 w 74"/>
                    <a:gd name="T27" fmla="*/ 2147483647 h 134"/>
                    <a:gd name="T28" fmla="*/ 2147483647 w 74"/>
                    <a:gd name="T29" fmla="*/ 2147483647 h 134"/>
                    <a:gd name="T30" fmla="*/ 2147483647 w 74"/>
                    <a:gd name="T31" fmla="*/ 2147483647 h 134"/>
                    <a:gd name="T32" fmla="*/ 2147483647 w 74"/>
                    <a:gd name="T33" fmla="*/ 2147483647 h 134"/>
                    <a:gd name="T34" fmla="*/ 2147483647 w 74"/>
                    <a:gd name="T35" fmla="*/ 2147483647 h 1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4"/>
                    <a:gd name="T55" fmla="*/ 0 h 134"/>
                    <a:gd name="T56" fmla="*/ 74 w 74"/>
                    <a:gd name="T57" fmla="*/ 134 h 1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4" h="134">
                      <a:moveTo>
                        <a:pt x="60" y="124"/>
                      </a:moveTo>
                      <a:lnTo>
                        <a:pt x="39" y="133"/>
                      </a:lnTo>
                      <a:lnTo>
                        <a:pt x="3" y="123"/>
                      </a:lnTo>
                      <a:lnTo>
                        <a:pt x="1" y="114"/>
                      </a:lnTo>
                      <a:lnTo>
                        <a:pt x="0" y="55"/>
                      </a:lnTo>
                      <a:lnTo>
                        <a:pt x="23" y="44"/>
                      </a:lnTo>
                      <a:lnTo>
                        <a:pt x="19" y="33"/>
                      </a:lnTo>
                      <a:lnTo>
                        <a:pt x="25" y="11"/>
                      </a:lnTo>
                      <a:lnTo>
                        <a:pt x="27" y="0"/>
                      </a:lnTo>
                      <a:lnTo>
                        <a:pt x="40" y="6"/>
                      </a:lnTo>
                      <a:lnTo>
                        <a:pt x="46" y="26"/>
                      </a:lnTo>
                      <a:lnTo>
                        <a:pt x="43" y="39"/>
                      </a:lnTo>
                      <a:lnTo>
                        <a:pt x="70" y="57"/>
                      </a:lnTo>
                      <a:lnTo>
                        <a:pt x="73" y="71"/>
                      </a:lnTo>
                      <a:lnTo>
                        <a:pt x="58" y="83"/>
                      </a:lnTo>
                      <a:lnTo>
                        <a:pt x="53" y="107"/>
                      </a:lnTo>
                      <a:lnTo>
                        <a:pt x="60" y="124"/>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5" name="Freeform 57"/>
                <p:cNvSpPr/>
                <p:nvPr/>
              </p:nvSpPr>
              <p:spPr bwMode="gray">
                <a:xfrm>
                  <a:off x="6813003" y="3297339"/>
                  <a:ext cx="191281" cy="197903"/>
                </a:xfrm>
                <a:custGeom>
                  <a:avLst/>
                  <a:gdLst>
                    <a:gd name="T0" fmla="*/ 2147483647 w 119"/>
                    <a:gd name="T1" fmla="*/ 2147483647 h 127"/>
                    <a:gd name="T2" fmla="*/ 2147483647 w 119"/>
                    <a:gd name="T3" fmla="*/ 2147483647 h 127"/>
                    <a:gd name="T4" fmla="*/ 2147483647 w 119"/>
                    <a:gd name="T5" fmla="*/ 2147483647 h 127"/>
                    <a:gd name="T6" fmla="*/ 2147483647 w 119"/>
                    <a:gd name="T7" fmla="*/ 2147483647 h 127"/>
                    <a:gd name="T8" fmla="*/ 2147483647 w 119"/>
                    <a:gd name="T9" fmla="*/ 2147483647 h 127"/>
                    <a:gd name="T10" fmla="*/ 2147483647 w 119"/>
                    <a:gd name="T11" fmla="*/ 2147483647 h 127"/>
                    <a:gd name="T12" fmla="*/ 2147483647 w 119"/>
                    <a:gd name="T13" fmla="*/ 2147483647 h 127"/>
                    <a:gd name="T14" fmla="*/ 2147483647 w 119"/>
                    <a:gd name="T15" fmla="*/ 0 h 127"/>
                    <a:gd name="T16" fmla="*/ 2147483647 w 119"/>
                    <a:gd name="T17" fmla="*/ 2147483647 h 127"/>
                    <a:gd name="T18" fmla="*/ 2147483647 w 119"/>
                    <a:gd name="T19" fmla="*/ 2147483647 h 127"/>
                    <a:gd name="T20" fmla="*/ 2147483647 w 119"/>
                    <a:gd name="T21" fmla="*/ 2147483647 h 127"/>
                    <a:gd name="T22" fmla="*/ 0 w 119"/>
                    <a:gd name="T23" fmla="*/ 2147483647 h 127"/>
                    <a:gd name="T24" fmla="*/ 2147483647 w 119"/>
                    <a:gd name="T25" fmla="*/ 2147483647 h 127"/>
                    <a:gd name="T26" fmla="*/ 2147483647 w 119"/>
                    <a:gd name="T27" fmla="*/ 2147483647 h 127"/>
                    <a:gd name="T28" fmla="*/ 2147483647 w 119"/>
                    <a:gd name="T29" fmla="*/ 2147483647 h 127"/>
                    <a:gd name="T30" fmla="*/ 2147483647 w 119"/>
                    <a:gd name="T31" fmla="*/ 2147483647 h 127"/>
                    <a:gd name="T32" fmla="*/ 2147483647 w 119"/>
                    <a:gd name="T33" fmla="*/ 2147483647 h 127"/>
                    <a:gd name="T34" fmla="*/ 2147483647 w 119"/>
                    <a:gd name="T35" fmla="*/ 2147483647 h 12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9"/>
                    <a:gd name="T55" fmla="*/ 0 h 127"/>
                    <a:gd name="T56" fmla="*/ 119 w 119"/>
                    <a:gd name="T57" fmla="*/ 127 h 12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9" h="127">
                      <a:moveTo>
                        <a:pt x="91" y="108"/>
                      </a:moveTo>
                      <a:lnTo>
                        <a:pt x="89" y="90"/>
                      </a:lnTo>
                      <a:lnTo>
                        <a:pt x="83" y="77"/>
                      </a:lnTo>
                      <a:lnTo>
                        <a:pt x="116" y="64"/>
                      </a:lnTo>
                      <a:lnTo>
                        <a:pt x="118" y="53"/>
                      </a:lnTo>
                      <a:lnTo>
                        <a:pt x="110" y="23"/>
                      </a:lnTo>
                      <a:lnTo>
                        <a:pt x="100" y="23"/>
                      </a:lnTo>
                      <a:lnTo>
                        <a:pt x="57" y="0"/>
                      </a:lnTo>
                      <a:lnTo>
                        <a:pt x="32" y="24"/>
                      </a:lnTo>
                      <a:lnTo>
                        <a:pt x="27" y="54"/>
                      </a:lnTo>
                      <a:lnTo>
                        <a:pt x="3" y="82"/>
                      </a:lnTo>
                      <a:lnTo>
                        <a:pt x="0" y="110"/>
                      </a:lnTo>
                      <a:lnTo>
                        <a:pt x="5" y="124"/>
                      </a:lnTo>
                      <a:lnTo>
                        <a:pt x="38" y="120"/>
                      </a:lnTo>
                      <a:lnTo>
                        <a:pt x="61" y="126"/>
                      </a:lnTo>
                      <a:lnTo>
                        <a:pt x="72" y="116"/>
                      </a:lnTo>
                      <a:lnTo>
                        <a:pt x="91" y="108"/>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6" name="Freeform 58"/>
                <p:cNvSpPr/>
                <p:nvPr/>
              </p:nvSpPr>
              <p:spPr bwMode="gray">
                <a:xfrm>
                  <a:off x="6944921" y="3397610"/>
                  <a:ext cx="55406" cy="69926"/>
                </a:xfrm>
                <a:custGeom>
                  <a:avLst/>
                  <a:gdLst>
                    <a:gd name="T0" fmla="*/ 2147483647 w 34"/>
                    <a:gd name="T1" fmla="*/ 0 h 45"/>
                    <a:gd name="T2" fmla="*/ 2147483647 w 34"/>
                    <a:gd name="T3" fmla="*/ 2147483647 h 45"/>
                    <a:gd name="T4" fmla="*/ 2147483647 w 34"/>
                    <a:gd name="T5" fmla="*/ 2147483647 h 45"/>
                    <a:gd name="T6" fmla="*/ 2147483647 w 34"/>
                    <a:gd name="T7" fmla="*/ 2147483647 h 45"/>
                    <a:gd name="T8" fmla="*/ 2147483647 w 34"/>
                    <a:gd name="T9" fmla="*/ 2147483647 h 45"/>
                    <a:gd name="T10" fmla="*/ 0 w 34"/>
                    <a:gd name="T11" fmla="*/ 2147483647 h 45"/>
                    <a:gd name="T12" fmla="*/ 2147483647 w 34"/>
                    <a:gd name="T13" fmla="*/ 0 h 45"/>
                    <a:gd name="T14" fmla="*/ 2147483647 w 34"/>
                    <a:gd name="T15" fmla="*/ 0 h 45"/>
                    <a:gd name="T16" fmla="*/ 0 60000 65536"/>
                    <a:gd name="T17" fmla="*/ 0 60000 65536"/>
                    <a:gd name="T18" fmla="*/ 0 60000 65536"/>
                    <a:gd name="T19" fmla="*/ 0 60000 65536"/>
                    <a:gd name="T20" fmla="*/ 0 60000 65536"/>
                    <a:gd name="T21" fmla="*/ 0 60000 65536"/>
                    <a:gd name="T22" fmla="*/ 0 60000 65536"/>
                    <a:gd name="T23" fmla="*/ 0 60000 65536"/>
                    <a:gd name="T24" fmla="*/ 0 w 34"/>
                    <a:gd name="T25" fmla="*/ 0 h 45"/>
                    <a:gd name="T26" fmla="*/ 34 w 34"/>
                    <a:gd name="T27" fmla="*/ 45 h 4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 h="45">
                      <a:moveTo>
                        <a:pt x="33" y="0"/>
                      </a:moveTo>
                      <a:lnTo>
                        <a:pt x="27" y="22"/>
                      </a:lnTo>
                      <a:lnTo>
                        <a:pt x="31" y="33"/>
                      </a:lnTo>
                      <a:lnTo>
                        <a:pt x="8" y="44"/>
                      </a:lnTo>
                      <a:lnTo>
                        <a:pt x="6" y="26"/>
                      </a:lnTo>
                      <a:lnTo>
                        <a:pt x="0" y="13"/>
                      </a:lnTo>
                      <a:lnTo>
                        <a:pt x="33" y="0"/>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7" name="Freeform 59"/>
                <p:cNvSpPr/>
                <p:nvPr/>
              </p:nvSpPr>
              <p:spPr bwMode="gray">
                <a:xfrm>
                  <a:off x="6413292" y="5288243"/>
                  <a:ext cx="882531" cy="707173"/>
                </a:xfrm>
                <a:custGeom>
                  <a:avLst/>
                  <a:gdLst>
                    <a:gd name="T0" fmla="*/ 2147483647 w 548"/>
                    <a:gd name="T1" fmla="*/ 2147483647 h 455"/>
                    <a:gd name="T2" fmla="*/ 2147483647 w 548"/>
                    <a:gd name="T3" fmla="*/ 2147483647 h 455"/>
                    <a:gd name="T4" fmla="*/ 2147483647 w 548"/>
                    <a:gd name="T5" fmla="*/ 2147483647 h 455"/>
                    <a:gd name="T6" fmla="*/ 2147483647 w 548"/>
                    <a:gd name="T7" fmla="*/ 2147483647 h 455"/>
                    <a:gd name="T8" fmla="*/ 2147483647 w 548"/>
                    <a:gd name="T9" fmla="*/ 2147483647 h 455"/>
                    <a:gd name="T10" fmla="*/ 2147483647 w 548"/>
                    <a:gd name="T11" fmla="*/ 0 h 455"/>
                    <a:gd name="T12" fmla="*/ 2147483647 w 548"/>
                    <a:gd name="T13" fmla="*/ 2147483647 h 455"/>
                    <a:gd name="T14" fmla="*/ 2147483647 w 548"/>
                    <a:gd name="T15" fmla="*/ 2147483647 h 455"/>
                    <a:gd name="T16" fmla="*/ 2147483647 w 548"/>
                    <a:gd name="T17" fmla="*/ 2147483647 h 455"/>
                    <a:gd name="T18" fmla="*/ 2147483647 w 548"/>
                    <a:gd name="T19" fmla="*/ 2147483647 h 455"/>
                    <a:gd name="T20" fmla="*/ 2147483647 w 548"/>
                    <a:gd name="T21" fmla="*/ 2147483647 h 455"/>
                    <a:gd name="T22" fmla="*/ 2147483647 w 548"/>
                    <a:gd name="T23" fmla="*/ 2147483647 h 455"/>
                    <a:gd name="T24" fmla="*/ 2147483647 w 548"/>
                    <a:gd name="T25" fmla="*/ 2147483647 h 455"/>
                    <a:gd name="T26" fmla="*/ 2147483647 w 548"/>
                    <a:gd name="T27" fmla="*/ 2147483647 h 455"/>
                    <a:gd name="T28" fmla="*/ 2147483647 w 548"/>
                    <a:gd name="T29" fmla="*/ 2147483647 h 455"/>
                    <a:gd name="T30" fmla="*/ 2147483647 w 548"/>
                    <a:gd name="T31" fmla="*/ 2147483647 h 455"/>
                    <a:gd name="T32" fmla="*/ 2147483647 w 548"/>
                    <a:gd name="T33" fmla="*/ 2147483647 h 455"/>
                    <a:gd name="T34" fmla="*/ 2147483647 w 548"/>
                    <a:gd name="T35" fmla="*/ 2147483647 h 455"/>
                    <a:gd name="T36" fmla="*/ 2147483647 w 548"/>
                    <a:gd name="T37" fmla="*/ 2147483647 h 455"/>
                    <a:gd name="T38" fmla="*/ 2147483647 w 548"/>
                    <a:gd name="T39" fmla="*/ 2147483647 h 455"/>
                    <a:gd name="T40" fmla="*/ 2147483647 w 548"/>
                    <a:gd name="T41" fmla="*/ 2147483647 h 455"/>
                    <a:gd name="T42" fmla="*/ 2147483647 w 548"/>
                    <a:gd name="T43" fmla="*/ 2147483647 h 455"/>
                    <a:gd name="T44" fmla="*/ 2147483647 w 548"/>
                    <a:gd name="T45" fmla="*/ 2147483647 h 455"/>
                    <a:gd name="T46" fmla="*/ 2147483647 w 548"/>
                    <a:gd name="T47" fmla="*/ 2147483647 h 455"/>
                    <a:gd name="T48" fmla="*/ 2147483647 w 548"/>
                    <a:gd name="T49" fmla="*/ 2147483647 h 455"/>
                    <a:gd name="T50" fmla="*/ 2147483647 w 548"/>
                    <a:gd name="T51" fmla="*/ 2147483647 h 455"/>
                    <a:gd name="T52" fmla="*/ 2147483647 w 548"/>
                    <a:gd name="T53" fmla="*/ 2147483647 h 455"/>
                    <a:gd name="T54" fmla="*/ 2147483647 w 548"/>
                    <a:gd name="T55" fmla="*/ 2147483647 h 455"/>
                    <a:gd name="T56" fmla="*/ 2147483647 w 548"/>
                    <a:gd name="T57" fmla="*/ 2147483647 h 455"/>
                    <a:gd name="T58" fmla="*/ 2147483647 w 548"/>
                    <a:gd name="T59" fmla="*/ 2147483647 h 455"/>
                    <a:gd name="T60" fmla="*/ 2147483647 w 548"/>
                    <a:gd name="T61" fmla="*/ 2147483647 h 455"/>
                    <a:gd name="T62" fmla="*/ 2147483647 w 548"/>
                    <a:gd name="T63" fmla="*/ 2147483647 h 455"/>
                    <a:gd name="T64" fmla="*/ 2147483647 w 548"/>
                    <a:gd name="T65" fmla="*/ 2147483647 h 455"/>
                    <a:gd name="T66" fmla="*/ 2147483647 w 548"/>
                    <a:gd name="T67" fmla="*/ 2147483647 h 455"/>
                    <a:gd name="T68" fmla="*/ 2147483647 w 548"/>
                    <a:gd name="T69" fmla="*/ 2147483647 h 455"/>
                    <a:gd name="T70" fmla="*/ 2147483647 w 548"/>
                    <a:gd name="T71" fmla="*/ 2147483647 h 45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48"/>
                    <a:gd name="T109" fmla="*/ 0 h 455"/>
                    <a:gd name="T110" fmla="*/ 548 w 548"/>
                    <a:gd name="T111" fmla="*/ 455 h 45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48" h="455">
                      <a:moveTo>
                        <a:pt x="146" y="77"/>
                      </a:moveTo>
                      <a:lnTo>
                        <a:pt x="161" y="65"/>
                      </a:lnTo>
                      <a:lnTo>
                        <a:pt x="161" y="43"/>
                      </a:lnTo>
                      <a:lnTo>
                        <a:pt x="168" y="36"/>
                      </a:lnTo>
                      <a:lnTo>
                        <a:pt x="187" y="38"/>
                      </a:lnTo>
                      <a:lnTo>
                        <a:pt x="219" y="52"/>
                      </a:lnTo>
                      <a:lnTo>
                        <a:pt x="224" y="41"/>
                      </a:lnTo>
                      <a:lnTo>
                        <a:pt x="216" y="28"/>
                      </a:lnTo>
                      <a:lnTo>
                        <a:pt x="219" y="19"/>
                      </a:lnTo>
                      <a:lnTo>
                        <a:pt x="238" y="2"/>
                      </a:lnTo>
                      <a:lnTo>
                        <a:pt x="274" y="12"/>
                      </a:lnTo>
                      <a:lnTo>
                        <a:pt x="294" y="0"/>
                      </a:lnTo>
                      <a:lnTo>
                        <a:pt x="309" y="14"/>
                      </a:lnTo>
                      <a:lnTo>
                        <a:pt x="344" y="4"/>
                      </a:lnTo>
                      <a:lnTo>
                        <a:pt x="350" y="18"/>
                      </a:lnTo>
                      <a:lnTo>
                        <a:pt x="340" y="32"/>
                      </a:lnTo>
                      <a:lnTo>
                        <a:pt x="322" y="60"/>
                      </a:lnTo>
                      <a:lnTo>
                        <a:pt x="322" y="67"/>
                      </a:lnTo>
                      <a:lnTo>
                        <a:pt x="332" y="74"/>
                      </a:lnTo>
                      <a:lnTo>
                        <a:pt x="406" y="45"/>
                      </a:lnTo>
                      <a:lnTo>
                        <a:pt x="433" y="60"/>
                      </a:lnTo>
                      <a:lnTo>
                        <a:pt x="440" y="52"/>
                      </a:lnTo>
                      <a:lnTo>
                        <a:pt x="433" y="36"/>
                      </a:lnTo>
                      <a:lnTo>
                        <a:pt x="435" y="26"/>
                      </a:lnTo>
                      <a:lnTo>
                        <a:pt x="483" y="36"/>
                      </a:lnTo>
                      <a:lnTo>
                        <a:pt x="492" y="43"/>
                      </a:lnTo>
                      <a:lnTo>
                        <a:pt x="506" y="41"/>
                      </a:lnTo>
                      <a:lnTo>
                        <a:pt x="525" y="67"/>
                      </a:lnTo>
                      <a:lnTo>
                        <a:pt x="547" y="115"/>
                      </a:lnTo>
                      <a:lnTo>
                        <a:pt x="532" y="127"/>
                      </a:lnTo>
                      <a:lnTo>
                        <a:pt x="520" y="150"/>
                      </a:lnTo>
                      <a:lnTo>
                        <a:pt x="507" y="154"/>
                      </a:lnTo>
                      <a:lnTo>
                        <a:pt x="497" y="177"/>
                      </a:lnTo>
                      <a:lnTo>
                        <a:pt x="460" y="195"/>
                      </a:lnTo>
                      <a:lnTo>
                        <a:pt x="446" y="187"/>
                      </a:lnTo>
                      <a:lnTo>
                        <a:pt x="436" y="203"/>
                      </a:lnTo>
                      <a:lnTo>
                        <a:pt x="436" y="207"/>
                      </a:lnTo>
                      <a:lnTo>
                        <a:pt x="426" y="207"/>
                      </a:lnTo>
                      <a:lnTo>
                        <a:pt x="405" y="207"/>
                      </a:lnTo>
                      <a:lnTo>
                        <a:pt x="386" y="221"/>
                      </a:lnTo>
                      <a:lnTo>
                        <a:pt x="373" y="213"/>
                      </a:lnTo>
                      <a:lnTo>
                        <a:pt x="358" y="224"/>
                      </a:lnTo>
                      <a:lnTo>
                        <a:pt x="317" y="241"/>
                      </a:lnTo>
                      <a:lnTo>
                        <a:pt x="283" y="214"/>
                      </a:lnTo>
                      <a:lnTo>
                        <a:pt x="280" y="236"/>
                      </a:lnTo>
                      <a:lnTo>
                        <a:pt x="293" y="267"/>
                      </a:lnTo>
                      <a:lnTo>
                        <a:pt x="262" y="279"/>
                      </a:lnTo>
                      <a:lnTo>
                        <a:pt x="246" y="302"/>
                      </a:lnTo>
                      <a:lnTo>
                        <a:pt x="214" y="309"/>
                      </a:lnTo>
                      <a:lnTo>
                        <a:pt x="198" y="316"/>
                      </a:lnTo>
                      <a:lnTo>
                        <a:pt x="165" y="316"/>
                      </a:lnTo>
                      <a:lnTo>
                        <a:pt x="142" y="338"/>
                      </a:lnTo>
                      <a:lnTo>
                        <a:pt x="83" y="359"/>
                      </a:lnTo>
                      <a:lnTo>
                        <a:pt x="54" y="380"/>
                      </a:lnTo>
                      <a:lnTo>
                        <a:pt x="40" y="394"/>
                      </a:lnTo>
                      <a:lnTo>
                        <a:pt x="67" y="438"/>
                      </a:lnTo>
                      <a:lnTo>
                        <a:pt x="48" y="454"/>
                      </a:lnTo>
                      <a:lnTo>
                        <a:pt x="26" y="453"/>
                      </a:lnTo>
                      <a:lnTo>
                        <a:pt x="0" y="406"/>
                      </a:lnTo>
                      <a:lnTo>
                        <a:pt x="5" y="372"/>
                      </a:lnTo>
                      <a:lnTo>
                        <a:pt x="5" y="356"/>
                      </a:lnTo>
                      <a:lnTo>
                        <a:pt x="24" y="325"/>
                      </a:lnTo>
                      <a:lnTo>
                        <a:pt x="48" y="319"/>
                      </a:lnTo>
                      <a:lnTo>
                        <a:pt x="46" y="303"/>
                      </a:lnTo>
                      <a:lnTo>
                        <a:pt x="71" y="293"/>
                      </a:lnTo>
                      <a:lnTo>
                        <a:pt x="74" y="265"/>
                      </a:lnTo>
                      <a:lnTo>
                        <a:pt x="117" y="231"/>
                      </a:lnTo>
                      <a:lnTo>
                        <a:pt x="115" y="187"/>
                      </a:lnTo>
                      <a:lnTo>
                        <a:pt x="147" y="144"/>
                      </a:lnTo>
                      <a:lnTo>
                        <a:pt x="146" y="128"/>
                      </a:lnTo>
                      <a:lnTo>
                        <a:pt x="157" y="112"/>
                      </a:lnTo>
                      <a:lnTo>
                        <a:pt x="146" y="77"/>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8" name="Freeform 60"/>
                <p:cNvSpPr/>
                <p:nvPr/>
              </p:nvSpPr>
              <p:spPr bwMode="gray">
                <a:xfrm>
                  <a:off x="5753702" y="5215679"/>
                  <a:ext cx="912874" cy="638567"/>
                </a:xfrm>
                <a:custGeom>
                  <a:avLst/>
                  <a:gdLst>
                    <a:gd name="T0" fmla="*/ 2147483647 w 568"/>
                    <a:gd name="T1" fmla="*/ 2147483647 h 410"/>
                    <a:gd name="T2" fmla="*/ 2147483647 w 568"/>
                    <a:gd name="T3" fmla="*/ 2147483647 h 410"/>
                    <a:gd name="T4" fmla="*/ 2147483647 w 568"/>
                    <a:gd name="T5" fmla="*/ 2147483647 h 410"/>
                    <a:gd name="T6" fmla="*/ 2147483647 w 568"/>
                    <a:gd name="T7" fmla="*/ 2147483647 h 410"/>
                    <a:gd name="T8" fmla="*/ 2147483647 w 568"/>
                    <a:gd name="T9" fmla="*/ 2147483647 h 410"/>
                    <a:gd name="T10" fmla="*/ 2147483647 w 568"/>
                    <a:gd name="T11" fmla="*/ 2147483647 h 410"/>
                    <a:gd name="T12" fmla="*/ 2147483647 w 568"/>
                    <a:gd name="T13" fmla="*/ 2147483647 h 410"/>
                    <a:gd name="T14" fmla="*/ 2147483647 w 568"/>
                    <a:gd name="T15" fmla="*/ 2147483647 h 410"/>
                    <a:gd name="T16" fmla="*/ 2147483647 w 568"/>
                    <a:gd name="T17" fmla="*/ 2147483647 h 410"/>
                    <a:gd name="T18" fmla="*/ 2147483647 w 568"/>
                    <a:gd name="T19" fmla="*/ 2147483647 h 410"/>
                    <a:gd name="T20" fmla="*/ 2147483647 w 568"/>
                    <a:gd name="T21" fmla="*/ 2147483647 h 410"/>
                    <a:gd name="T22" fmla="*/ 2147483647 w 568"/>
                    <a:gd name="T23" fmla="*/ 2147483647 h 410"/>
                    <a:gd name="T24" fmla="*/ 2147483647 w 568"/>
                    <a:gd name="T25" fmla="*/ 2147483647 h 410"/>
                    <a:gd name="T26" fmla="*/ 2147483647 w 568"/>
                    <a:gd name="T27" fmla="*/ 2147483647 h 410"/>
                    <a:gd name="T28" fmla="*/ 2147483647 w 568"/>
                    <a:gd name="T29" fmla="*/ 2147483647 h 410"/>
                    <a:gd name="T30" fmla="*/ 2147483647 w 568"/>
                    <a:gd name="T31" fmla="*/ 2147483647 h 410"/>
                    <a:gd name="T32" fmla="*/ 2147483647 w 568"/>
                    <a:gd name="T33" fmla="*/ 2147483647 h 410"/>
                    <a:gd name="T34" fmla="*/ 2147483647 w 568"/>
                    <a:gd name="T35" fmla="*/ 2147483647 h 410"/>
                    <a:gd name="T36" fmla="*/ 2147483647 w 568"/>
                    <a:gd name="T37" fmla="*/ 2147483647 h 410"/>
                    <a:gd name="T38" fmla="*/ 2147483647 w 568"/>
                    <a:gd name="T39" fmla="*/ 2147483647 h 410"/>
                    <a:gd name="T40" fmla="*/ 2147483647 w 568"/>
                    <a:gd name="T41" fmla="*/ 2147483647 h 410"/>
                    <a:gd name="T42" fmla="*/ 2147483647 w 568"/>
                    <a:gd name="T43" fmla="*/ 2147483647 h 410"/>
                    <a:gd name="T44" fmla="*/ 2147483647 w 568"/>
                    <a:gd name="T45" fmla="*/ 2147483647 h 410"/>
                    <a:gd name="T46" fmla="*/ 2147483647 w 568"/>
                    <a:gd name="T47" fmla="*/ 2147483647 h 410"/>
                    <a:gd name="T48" fmla="*/ 2147483647 w 568"/>
                    <a:gd name="T49" fmla="*/ 2147483647 h 410"/>
                    <a:gd name="T50" fmla="*/ 2147483647 w 568"/>
                    <a:gd name="T51" fmla="*/ 2147483647 h 410"/>
                    <a:gd name="T52" fmla="*/ 2147483647 w 568"/>
                    <a:gd name="T53" fmla="*/ 2147483647 h 410"/>
                    <a:gd name="T54" fmla="*/ 2147483647 w 568"/>
                    <a:gd name="T55" fmla="*/ 2147483647 h 410"/>
                    <a:gd name="T56" fmla="*/ 2147483647 w 568"/>
                    <a:gd name="T57" fmla="*/ 2147483647 h 410"/>
                    <a:gd name="T58" fmla="*/ 2147483647 w 568"/>
                    <a:gd name="T59" fmla="*/ 2147483647 h 410"/>
                    <a:gd name="T60" fmla="*/ 2147483647 w 568"/>
                    <a:gd name="T61" fmla="*/ 2147483647 h 410"/>
                    <a:gd name="T62" fmla="*/ 2147483647 w 568"/>
                    <a:gd name="T63" fmla="*/ 2147483647 h 410"/>
                    <a:gd name="T64" fmla="*/ 2147483647 w 568"/>
                    <a:gd name="T65" fmla="*/ 2147483647 h 410"/>
                    <a:gd name="T66" fmla="*/ 2147483647 w 568"/>
                    <a:gd name="T67" fmla="*/ 2147483647 h 410"/>
                    <a:gd name="T68" fmla="*/ 2147483647 w 568"/>
                    <a:gd name="T69" fmla="*/ 2147483647 h 410"/>
                    <a:gd name="T70" fmla="*/ 2147483647 w 568"/>
                    <a:gd name="T71" fmla="*/ 2147483647 h 410"/>
                    <a:gd name="T72" fmla="*/ 2147483647 w 568"/>
                    <a:gd name="T73" fmla="*/ 2147483647 h 4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568"/>
                    <a:gd name="T112" fmla="*/ 0 h 410"/>
                    <a:gd name="T113" fmla="*/ 568 w 568"/>
                    <a:gd name="T114" fmla="*/ 410 h 4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568" h="410">
                      <a:moveTo>
                        <a:pt x="2" y="157"/>
                      </a:moveTo>
                      <a:lnTo>
                        <a:pt x="26" y="159"/>
                      </a:lnTo>
                      <a:lnTo>
                        <a:pt x="52" y="135"/>
                      </a:lnTo>
                      <a:lnTo>
                        <a:pt x="63" y="141"/>
                      </a:lnTo>
                      <a:lnTo>
                        <a:pt x="114" y="162"/>
                      </a:lnTo>
                      <a:lnTo>
                        <a:pt x="122" y="157"/>
                      </a:lnTo>
                      <a:lnTo>
                        <a:pt x="124" y="140"/>
                      </a:lnTo>
                      <a:lnTo>
                        <a:pt x="134" y="131"/>
                      </a:lnTo>
                      <a:lnTo>
                        <a:pt x="204" y="85"/>
                      </a:lnTo>
                      <a:lnTo>
                        <a:pt x="216" y="99"/>
                      </a:lnTo>
                      <a:lnTo>
                        <a:pt x="259" y="112"/>
                      </a:lnTo>
                      <a:lnTo>
                        <a:pt x="283" y="81"/>
                      </a:lnTo>
                      <a:lnTo>
                        <a:pt x="294" y="88"/>
                      </a:lnTo>
                      <a:lnTo>
                        <a:pt x="311" y="88"/>
                      </a:lnTo>
                      <a:lnTo>
                        <a:pt x="311" y="79"/>
                      </a:lnTo>
                      <a:lnTo>
                        <a:pt x="334" y="71"/>
                      </a:lnTo>
                      <a:lnTo>
                        <a:pt x="334" y="65"/>
                      </a:lnTo>
                      <a:lnTo>
                        <a:pt x="342" y="55"/>
                      </a:lnTo>
                      <a:lnTo>
                        <a:pt x="347" y="56"/>
                      </a:lnTo>
                      <a:lnTo>
                        <a:pt x="370" y="35"/>
                      </a:lnTo>
                      <a:lnTo>
                        <a:pt x="389" y="39"/>
                      </a:lnTo>
                      <a:lnTo>
                        <a:pt x="407" y="15"/>
                      </a:lnTo>
                      <a:lnTo>
                        <a:pt x="415" y="35"/>
                      </a:lnTo>
                      <a:lnTo>
                        <a:pt x="423" y="33"/>
                      </a:lnTo>
                      <a:lnTo>
                        <a:pt x="452" y="6"/>
                      </a:lnTo>
                      <a:lnTo>
                        <a:pt x="458" y="7"/>
                      </a:lnTo>
                      <a:lnTo>
                        <a:pt x="472" y="0"/>
                      </a:lnTo>
                      <a:lnTo>
                        <a:pt x="495" y="7"/>
                      </a:lnTo>
                      <a:lnTo>
                        <a:pt x="495" y="33"/>
                      </a:lnTo>
                      <a:lnTo>
                        <a:pt x="514" y="37"/>
                      </a:lnTo>
                      <a:lnTo>
                        <a:pt x="509" y="63"/>
                      </a:lnTo>
                      <a:lnTo>
                        <a:pt x="492" y="90"/>
                      </a:lnTo>
                      <a:lnTo>
                        <a:pt x="484" y="114"/>
                      </a:lnTo>
                      <a:lnTo>
                        <a:pt x="492" y="114"/>
                      </a:lnTo>
                      <a:lnTo>
                        <a:pt x="511" y="95"/>
                      </a:lnTo>
                      <a:lnTo>
                        <a:pt x="529" y="133"/>
                      </a:lnTo>
                      <a:lnTo>
                        <a:pt x="542" y="124"/>
                      </a:lnTo>
                      <a:lnTo>
                        <a:pt x="556" y="124"/>
                      </a:lnTo>
                      <a:lnTo>
                        <a:pt x="567" y="159"/>
                      </a:lnTo>
                      <a:lnTo>
                        <a:pt x="556" y="175"/>
                      </a:lnTo>
                      <a:lnTo>
                        <a:pt x="557" y="191"/>
                      </a:lnTo>
                      <a:lnTo>
                        <a:pt x="525" y="234"/>
                      </a:lnTo>
                      <a:lnTo>
                        <a:pt x="527" y="278"/>
                      </a:lnTo>
                      <a:lnTo>
                        <a:pt x="484" y="312"/>
                      </a:lnTo>
                      <a:lnTo>
                        <a:pt x="481" y="340"/>
                      </a:lnTo>
                      <a:lnTo>
                        <a:pt x="456" y="350"/>
                      </a:lnTo>
                      <a:lnTo>
                        <a:pt x="458" y="366"/>
                      </a:lnTo>
                      <a:lnTo>
                        <a:pt x="434" y="372"/>
                      </a:lnTo>
                      <a:lnTo>
                        <a:pt x="415" y="403"/>
                      </a:lnTo>
                      <a:lnTo>
                        <a:pt x="368" y="409"/>
                      </a:lnTo>
                      <a:lnTo>
                        <a:pt x="342" y="390"/>
                      </a:lnTo>
                      <a:lnTo>
                        <a:pt x="317" y="380"/>
                      </a:lnTo>
                      <a:lnTo>
                        <a:pt x="289" y="406"/>
                      </a:lnTo>
                      <a:lnTo>
                        <a:pt x="264" y="408"/>
                      </a:lnTo>
                      <a:lnTo>
                        <a:pt x="236" y="409"/>
                      </a:lnTo>
                      <a:lnTo>
                        <a:pt x="178" y="376"/>
                      </a:lnTo>
                      <a:lnTo>
                        <a:pt x="167" y="347"/>
                      </a:lnTo>
                      <a:lnTo>
                        <a:pt x="182" y="317"/>
                      </a:lnTo>
                      <a:lnTo>
                        <a:pt x="164" y="304"/>
                      </a:lnTo>
                      <a:lnTo>
                        <a:pt x="142" y="304"/>
                      </a:lnTo>
                      <a:lnTo>
                        <a:pt x="137" y="299"/>
                      </a:lnTo>
                      <a:lnTo>
                        <a:pt x="114" y="304"/>
                      </a:lnTo>
                      <a:lnTo>
                        <a:pt x="89" y="288"/>
                      </a:lnTo>
                      <a:lnTo>
                        <a:pt x="98" y="261"/>
                      </a:lnTo>
                      <a:lnTo>
                        <a:pt x="117" y="260"/>
                      </a:lnTo>
                      <a:lnTo>
                        <a:pt x="124" y="254"/>
                      </a:lnTo>
                      <a:lnTo>
                        <a:pt x="130" y="231"/>
                      </a:lnTo>
                      <a:lnTo>
                        <a:pt x="122" y="218"/>
                      </a:lnTo>
                      <a:lnTo>
                        <a:pt x="58" y="206"/>
                      </a:lnTo>
                      <a:lnTo>
                        <a:pt x="48" y="188"/>
                      </a:lnTo>
                      <a:lnTo>
                        <a:pt x="29" y="188"/>
                      </a:lnTo>
                      <a:lnTo>
                        <a:pt x="13" y="188"/>
                      </a:lnTo>
                      <a:lnTo>
                        <a:pt x="0" y="167"/>
                      </a:lnTo>
                      <a:lnTo>
                        <a:pt x="2" y="157"/>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69" name="Freeform 61"/>
                <p:cNvSpPr/>
                <p:nvPr/>
              </p:nvSpPr>
              <p:spPr bwMode="gray">
                <a:xfrm>
                  <a:off x="7112457" y="4863411"/>
                  <a:ext cx="497331" cy="605583"/>
                </a:xfrm>
                <a:custGeom>
                  <a:avLst/>
                  <a:gdLst>
                    <a:gd name="T0" fmla="*/ 0 w 309"/>
                    <a:gd name="T1" fmla="*/ 2147483647 h 389"/>
                    <a:gd name="T2" fmla="*/ 2147483647 w 309"/>
                    <a:gd name="T3" fmla="*/ 2147483647 h 389"/>
                    <a:gd name="T4" fmla="*/ 2147483647 w 309"/>
                    <a:gd name="T5" fmla="*/ 2147483647 h 389"/>
                    <a:gd name="T6" fmla="*/ 2147483647 w 309"/>
                    <a:gd name="T7" fmla="*/ 2147483647 h 389"/>
                    <a:gd name="T8" fmla="*/ 2147483647 w 309"/>
                    <a:gd name="T9" fmla="*/ 2147483647 h 389"/>
                    <a:gd name="T10" fmla="*/ 2147483647 w 309"/>
                    <a:gd name="T11" fmla="*/ 2147483647 h 389"/>
                    <a:gd name="T12" fmla="*/ 2147483647 w 309"/>
                    <a:gd name="T13" fmla="*/ 2147483647 h 389"/>
                    <a:gd name="T14" fmla="*/ 2147483647 w 309"/>
                    <a:gd name="T15" fmla="*/ 2147483647 h 389"/>
                    <a:gd name="T16" fmla="*/ 2147483647 w 309"/>
                    <a:gd name="T17" fmla="*/ 2147483647 h 389"/>
                    <a:gd name="T18" fmla="*/ 2147483647 w 309"/>
                    <a:gd name="T19" fmla="*/ 2147483647 h 389"/>
                    <a:gd name="T20" fmla="*/ 2147483647 w 309"/>
                    <a:gd name="T21" fmla="*/ 2147483647 h 389"/>
                    <a:gd name="T22" fmla="*/ 2147483647 w 309"/>
                    <a:gd name="T23" fmla="*/ 2147483647 h 389"/>
                    <a:gd name="T24" fmla="*/ 2147483647 w 309"/>
                    <a:gd name="T25" fmla="*/ 0 h 389"/>
                    <a:gd name="T26" fmla="*/ 2147483647 w 309"/>
                    <a:gd name="T27" fmla="*/ 2147483647 h 389"/>
                    <a:gd name="T28" fmla="*/ 2147483647 w 309"/>
                    <a:gd name="T29" fmla="*/ 2147483647 h 389"/>
                    <a:gd name="T30" fmla="*/ 2147483647 w 309"/>
                    <a:gd name="T31" fmla="*/ 2147483647 h 389"/>
                    <a:gd name="T32" fmla="*/ 2147483647 w 309"/>
                    <a:gd name="T33" fmla="*/ 2147483647 h 389"/>
                    <a:gd name="T34" fmla="*/ 2147483647 w 309"/>
                    <a:gd name="T35" fmla="*/ 2147483647 h 389"/>
                    <a:gd name="T36" fmla="*/ 2147483647 w 309"/>
                    <a:gd name="T37" fmla="*/ 2147483647 h 389"/>
                    <a:gd name="T38" fmla="*/ 2147483647 w 309"/>
                    <a:gd name="T39" fmla="*/ 2147483647 h 389"/>
                    <a:gd name="T40" fmla="*/ 2147483647 w 309"/>
                    <a:gd name="T41" fmla="*/ 2147483647 h 389"/>
                    <a:gd name="T42" fmla="*/ 2147483647 w 309"/>
                    <a:gd name="T43" fmla="*/ 2147483647 h 389"/>
                    <a:gd name="T44" fmla="*/ 2147483647 w 309"/>
                    <a:gd name="T45" fmla="*/ 2147483647 h 389"/>
                    <a:gd name="T46" fmla="*/ 2147483647 w 309"/>
                    <a:gd name="T47" fmla="*/ 2147483647 h 389"/>
                    <a:gd name="T48" fmla="*/ 2147483647 w 309"/>
                    <a:gd name="T49" fmla="*/ 2147483647 h 389"/>
                    <a:gd name="T50" fmla="*/ 2147483647 w 309"/>
                    <a:gd name="T51" fmla="*/ 2147483647 h 389"/>
                    <a:gd name="T52" fmla="*/ 2147483647 w 309"/>
                    <a:gd name="T53" fmla="*/ 2147483647 h 389"/>
                    <a:gd name="T54" fmla="*/ 2147483647 w 309"/>
                    <a:gd name="T55" fmla="*/ 2147483647 h 389"/>
                    <a:gd name="T56" fmla="*/ 2147483647 w 309"/>
                    <a:gd name="T57" fmla="*/ 2147483647 h 389"/>
                    <a:gd name="T58" fmla="*/ 2147483647 w 309"/>
                    <a:gd name="T59" fmla="*/ 2147483647 h 389"/>
                    <a:gd name="T60" fmla="*/ 2147483647 w 309"/>
                    <a:gd name="T61" fmla="*/ 2147483647 h 389"/>
                    <a:gd name="T62" fmla="*/ 2147483647 w 309"/>
                    <a:gd name="T63" fmla="*/ 2147483647 h 389"/>
                    <a:gd name="T64" fmla="*/ 2147483647 w 309"/>
                    <a:gd name="T65" fmla="*/ 2147483647 h 389"/>
                    <a:gd name="T66" fmla="*/ 2147483647 w 309"/>
                    <a:gd name="T67" fmla="*/ 2147483647 h 389"/>
                    <a:gd name="T68" fmla="*/ 2147483647 w 309"/>
                    <a:gd name="T69" fmla="*/ 2147483647 h 389"/>
                    <a:gd name="T70" fmla="*/ 2147483647 w 309"/>
                    <a:gd name="T71" fmla="*/ 2147483647 h 389"/>
                    <a:gd name="T72" fmla="*/ 2147483647 w 309"/>
                    <a:gd name="T73" fmla="*/ 2147483647 h 389"/>
                    <a:gd name="T74" fmla="*/ 2147483647 w 309"/>
                    <a:gd name="T75" fmla="*/ 2147483647 h 389"/>
                    <a:gd name="T76" fmla="*/ 2147483647 w 309"/>
                    <a:gd name="T77" fmla="*/ 2147483647 h 389"/>
                    <a:gd name="T78" fmla="*/ 2147483647 w 309"/>
                    <a:gd name="T79" fmla="*/ 2147483647 h 389"/>
                    <a:gd name="T80" fmla="*/ 2147483647 w 309"/>
                    <a:gd name="T81" fmla="*/ 2147483647 h 389"/>
                    <a:gd name="T82" fmla="*/ 2147483647 w 309"/>
                    <a:gd name="T83" fmla="*/ 2147483647 h 389"/>
                    <a:gd name="T84" fmla="*/ 2147483647 w 309"/>
                    <a:gd name="T85" fmla="*/ 2147483647 h 389"/>
                    <a:gd name="T86" fmla="*/ 2147483647 w 309"/>
                    <a:gd name="T87" fmla="*/ 2147483647 h 389"/>
                    <a:gd name="T88" fmla="*/ 2147483647 w 309"/>
                    <a:gd name="T89" fmla="*/ 2147483647 h 389"/>
                    <a:gd name="T90" fmla="*/ 2147483647 w 309"/>
                    <a:gd name="T91" fmla="*/ 2147483647 h 389"/>
                    <a:gd name="T92" fmla="*/ 2147483647 w 309"/>
                    <a:gd name="T93" fmla="*/ 2147483647 h 389"/>
                    <a:gd name="T94" fmla="*/ 2147483647 w 309"/>
                    <a:gd name="T95" fmla="*/ 2147483647 h 389"/>
                    <a:gd name="T96" fmla="*/ 0 w 309"/>
                    <a:gd name="T97" fmla="*/ 2147483647 h 389"/>
                    <a:gd name="T98" fmla="*/ 0 w 309"/>
                    <a:gd name="T99" fmla="*/ 2147483647 h 38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09"/>
                    <a:gd name="T151" fmla="*/ 0 h 389"/>
                    <a:gd name="T152" fmla="*/ 309 w 309"/>
                    <a:gd name="T153" fmla="*/ 389 h 38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09" h="389">
                      <a:moveTo>
                        <a:pt x="0" y="299"/>
                      </a:moveTo>
                      <a:lnTo>
                        <a:pt x="11" y="232"/>
                      </a:lnTo>
                      <a:lnTo>
                        <a:pt x="22" y="214"/>
                      </a:lnTo>
                      <a:lnTo>
                        <a:pt x="26" y="195"/>
                      </a:lnTo>
                      <a:lnTo>
                        <a:pt x="41" y="168"/>
                      </a:lnTo>
                      <a:lnTo>
                        <a:pt x="33" y="157"/>
                      </a:lnTo>
                      <a:lnTo>
                        <a:pt x="35" y="134"/>
                      </a:lnTo>
                      <a:lnTo>
                        <a:pt x="66" y="98"/>
                      </a:lnTo>
                      <a:lnTo>
                        <a:pt x="63" y="75"/>
                      </a:lnTo>
                      <a:lnTo>
                        <a:pt x="85" y="40"/>
                      </a:lnTo>
                      <a:lnTo>
                        <a:pt x="105" y="45"/>
                      </a:lnTo>
                      <a:lnTo>
                        <a:pt x="146" y="16"/>
                      </a:lnTo>
                      <a:lnTo>
                        <a:pt x="153" y="0"/>
                      </a:lnTo>
                      <a:lnTo>
                        <a:pt x="177" y="5"/>
                      </a:lnTo>
                      <a:lnTo>
                        <a:pt x="190" y="37"/>
                      </a:lnTo>
                      <a:lnTo>
                        <a:pt x="201" y="61"/>
                      </a:lnTo>
                      <a:lnTo>
                        <a:pt x="226" y="61"/>
                      </a:lnTo>
                      <a:lnTo>
                        <a:pt x="244" y="40"/>
                      </a:lnTo>
                      <a:lnTo>
                        <a:pt x="267" y="64"/>
                      </a:lnTo>
                      <a:lnTo>
                        <a:pt x="308" y="48"/>
                      </a:lnTo>
                      <a:lnTo>
                        <a:pt x="282" y="112"/>
                      </a:lnTo>
                      <a:lnTo>
                        <a:pt x="267" y="104"/>
                      </a:lnTo>
                      <a:lnTo>
                        <a:pt x="256" y="109"/>
                      </a:lnTo>
                      <a:lnTo>
                        <a:pt x="255" y="115"/>
                      </a:lnTo>
                      <a:lnTo>
                        <a:pt x="269" y="131"/>
                      </a:lnTo>
                      <a:lnTo>
                        <a:pt x="266" y="189"/>
                      </a:lnTo>
                      <a:lnTo>
                        <a:pt x="269" y="208"/>
                      </a:lnTo>
                      <a:lnTo>
                        <a:pt x="266" y="213"/>
                      </a:lnTo>
                      <a:lnTo>
                        <a:pt x="249" y="209"/>
                      </a:lnTo>
                      <a:lnTo>
                        <a:pt x="238" y="220"/>
                      </a:lnTo>
                      <a:lnTo>
                        <a:pt x="245" y="235"/>
                      </a:lnTo>
                      <a:lnTo>
                        <a:pt x="225" y="255"/>
                      </a:lnTo>
                      <a:lnTo>
                        <a:pt x="229" y="263"/>
                      </a:lnTo>
                      <a:lnTo>
                        <a:pt x="208" y="273"/>
                      </a:lnTo>
                      <a:lnTo>
                        <a:pt x="211" y="289"/>
                      </a:lnTo>
                      <a:lnTo>
                        <a:pt x="205" y="296"/>
                      </a:lnTo>
                      <a:lnTo>
                        <a:pt x="177" y="296"/>
                      </a:lnTo>
                      <a:lnTo>
                        <a:pt x="162" y="309"/>
                      </a:lnTo>
                      <a:lnTo>
                        <a:pt x="160" y="314"/>
                      </a:lnTo>
                      <a:lnTo>
                        <a:pt x="173" y="323"/>
                      </a:lnTo>
                      <a:lnTo>
                        <a:pt x="159" y="345"/>
                      </a:lnTo>
                      <a:lnTo>
                        <a:pt x="140" y="370"/>
                      </a:lnTo>
                      <a:lnTo>
                        <a:pt x="132" y="367"/>
                      </a:lnTo>
                      <a:lnTo>
                        <a:pt x="112" y="388"/>
                      </a:lnTo>
                      <a:lnTo>
                        <a:pt x="90" y="340"/>
                      </a:lnTo>
                      <a:lnTo>
                        <a:pt x="71" y="314"/>
                      </a:lnTo>
                      <a:lnTo>
                        <a:pt x="57" y="316"/>
                      </a:lnTo>
                      <a:lnTo>
                        <a:pt x="48" y="309"/>
                      </a:lnTo>
                      <a:lnTo>
                        <a:pt x="0" y="299"/>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0" name="Freeform 62"/>
                <p:cNvSpPr/>
                <p:nvPr/>
              </p:nvSpPr>
              <p:spPr bwMode="gray">
                <a:xfrm>
                  <a:off x="6813003" y="4669466"/>
                  <a:ext cx="548779" cy="736199"/>
                </a:xfrm>
                <a:custGeom>
                  <a:avLst/>
                  <a:gdLst>
                    <a:gd name="T0" fmla="*/ 2147483647 w 341"/>
                    <a:gd name="T1" fmla="*/ 2147483647 h 473"/>
                    <a:gd name="T2" fmla="*/ 2147483647 w 341"/>
                    <a:gd name="T3" fmla="*/ 2147483647 h 473"/>
                    <a:gd name="T4" fmla="*/ 2147483647 w 341"/>
                    <a:gd name="T5" fmla="*/ 2147483647 h 473"/>
                    <a:gd name="T6" fmla="*/ 2147483647 w 341"/>
                    <a:gd name="T7" fmla="*/ 2147483647 h 473"/>
                    <a:gd name="T8" fmla="*/ 2147483647 w 341"/>
                    <a:gd name="T9" fmla="*/ 2147483647 h 473"/>
                    <a:gd name="T10" fmla="*/ 0 w 341"/>
                    <a:gd name="T11" fmla="*/ 2147483647 h 473"/>
                    <a:gd name="T12" fmla="*/ 2147483647 w 341"/>
                    <a:gd name="T13" fmla="*/ 2147483647 h 473"/>
                    <a:gd name="T14" fmla="*/ 2147483647 w 341"/>
                    <a:gd name="T15" fmla="*/ 2147483647 h 473"/>
                    <a:gd name="T16" fmla="*/ 2147483647 w 341"/>
                    <a:gd name="T17" fmla="*/ 2147483647 h 473"/>
                    <a:gd name="T18" fmla="*/ 2147483647 w 341"/>
                    <a:gd name="T19" fmla="*/ 2147483647 h 473"/>
                    <a:gd name="T20" fmla="*/ 2147483647 w 341"/>
                    <a:gd name="T21" fmla="*/ 2147483647 h 473"/>
                    <a:gd name="T22" fmla="*/ 2147483647 w 341"/>
                    <a:gd name="T23" fmla="*/ 2147483647 h 473"/>
                    <a:gd name="T24" fmla="*/ 2147483647 w 341"/>
                    <a:gd name="T25" fmla="*/ 2147483647 h 473"/>
                    <a:gd name="T26" fmla="*/ 2147483647 w 341"/>
                    <a:gd name="T27" fmla="*/ 2147483647 h 473"/>
                    <a:gd name="T28" fmla="*/ 2147483647 w 341"/>
                    <a:gd name="T29" fmla="*/ 2147483647 h 473"/>
                    <a:gd name="T30" fmla="*/ 2147483647 w 341"/>
                    <a:gd name="T31" fmla="*/ 2147483647 h 473"/>
                    <a:gd name="T32" fmla="*/ 2147483647 w 341"/>
                    <a:gd name="T33" fmla="*/ 2147483647 h 473"/>
                    <a:gd name="T34" fmla="*/ 2147483647 w 341"/>
                    <a:gd name="T35" fmla="*/ 2147483647 h 473"/>
                    <a:gd name="T36" fmla="*/ 2147483647 w 341"/>
                    <a:gd name="T37" fmla="*/ 2147483647 h 473"/>
                    <a:gd name="T38" fmla="*/ 2147483647 w 341"/>
                    <a:gd name="T39" fmla="*/ 2147483647 h 473"/>
                    <a:gd name="T40" fmla="*/ 2147483647 w 341"/>
                    <a:gd name="T41" fmla="*/ 2147483647 h 473"/>
                    <a:gd name="T42" fmla="*/ 2147483647 w 341"/>
                    <a:gd name="T43" fmla="*/ 2147483647 h 473"/>
                    <a:gd name="T44" fmla="*/ 2147483647 w 341"/>
                    <a:gd name="T45" fmla="*/ 2147483647 h 473"/>
                    <a:gd name="T46" fmla="*/ 2147483647 w 341"/>
                    <a:gd name="T47" fmla="*/ 2147483647 h 473"/>
                    <a:gd name="T48" fmla="*/ 2147483647 w 341"/>
                    <a:gd name="T49" fmla="*/ 2147483647 h 473"/>
                    <a:gd name="T50" fmla="*/ 2147483647 w 341"/>
                    <a:gd name="T51" fmla="*/ 2147483647 h 473"/>
                    <a:gd name="T52" fmla="*/ 2147483647 w 341"/>
                    <a:gd name="T53" fmla="*/ 2147483647 h 473"/>
                    <a:gd name="T54" fmla="*/ 2147483647 w 341"/>
                    <a:gd name="T55" fmla="*/ 2147483647 h 473"/>
                    <a:gd name="T56" fmla="*/ 2147483647 w 341"/>
                    <a:gd name="T57" fmla="*/ 2147483647 h 473"/>
                    <a:gd name="T58" fmla="*/ 2147483647 w 341"/>
                    <a:gd name="T59" fmla="*/ 2147483647 h 473"/>
                    <a:gd name="T60" fmla="*/ 2147483647 w 341"/>
                    <a:gd name="T61" fmla="*/ 2147483647 h 473"/>
                    <a:gd name="T62" fmla="*/ 2147483647 w 341"/>
                    <a:gd name="T63" fmla="*/ 2147483647 h 473"/>
                    <a:gd name="T64" fmla="*/ 2147483647 w 341"/>
                    <a:gd name="T65" fmla="*/ 2147483647 h 473"/>
                    <a:gd name="T66" fmla="*/ 2147483647 w 341"/>
                    <a:gd name="T67" fmla="*/ 2147483647 h 473"/>
                    <a:gd name="T68" fmla="*/ 2147483647 w 341"/>
                    <a:gd name="T69" fmla="*/ 2147483647 h 473"/>
                    <a:gd name="T70" fmla="*/ 2147483647 w 341"/>
                    <a:gd name="T71" fmla="*/ 2147483647 h 473"/>
                    <a:gd name="T72" fmla="*/ 2147483647 w 341"/>
                    <a:gd name="T73" fmla="*/ 2147483647 h 473"/>
                    <a:gd name="T74" fmla="*/ 2147483647 w 341"/>
                    <a:gd name="T75" fmla="*/ 2147483647 h 473"/>
                    <a:gd name="T76" fmla="*/ 2147483647 w 341"/>
                    <a:gd name="T77" fmla="*/ 2147483647 h 473"/>
                    <a:gd name="T78" fmla="*/ 2147483647 w 341"/>
                    <a:gd name="T79" fmla="*/ 2147483647 h 473"/>
                    <a:gd name="T80" fmla="*/ 2147483647 w 341"/>
                    <a:gd name="T81" fmla="*/ 2147483647 h 473"/>
                    <a:gd name="T82" fmla="*/ 2147483647 w 341"/>
                    <a:gd name="T83" fmla="*/ 2147483647 h 473"/>
                    <a:gd name="T84" fmla="*/ 2147483647 w 341"/>
                    <a:gd name="T85" fmla="*/ 2147483647 h 473"/>
                    <a:gd name="T86" fmla="*/ 2147483647 w 341"/>
                    <a:gd name="T87" fmla="*/ 2147483647 h 473"/>
                    <a:gd name="T88" fmla="*/ 2147483647 w 341"/>
                    <a:gd name="T89" fmla="*/ 2147483647 h 473"/>
                    <a:gd name="T90" fmla="*/ 2147483647 w 341"/>
                    <a:gd name="T91" fmla="*/ 2147483647 h 473"/>
                    <a:gd name="T92" fmla="*/ 2147483647 w 341"/>
                    <a:gd name="T93" fmla="*/ 2147483647 h 473"/>
                    <a:gd name="T94" fmla="*/ 2147483647 w 341"/>
                    <a:gd name="T95" fmla="*/ 2147483647 h 473"/>
                    <a:gd name="T96" fmla="*/ 2147483647 w 341"/>
                    <a:gd name="T97" fmla="*/ 2147483647 h 473"/>
                    <a:gd name="T98" fmla="*/ 2147483647 w 341"/>
                    <a:gd name="T99" fmla="*/ 0 h 473"/>
                    <a:gd name="T100" fmla="*/ 2147483647 w 341"/>
                    <a:gd name="T101" fmla="*/ 2147483647 h 473"/>
                    <a:gd name="T102" fmla="*/ 2147483647 w 341"/>
                    <a:gd name="T103" fmla="*/ 2147483647 h 473"/>
                    <a:gd name="T104" fmla="*/ 2147483647 w 341"/>
                    <a:gd name="T105" fmla="*/ 2147483647 h 473"/>
                    <a:gd name="T106" fmla="*/ 2147483647 w 341"/>
                    <a:gd name="T107" fmla="*/ 2147483647 h 473"/>
                    <a:gd name="T108" fmla="*/ 2147483647 w 341"/>
                    <a:gd name="T109" fmla="*/ 2147483647 h 473"/>
                    <a:gd name="T110" fmla="*/ 2147483647 w 341"/>
                    <a:gd name="T111" fmla="*/ 2147483647 h 473"/>
                    <a:gd name="T112" fmla="*/ 2147483647 w 341"/>
                    <a:gd name="T113" fmla="*/ 2147483647 h 47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41"/>
                    <a:gd name="T172" fmla="*/ 0 h 473"/>
                    <a:gd name="T173" fmla="*/ 341 w 341"/>
                    <a:gd name="T174" fmla="*/ 473 h 47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41" h="473">
                      <a:moveTo>
                        <a:pt x="7" y="103"/>
                      </a:moveTo>
                      <a:lnTo>
                        <a:pt x="29" y="146"/>
                      </a:lnTo>
                      <a:lnTo>
                        <a:pt x="32" y="168"/>
                      </a:lnTo>
                      <a:lnTo>
                        <a:pt x="20" y="190"/>
                      </a:lnTo>
                      <a:lnTo>
                        <a:pt x="3" y="203"/>
                      </a:lnTo>
                      <a:lnTo>
                        <a:pt x="0" y="243"/>
                      </a:lnTo>
                      <a:lnTo>
                        <a:pt x="5" y="249"/>
                      </a:lnTo>
                      <a:lnTo>
                        <a:pt x="14" y="245"/>
                      </a:lnTo>
                      <a:lnTo>
                        <a:pt x="20" y="249"/>
                      </a:lnTo>
                      <a:lnTo>
                        <a:pt x="20" y="275"/>
                      </a:lnTo>
                      <a:lnTo>
                        <a:pt x="32" y="305"/>
                      </a:lnTo>
                      <a:lnTo>
                        <a:pt x="45" y="310"/>
                      </a:lnTo>
                      <a:lnTo>
                        <a:pt x="46" y="354"/>
                      </a:lnTo>
                      <a:lnTo>
                        <a:pt x="38" y="384"/>
                      </a:lnTo>
                      <a:lnTo>
                        <a:pt x="46" y="398"/>
                      </a:lnTo>
                      <a:lnTo>
                        <a:pt x="61" y="412"/>
                      </a:lnTo>
                      <a:lnTo>
                        <a:pt x="96" y="402"/>
                      </a:lnTo>
                      <a:lnTo>
                        <a:pt x="102" y="416"/>
                      </a:lnTo>
                      <a:lnTo>
                        <a:pt x="92" y="430"/>
                      </a:lnTo>
                      <a:lnTo>
                        <a:pt x="74" y="458"/>
                      </a:lnTo>
                      <a:lnTo>
                        <a:pt x="74" y="465"/>
                      </a:lnTo>
                      <a:lnTo>
                        <a:pt x="84" y="472"/>
                      </a:lnTo>
                      <a:lnTo>
                        <a:pt x="158" y="443"/>
                      </a:lnTo>
                      <a:lnTo>
                        <a:pt x="185" y="458"/>
                      </a:lnTo>
                      <a:lnTo>
                        <a:pt x="192" y="450"/>
                      </a:lnTo>
                      <a:lnTo>
                        <a:pt x="185" y="434"/>
                      </a:lnTo>
                      <a:lnTo>
                        <a:pt x="187" y="424"/>
                      </a:lnTo>
                      <a:lnTo>
                        <a:pt x="198" y="357"/>
                      </a:lnTo>
                      <a:lnTo>
                        <a:pt x="209" y="339"/>
                      </a:lnTo>
                      <a:lnTo>
                        <a:pt x="213" y="320"/>
                      </a:lnTo>
                      <a:lnTo>
                        <a:pt x="228" y="293"/>
                      </a:lnTo>
                      <a:lnTo>
                        <a:pt x="220" y="282"/>
                      </a:lnTo>
                      <a:lnTo>
                        <a:pt x="222" y="259"/>
                      </a:lnTo>
                      <a:lnTo>
                        <a:pt x="253" y="223"/>
                      </a:lnTo>
                      <a:lnTo>
                        <a:pt x="250" y="200"/>
                      </a:lnTo>
                      <a:lnTo>
                        <a:pt x="272" y="165"/>
                      </a:lnTo>
                      <a:lnTo>
                        <a:pt x="292" y="170"/>
                      </a:lnTo>
                      <a:lnTo>
                        <a:pt x="333" y="141"/>
                      </a:lnTo>
                      <a:lnTo>
                        <a:pt x="340" y="125"/>
                      </a:lnTo>
                      <a:lnTo>
                        <a:pt x="314" y="77"/>
                      </a:lnTo>
                      <a:lnTo>
                        <a:pt x="298" y="53"/>
                      </a:lnTo>
                      <a:lnTo>
                        <a:pt x="308" y="41"/>
                      </a:lnTo>
                      <a:lnTo>
                        <a:pt x="294" y="28"/>
                      </a:lnTo>
                      <a:lnTo>
                        <a:pt x="254" y="28"/>
                      </a:lnTo>
                      <a:lnTo>
                        <a:pt x="238" y="10"/>
                      </a:lnTo>
                      <a:lnTo>
                        <a:pt x="207" y="40"/>
                      </a:lnTo>
                      <a:lnTo>
                        <a:pt x="195" y="35"/>
                      </a:lnTo>
                      <a:lnTo>
                        <a:pt x="209" y="11"/>
                      </a:lnTo>
                      <a:lnTo>
                        <a:pt x="207" y="3"/>
                      </a:lnTo>
                      <a:lnTo>
                        <a:pt x="195" y="0"/>
                      </a:lnTo>
                      <a:lnTo>
                        <a:pt x="158" y="20"/>
                      </a:lnTo>
                      <a:lnTo>
                        <a:pt x="130" y="30"/>
                      </a:lnTo>
                      <a:lnTo>
                        <a:pt x="106" y="28"/>
                      </a:lnTo>
                      <a:lnTo>
                        <a:pt x="53" y="75"/>
                      </a:lnTo>
                      <a:lnTo>
                        <a:pt x="26" y="84"/>
                      </a:lnTo>
                      <a:lnTo>
                        <a:pt x="7" y="103"/>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1" name="Freeform 63"/>
                <p:cNvSpPr/>
                <p:nvPr/>
              </p:nvSpPr>
              <p:spPr bwMode="gray">
                <a:xfrm>
                  <a:off x="6257628" y="4740712"/>
                  <a:ext cx="630568" cy="682106"/>
                </a:xfrm>
                <a:custGeom>
                  <a:avLst/>
                  <a:gdLst>
                    <a:gd name="T0" fmla="*/ 2147483647 w 392"/>
                    <a:gd name="T1" fmla="*/ 2147483647 h 439"/>
                    <a:gd name="T2" fmla="*/ 2147483647 w 392"/>
                    <a:gd name="T3" fmla="*/ 2147483647 h 439"/>
                    <a:gd name="T4" fmla="*/ 2147483647 w 392"/>
                    <a:gd name="T5" fmla="*/ 2147483647 h 439"/>
                    <a:gd name="T6" fmla="*/ 2147483647 w 392"/>
                    <a:gd name="T7" fmla="*/ 2147483647 h 439"/>
                    <a:gd name="T8" fmla="*/ 2147483647 w 392"/>
                    <a:gd name="T9" fmla="*/ 2147483647 h 439"/>
                    <a:gd name="T10" fmla="*/ 2147483647 w 392"/>
                    <a:gd name="T11" fmla="*/ 2147483647 h 439"/>
                    <a:gd name="T12" fmla="*/ 2147483647 w 392"/>
                    <a:gd name="T13" fmla="*/ 0 h 439"/>
                    <a:gd name="T14" fmla="*/ 2147483647 w 392"/>
                    <a:gd name="T15" fmla="*/ 2147483647 h 439"/>
                    <a:gd name="T16" fmla="*/ 2147483647 w 392"/>
                    <a:gd name="T17" fmla="*/ 2147483647 h 439"/>
                    <a:gd name="T18" fmla="*/ 2147483647 w 392"/>
                    <a:gd name="T19" fmla="*/ 2147483647 h 439"/>
                    <a:gd name="T20" fmla="*/ 2147483647 w 392"/>
                    <a:gd name="T21" fmla="*/ 2147483647 h 439"/>
                    <a:gd name="T22" fmla="*/ 2147483647 w 392"/>
                    <a:gd name="T23" fmla="*/ 2147483647 h 439"/>
                    <a:gd name="T24" fmla="*/ 2147483647 w 392"/>
                    <a:gd name="T25" fmla="*/ 2147483647 h 439"/>
                    <a:gd name="T26" fmla="*/ 2147483647 w 392"/>
                    <a:gd name="T27" fmla="*/ 2147483647 h 439"/>
                    <a:gd name="T28" fmla="*/ 2147483647 w 392"/>
                    <a:gd name="T29" fmla="*/ 2147483647 h 439"/>
                    <a:gd name="T30" fmla="*/ 2147483647 w 392"/>
                    <a:gd name="T31" fmla="*/ 2147483647 h 439"/>
                    <a:gd name="T32" fmla="*/ 2147483647 w 392"/>
                    <a:gd name="T33" fmla="*/ 2147483647 h 439"/>
                    <a:gd name="T34" fmla="*/ 2147483647 w 392"/>
                    <a:gd name="T35" fmla="*/ 2147483647 h 439"/>
                    <a:gd name="T36" fmla="*/ 2147483647 w 392"/>
                    <a:gd name="T37" fmla="*/ 2147483647 h 439"/>
                    <a:gd name="T38" fmla="*/ 2147483647 w 392"/>
                    <a:gd name="T39" fmla="*/ 2147483647 h 439"/>
                    <a:gd name="T40" fmla="*/ 2147483647 w 392"/>
                    <a:gd name="T41" fmla="*/ 2147483647 h 439"/>
                    <a:gd name="T42" fmla="*/ 2147483647 w 392"/>
                    <a:gd name="T43" fmla="*/ 2147483647 h 439"/>
                    <a:gd name="T44" fmla="*/ 2147483647 w 392"/>
                    <a:gd name="T45" fmla="*/ 2147483647 h 439"/>
                    <a:gd name="T46" fmla="*/ 2147483647 w 392"/>
                    <a:gd name="T47" fmla="*/ 2147483647 h 439"/>
                    <a:gd name="T48" fmla="*/ 2147483647 w 392"/>
                    <a:gd name="T49" fmla="*/ 2147483647 h 439"/>
                    <a:gd name="T50" fmla="*/ 2147483647 w 392"/>
                    <a:gd name="T51" fmla="*/ 2147483647 h 439"/>
                    <a:gd name="T52" fmla="*/ 2147483647 w 392"/>
                    <a:gd name="T53" fmla="*/ 2147483647 h 439"/>
                    <a:gd name="T54" fmla="*/ 2147483647 w 392"/>
                    <a:gd name="T55" fmla="*/ 2147483647 h 439"/>
                    <a:gd name="T56" fmla="*/ 2147483647 w 392"/>
                    <a:gd name="T57" fmla="*/ 2147483647 h 439"/>
                    <a:gd name="T58" fmla="*/ 2147483647 w 392"/>
                    <a:gd name="T59" fmla="*/ 2147483647 h 439"/>
                    <a:gd name="T60" fmla="*/ 2147483647 w 392"/>
                    <a:gd name="T61" fmla="*/ 2147483647 h 439"/>
                    <a:gd name="T62" fmla="*/ 2147483647 w 392"/>
                    <a:gd name="T63" fmla="*/ 2147483647 h 439"/>
                    <a:gd name="T64" fmla="*/ 2147483647 w 392"/>
                    <a:gd name="T65" fmla="*/ 2147483647 h 439"/>
                    <a:gd name="T66" fmla="*/ 2147483647 w 392"/>
                    <a:gd name="T67" fmla="*/ 2147483647 h 439"/>
                    <a:gd name="T68" fmla="*/ 2147483647 w 392"/>
                    <a:gd name="T69" fmla="*/ 2147483647 h 439"/>
                    <a:gd name="T70" fmla="*/ 2147483647 w 392"/>
                    <a:gd name="T71" fmla="*/ 2147483647 h 43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92"/>
                    <a:gd name="T109" fmla="*/ 0 h 439"/>
                    <a:gd name="T110" fmla="*/ 392 w 392"/>
                    <a:gd name="T111" fmla="*/ 439 h 43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92" h="439">
                      <a:moveTo>
                        <a:pt x="352" y="57"/>
                      </a:moveTo>
                      <a:lnTo>
                        <a:pt x="335" y="54"/>
                      </a:lnTo>
                      <a:lnTo>
                        <a:pt x="328" y="43"/>
                      </a:lnTo>
                      <a:lnTo>
                        <a:pt x="328" y="16"/>
                      </a:lnTo>
                      <a:lnTo>
                        <a:pt x="318" y="4"/>
                      </a:lnTo>
                      <a:lnTo>
                        <a:pt x="300" y="22"/>
                      </a:lnTo>
                      <a:lnTo>
                        <a:pt x="292" y="35"/>
                      </a:lnTo>
                      <a:lnTo>
                        <a:pt x="278" y="35"/>
                      </a:lnTo>
                      <a:lnTo>
                        <a:pt x="275" y="14"/>
                      </a:lnTo>
                      <a:lnTo>
                        <a:pt x="258" y="19"/>
                      </a:lnTo>
                      <a:lnTo>
                        <a:pt x="236" y="35"/>
                      </a:lnTo>
                      <a:lnTo>
                        <a:pt x="220" y="26"/>
                      </a:lnTo>
                      <a:lnTo>
                        <a:pt x="191" y="6"/>
                      </a:lnTo>
                      <a:lnTo>
                        <a:pt x="106" y="0"/>
                      </a:lnTo>
                      <a:lnTo>
                        <a:pt x="97" y="9"/>
                      </a:lnTo>
                      <a:lnTo>
                        <a:pt x="115" y="29"/>
                      </a:lnTo>
                      <a:lnTo>
                        <a:pt x="94" y="43"/>
                      </a:lnTo>
                      <a:lnTo>
                        <a:pt x="62" y="29"/>
                      </a:lnTo>
                      <a:lnTo>
                        <a:pt x="29" y="57"/>
                      </a:lnTo>
                      <a:lnTo>
                        <a:pt x="18" y="84"/>
                      </a:lnTo>
                      <a:lnTo>
                        <a:pt x="21" y="144"/>
                      </a:lnTo>
                      <a:lnTo>
                        <a:pt x="36" y="210"/>
                      </a:lnTo>
                      <a:lnTo>
                        <a:pt x="0" y="249"/>
                      </a:lnTo>
                      <a:lnTo>
                        <a:pt x="4" y="255"/>
                      </a:lnTo>
                      <a:lnTo>
                        <a:pt x="36" y="245"/>
                      </a:lnTo>
                      <a:lnTo>
                        <a:pt x="48" y="260"/>
                      </a:lnTo>
                      <a:lnTo>
                        <a:pt x="39" y="306"/>
                      </a:lnTo>
                      <a:lnTo>
                        <a:pt x="57" y="340"/>
                      </a:lnTo>
                      <a:lnTo>
                        <a:pt x="76" y="344"/>
                      </a:lnTo>
                      <a:lnTo>
                        <a:pt x="94" y="320"/>
                      </a:lnTo>
                      <a:lnTo>
                        <a:pt x="102" y="340"/>
                      </a:lnTo>
                      <a:lnTo>
                        <a:pt x="110" y="338"/>
                      </a:lnTo>
                      <a:lnTo>
                        <a:pt x="139" y="311"/>
                      </a:lnTo>
                      <a:lnTo>
                        <a:pt x="145" y="312"/>
                      </a:lnTo>
                      <a:lnTo>
                        <a:pt x="159" y="305"/>
                      </a:lnTo>
                      <a:lnTo>
                        <a:pt x="182" y="312"/>
                      </a:lnTo>
                      <a:lnTo>
                        <a:pt x="182" y="338"/>
                      </a:lnTo>
                      <a:lnTo>
                        <a:pt x="201" y="342"/>
                      </a:lnTo>
                      <a:lnTo>
                        <a:pt x="196" y="368"/>
                      </a:lnTo>
                      <a:lnTo>
                        <a:pt x="179" y="395"/>
                      </a:lnTo>
                      <a:lnTo>
                        <a:pt x="171" y="419"/>
                      </a:lnTo>
                      <a:lnTo>
                        <a:pt x="179" y="419"/>
                      </a:lnTo>
                      <a:lnTo>
                        <a:pt x="198" y="400"/>
                      </a:lnTo>
                      <a:lnTo>
                        <a:pt x="216" y="438"/>
                      </a:lnTo>
                      <a:lnTo>
                        <a:pt x="229" y="429"/>
                      </a:lnTo>
                      <a:lnTo>
                        <a:pt x="243" y="429"/>
                      </a:lnTo>
                      <a:lnTo>
                        <a:pt x="258" y="417"/>
                      </a:lnTo>
                      <a:lnTo>
                        <a:pt x="258" y="395"/>
                      </a:lnTo>
                      <a:lnTo>
                        <a:pt x="265" y="388"/>
                      </a:lnTo>
                      <a:lnTo>
                        <a:pt x="284" y="390"/>
                      </a:lnTo>
                      <a:lnTo>
                        <a:pt x="316" y="404"/>
                      </a:lnTo>
                      <a:lnTo>
                        <a:pt x="321" y="393"/>
                      </a:lnTo>
                      <a:lnTo>
                        <a:pt x="313" y="380"/>
                      </a:lnTo>
                      <a:lnTo>
                        <a:pt x="316" y="371"/>
                      </a:lnTo>
                      <a:lnTo>
                        <a:pt x="335" y="354"/>
                      </a:lnTo>
                      <a:lnTo>
                        <a:pt x="371" y="364"/>
                      </a:lnTo>
                      <a:lnTo>
                        <a:pt x="391" y="352"/>
                      </a:lnTo>
                      <a:lnTo>
                        <a:pt x="383" y="338"/>
                      </a:lnTo>
                      <a:lnTo>
                        <a:pt x="391" y="308"/>
                      </a:lnTo>
                      <a:lnTo>
                        <a:pt x="390" y="264"/>
                      </a:lnTo>
                      <a:lnTo>
                        <a:pt x="377" y="259"/>
                      </a:lnTo>
                      <a:lnTo>
                        <a:pt x="365" y="229"/>
                      </a:lnTo>
                      <a:lnTo>
                        <a:pt x="365" y="203"/>
                      </a:lnTo>
                      <a:lnTo>
                        <a:pt x="359" y="199"/>
                      </a:lnTo>
                      <a:lnTo>
                        <a:pt x="350" y="203"/>
                      </a:lnTo>
                      <a:lnTo>
                        <a:pt x="345" y="197"/>
                      </a:lnTo>
                      <a:lnTo>
                        <a:pt x="348" y="157"/>
                      </a:lnTo>
                      <a:lnTo>
                        <a:pt x="365" y="144"/>
                      </a:lnTo>
                      <a:lnTo>
                        <a:pt x="377" y="122"/>
                      </a:lnTo>
                      <a:lnTo>
                        <a:pt x="374" y="100"/>
                      </a:lnTo>
                      <a:lnTo>
                        <a:pt x="352" y="57"/>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2" name="Freeform 64"/>
                <p:cNvSpPr/>
                <p:nvPr/>
              </p:nvSpPr>
              <p:spPr bwMode="gray">
                <a:xfrm>
                  <a:off x="5645529" y="4872647"/>
                  <a:ext cx="705761" cy="596348"/>
                </a:xfrm>
                <a:custGeom>
                  <a:avLst/>
                  <a:gdLst>
                    <a:gd name="T0" fmla="*/ 2147483647 w 439"/>
                    <a:gd name="T1" fmla="*/ 2147483647 h 383"/>
                    <a:gd name="T2" fmla="*/ 2147483647 w 439"/>
                    <a:gd name="T3" fmla="*/ 2147483647 h 383"/>
                    <a:gd name="T4" fmla="*/ 2147483647 w 439"/>
                    <a:gd name="T5" fmla="*/ 2147483647 h 383"/>
                    <a:gd name="T6" fmla="*/ 2147483647 w 439"/>
                    <a:gd name="T7" fmla="*/ 2147483647 h 383"/>
                    <a:gd name="T8" fmla="*/ 2147483647 w 439"/>
                    <a:gd name="T9" fmla="*/ 2147483647 h 383"/>
                    <a:gd name="T10" fmla="*/ 2147483647 w 439"/>
                    <a:gd name="T11" fmla="*/ 2147483647 h 383"/>
                    <a:gd name="T12" fmla="*/ 0 w 439"/>
                    <a:gd name="T13" fmla="*/ 2147483647 h 383"/>
                    <a:gd name="T14" fmla="*/ 2147483647 w 439"/>
                    <a:gd name="T15" fmla="*/ 2147483647 h 383"/>
                    <a:gd name="T16" fmla="*/ 2147483647 w 439"/>
                    <a:gd name="T17" fmla="*/ 2147483647 h 383"/>
                    <a:gd name="T18" fmla="*/ 2147483647 w 439"/>
                    <a:gd name="T19" fmla="*/ 2147483647 h 383"/>
                    <a:gd name="T20" fmla="*/ 2147483647 w 439"/>
                    <a:gd name="T21" fmla="*/ 2147483647 h 383"/>
                    <a:gd name="T22" fmla="*/ 2147483647 w 439"/>
                    <a:gd name="T23" fmla="*/ 2147483647 h 383"/>
                    <a:gd name="T24" fmla="*/ 2147483647 w 439"/>
                    <a:gd name="T25" fmla="*/ 2147483647 h 383"/>
                    <a:gd name="T26" fmla="*/ 2147483647 w 439"/>
                    <a:gd name="T27" fmla="*/ 2147483647 h 383"/>
                    <a:gd name="T28" fmla="*/ 2147483647 w 439"/>
                    <a:gd name="T29" fmla="*/ 2147483647 h 383"/>
                    <a:gd name="T30" fmla="*/ 2147483647 w 439"/>
                    <a:gd name="T31" fmla="*/ 2147483647 h 383"/>
                    <a:gd name="T32" fmla="*/ 2147483647 w 439"/>
                    <a:gd name="T33" fmla="*/ 2147483647 h 383"/>
                    <a:gd name="T34" fmla="*/ 2147483647 w 439"/>
                    <a:gd name="T35" fmla="*/ 2147483647 h 383"/>
                    <a:gd name="T36" fmla="*/ 2147483647 w 439"/>
                    <a:gd name="T37" fmla="*/ 2147483647 h 383"/>
                    <a:gd name="T38" fmla="*/ 2147483647 w 439"/>
                    <a:gd name="T39" fmla="*/ 2147483647 h 383"/>
                    <a:gd name="T40" fmla="*/ 2147483647 w 439"/>
                    <a:gd name="T41" fmla="*/ 2147483647 h 383"/>
                    <a:gd name="T42" fmla="*/ 2147483647 w 439"/>
                    <a:gd name="T43" fmla="*/ 2147483647 h 383"/>
                    <a:gd name="T44" fmla="*/ 2147483647 w 439"/>
                    <a:gd name="T45" fmla="*/ 2147483647 h 383"/>
                    <a:gd name="T46" fmla="*/ 2147483647 w 439"/>
                    <a:gd name="T47" fmla="*/ 2147483647 h 383"/>
                    <a:gd name="T48" fmla="*/ 2147483647 w 439"/>
                    <a:gd name="T49" fmla="*/ 2147483647 h 383"/>
                    <a:gd name="T50" fmla="*/ 2147483647 w 439"/>
                    <a:gd name="T51" fmla="*/ 2147483647 h 383"/>
                    <a:gd name="T52" fmla="*/ 2147483647 w 439"/>
                    <a:gd name="T53" fmla="*/ 2147483647 h 383"/>
                    <a:gd name="T54" fmla="*/ 2147483647 w 439"/>
                    <a:gd name="T55" fmla="*/ 2147483647 h 383"/>
                    <a:gd name="T56" fmla="*/ 2147483647 w 439"/>
                    <a:gd name="T57" fmla="*/ 2147483647 h 383"/>
                    <a:gd name="T58" fmla="*/ 2147483647 w 439"/>
                    <a:gd name="T59" fmla="*/ 2147483647 h 383"/>
                    <a:gd name="T60" fmla="*/ 2147483647 w 439"/>
                    <a:gd name="T61" fmla="*/ 2147483647 h 383"/>
                    <a:gd name="T62" fmla="*/ 2147483647 w 439"/>
                    <a:gd name="T63" fmla="*/ 2147483647 h 383"/>
                    <a:gd name="T64" fmla="*/ 2147483647 w 439"/>
                    <a:gd name="T65" fmla="*/ 2147483647 h 383"/>
                    <a:gd name="T66" fmla="*/ 2147483647 w 439"/>
                    <a:gd name="T67" fmla="*/ 2147483647 h 383"/>
                    <a:gd name="T68" fmla="*/ 2147483647 w 439"/>
                    <a:gd name="T69" fmla="*/ 2147483647 h 383"/>
                    <a:gd name="T70" fmla="*/ 2147483647 w 439"/>
                    <a:gd name="T71" fmla="*/ 2147483647 h 383"/>
                    <a:gd name="T72" fmla="*/ 2147483647 w 439"/>
                    <a:gd name="T73" fmla="*/ 2147483647 h 383"/>
                    <a:gd name="T74" fmla="*/ 2147483647 w 439"/>
                    <a:gd name="T75" fmla="*/ 2147483647 h 383"/>
                    <a:gd name="T76" fmla="*/ 2147483647 w 439"/>
                    <a:gd name="T77" fmla="*/ 2147483647 h 383"/>
                    <a:gd name="T78" fmla="*/ 2147483647 w 439"/>
                    <a:gd name="T79" fmla="*/ 2147483647 h 383"/>
                    <a:gd name="T80" fmla="*/ 2147483647 w 439"/>
                    <a:gd name="T81" fmla="*/ 2147483647 h 383"/>
                    <a:gd name="T82" fmla="*/ 2147483647 w 439"/>
                    <a:gd name="T83" fmla="*/ 2147483647 h 383"/>
                    <a:gd name="T84" fmla="*/ 2147483647 w 439"/>
                    <a:gd name="T85" fmla="*/ 2147483647 h 383"/>
                    <a:gd name="T86" fmla="*/ 2147483647 w 439"/>
                    <a:gd name="T87" fmla="*/ 2147483647 h 383"/>
                    <a:gd name="T88" fmla="*/ 2147483647 w 439"/>
                    <a:gd name="T89" fmla="*/ 2147483647 h 383"/>
                    <a:gd name="T90" fmla="*/ 2147483647 w 439"/>
                    <a:gd name="T91" fmla="*/ 2147483647 h 383"/>
                    <a:gd name="T92" fmla="*/ 2147483647 w 439"/>
                    <a:gd name="T93" fmla="*/ 2147483647 h 383"/>
                    <a:gd name="T94" fmla="*/ 2147483647 w 439"/>
                    <a:gd name="T95" fmla="*/ 0 h 383"/>
                    <a:gd name="T96" fmla="*/ 2147483647 w 439"/>
                    <a:gd name="T97" fmla="*/ 2147483647 h 383"/>
                    <a:gd name="T98" fmla="*/ 2147483647 w 439"/>
                    <a:gd name="T99" fmla="*/ 2147483647 h 383"/>
                    <a:gd name="T100" fmla="*/ 2147483647 w 439"/>
                    <a:gd name="T101" fmla="*/ 2147483647 h 383"/>
                    <a:gd name="T102" fmla="*/ 2147483647 w 439"/>
                    <a:gd name="T103" fmla="*/ 2147483647 h 383"/>
                    <a:gd name="T104" fmla="*/ 2147483647 w 439"/>
                    <a:gd name="T105" fmla="*/ 2147483647 h 383"/>
                    <a:gd name="T106" fmla="*/ 2147483647 w 439"/>
                    <a:gd name="T107" fmla="*/ 2147483647 h 383"/>
                    <a:gd name="T108" fmla="*/ 2147483647 w 439"/>
                    <a:gd name="T109" fmla="*/ 2147483647 h 383"/>
                    <a:gd name="T110" fmla="*/ 2147483647 w 439"/>
                    <a:gd name="T111" fmla="*/ 2147483647 h 383"/>
                    <a:gd name="T112" fmla="*/ 2147483647 w 439"/>
                    <a:gd name="T113" fmla="*/ 2147483647 h 383"/>
                    <a:gd name="T114" fmla="*/ 2147483647 w 439"/>
                    <a:gd name="T115" fmla="*/ 2147483647 h 383"/>
                    <a:gd name="T116" fmla="*/ 2147483647 w 439"/>
                    <a:gd name="T117" fmla="*/ 2147483647 h 383"/>
                    <a:gd name="T118" fmla="*/ 2147483647 w 439"/>
                    <a:gd name="T119" fmla="*/ 2147483647 h 383"/>
                    <a:gd name="T120" fmla="*/ 2147483647 w 439"/>
                    <a:gd name="T121" fmla="*/ 2147483647 h 3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39"/>
                    <a:gd name="T184" fmla="*/ 0 h 383"/>
                    <a:gd name="T185" fmla="*/ 439 w 439"/>
                    <a:gd name="T186" fmla="*/ 383 h 38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39" h="383">
                      <a:moveTo>
                        <a:pt x="121" y="128"/>
                      </a:moveTo>
                      <a:lnTo>
                        <a:pt x="111" y="158"/>
                      </a:lnTo>
                      <a:lnTo>
                        <a:pt x="92" y="164"/>
                      </a:lnTo>
                      <a:lnTo>
                        <a:pt x="51" y="158"/>
                      </a:lnTo>
                      <a:lnTo>
                        <a:pt x="43" y="168"/>
                      </a:lnTo>
                      <a:lnTo>
                        <a:pt x="20" y="160"/>
                      </a:lnTo>
                      <a:lnTo>
                        <a:pt x="0" y="189"/>
                      </a:lnTo>
                      <a:lnTo>
                        <a:pt x="9" y="197"/>
                      </a:lnTo>
                      <a:lnTo>
                        <a:pt x="9" y="216"/>
                      </a:lnTo>
                      <a:lnTo>
                        <a:pt x="19" y="232"/>
                      </a:lnTo>
                      <a:lnTo>
                        <a:pt x="59" y="220"/>
                      </a:lnTo>
                      <a:lnTo>
                        <a:pt x="72" y="230"/>
                      </a:lnTo>
                      <a:lnTo>
                        <a:pt x="53" y="308"/>
                      </a:lnTo>
                      <a:lnTo>
                        <a:pt x="77" y="332"/>
                      </a:lnTo>
                      <a:lnTo>
                        <a:pt x="70" y="377"/>
                      </a:lnTo>
                      <a:lnTo>
                        <a:pt x="94" y="379"/>
                      </a:lnTo>
                      <a:lnTo>
                        <a:pt x="120" y="355"/>
                      </a:lnTo>
                      <a:lnTo>
                        <a:pt x="131" y="361"/>
                      </a:lnTo>
                      <a:lnTo>
                        <a:pt x="182" y="382"/>
                      </a:lnTo>
                      <a:lnTo>
                        <a:pt x="190" y="377"/>
                      </a:lnTo>
                      <a:lnTo>
                        <a:pt x="192" y="360"/>
                      </a:lnTo>
                      <a:lnTo>
                        <a:pt x="202" y="351"/>
                      </a:lnTo>
                      <a:lnTo>
                        <a:pt x="272" y="305"/>
                      </a:lnTo>
                      <a:lnTo>
                        <a:pt x="284" y="319"/>
                      </a:lnTo>
                      <a:lnTo>
                        <a:pt x="327" y="332"/>
                      </a:lnTo>
                      <a:lnTo>
                        <a:pt x="351" y="301"/>
                      </a:lnTo>
                      <a:lnTo>
                        <a:pt x="362" y="308"/>
                      </a:lnTo>
                      <a:lnTo>
                        <a:pt x="379" y="308"/>
                      </a:lnTo>
                      <a:lnTo>
                        <a:pt x="379" y="299"/>
                      </a:lnTo>
                      <a:lnTo>
                        <a:pt x="402" y="291"/>
                      </a:lnTo>
                      <a:lnTo>
                        <a:pt x="402" y="285"/>
                      </a:lnTo>
                      <a:lnTo>
                        <a:pt x="410" y="275"/>
                      </a:lnTo>
                      <a:lnTo>
                        <a:pt x="415" y="276"/>
                      </a:lnTo>
                      <a:lnTo>
                        <a:pt x="438" y="255"/>
                      </a:lnTo>
                      <a:lnTo>
                        <a:pt x="420" y="221"/>
                      </a:lnTo>
                      <a:lnTo>
                        <a:pt x="429" y="175"/>
                      </a:lnTo>
                      <a:lnTo>
                        <a:pt x="417" y="160"/>
                      </a:lnTo>
                      <a:lnTo>
                        <a:pt x="385" y="170"/>
                      </a:lnTo>
                      <a:lnTo>
                        <a:pt x="381" y="164"/>
                      </a:lnTo>
                      <a:lnTo>
                        <a:pt x="417" y="125"/>
                      </a:lnTo>
                      <a:lnTo>
                        <a:pt x="402" y="59"/>
                      </a:lnTo>
                      <a:lnTo>
                        <a:pt x="377" y="78"/>
                      </a:lnTo>
                      <a:lnTo>
                        <a:pt x="355" y="55"/>
                      </a:lnTo>
                      <a:lnTo>
                        <a:pt x="334" y="27"/>
                      </a:lnTo>
                      <a:lnTo>
                        <a:pt x="333" y="10"/>
                      </a:lnTo>
                      <a:lnTo>
                        <a:pt x="318" y="8"/>
                      </a:lnTo>
                      <a:lnTo>
                        <a:pt x="301" y="13"/>
                      </a:lnTo>
                      <a:lnTo>
                        <a:pt x="274" y="0"/>
                      </a:lnTo>
                      <a:lnTo>
                        <a:pt x="260" y="31"/>
                      </a:lnTo>
                      <a:lnTo>
                        <a:pt x="236" y="34"/>
                      </a:lnTo>
                      <a:lnTo>
                        <a:pt x="220" y="59"/>
                      </a:lnTo>
                      <a:lnTo>
                        <a:pt x="208" y="55"/>
                      </a:lnTo>
                      <a:lnTo>
                        <a:pt x="192" y="59"/>
                      </a:lnTo>
                      <a:lnTo>
                        <a:pt x="166" y="44"/>
                      </a:lnTo>
                      <a:lnTo>
                        <a:pt x="145" y="69"/>
                      </a:lnTo>
                      <a:lnTo>
                        <a:pt x="145" y="79"/>
                      </a:lnTo>
                      <a:lnTo>
                        <a:pt x="186" y="101"/>
                      </a:lnTo>
                      <a:lnTo>
                        <a:pt x="196" y="118"/>
                      </a:lnTo>
                      <a:lnTo>
                        <a:pt x="166" y="129"/>
                      </a:lnTo>
                      <a:lnTo>
                        <a:pt x="121" y="128"/>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3" name="Freeform 65"/>
                <p:cNvSpPr/>
                <p:nvPr/>
              </p:nvSpPr>
              <p:spPr bwMode="gray">
                <a:xfrm>
                  <a:off x="7291866" y="4466286"/>
                  <a:ext cx="440606" cy="497396"/>
                </a:xfrm>
                <a:custGeom>
                  <a:avLst/>
                  <a:gdLst>
                    <a:gd name="T0" fmla="*/ 2147483647 w 274"/>
                    <a:gd name="T1" fmla="*/ 2147483647 h 320"/>
                    <a:gd name="T2" fmla="*/ 2147483647 w 274"/>
                    <a:gd name="T3" fmla="*/ 2147483647 h 320"/>
                    <a:gd name="T4" fmla="*/ 2147483647 w 274"/>
                    <a:gd name="T5" fmla="*/ 2147483647 h 320"/>
                    <a:gd name="T6" fmla="*/ 2147483647 w 274"/>
                    <a:gd name="T7" fmla="*/ 2147483647 h 320"/>
                    <a:gd name="T8" fmla="*/ 2147483647 w 274"/>
                    <a:gd name="T9" fmla="*/ 2147483647 h 320"/>
                    <a:gd name="T10" fmla="*/ 2147483647 w 274"/>
                    <a:gd name="T11" fmla="*/ 2147483647 h 320"/>
                    <a:gd name="T12" fmla="*/ 2147483647 w 274"/>
                    <a:gd name="T13" fmla="*/ 2147483647 h 320"/>
                    <a:gd name="T14" fmla="*/ 2147483647 w 274"/>
                    <a:gd name="T15" fmla="*/ 2147483647 h 320"/>
                    <a:gd name="T16" fmla="*/ 2147483647 w 274"/>
                    <a:gd name="T17" fmla="*/ 2147483647 h 320"/>
                    <a:gd name="T18" fmla="*/ 0 w 274"/>
                    <a:gd name="T19" fmla="*/ 2147483647 h 320"/>
                    <a:gd name="T20" fmla="*/ 2147483647 w 274"/>
                    <a:gd name="T21" fmla="*/ 2147483647 h 320"/>
                    <a:gd name="T22" fmla="*/ 2147483647 w 274"/>
                    <a:gd name="T23" fmla="*/ 2147483647 h 320"/>
                    <a:gd name="T24" fmla="*/ 2147483647 w 274"/>
                    <a:gd name="T25" fmla="*/ 2147483647 h 320"/>
                    <a:gd name="T26" fmla="*/ 2147483647 w 274"/>
                    <a:gd name="T27" fmla="*/ 2147483647 h 320"/>
                    <a:gd name="T28" fmla="*/ 2147483647 w 274"/>
                    <a:gd name="T29" fmla="*/ 2147483647 h 320"/>
                    <a:gd name="T30" fmla="*/ 2147483647 w 274"/>
                    <a:gd name="T31" fmla="*/ 2147483647 h 320"/>
                    <a:gd name="T32" fmla="*/ 2147483647 w 274"/>
                    <a:gd name="T33" fmla="*/ 2147483647 h 320"/>
                    <a:gd name="T34" fmla="*/ 2147483647 w 274"/>
                    <a:gd name="T35" fmla="*/ 2147483647 h 320"/>
                    <a:gd name="T36" fmla="*/ 2147483647 w 274"/>
                    <a:gd name="T37" fmla="*/ 2147483647 h 320"/>
                    <a:gd name="T38" fmla="*/ 2147483647 w 274"/>
                    <a:gd name="T39" fmla="*/ 2147483647 h 320"/>
                    <a:gd name="T40" fmla="*/ 2147483647 w 274"/>
                    <a:gd name="T41" fmla="*/ 2147483647 h 320"/>
                    <a:gd name="T42" fmla="*/ 2147483647 w 274"/>
                    <a:gd name="T43" fmla="*/ 2147483647 h 320"/>
                    <a:gd name="T44" fmla="*/ 2147483647 w 274"/>
                    <a:gd name="T45" fmla="*/ 2147483647 h 320"/>
                    <a:gd name="T46" fmla="*/ 2147483647 w 274"/>
                    <a:gd name="T47" fmla="*/ 0 h 320"/>
                    <a:gd name="T48" fmla="*/ 2147483647 w 274"/>
                    <a:gd name="T49" fmla="*/ 2147483647 h 320"/>
                    <a:gd name="T50" fmla="*/ 2147483647 w 274"/>
                    <a:gd name="T51" fmla="*/ 2147483647 h 320"/>
                    <a:gd name="T52" fmla="*/ 2147483647 w 274"/>
                    <a:gd name="T53" fmla="*/ 2147483647 h 320"/>
                    <a:gd name="T54" fmla="*/ 2147483647 w 274"/>
                    <a:gd name="T55" fmla="*/ 2147483647 h 320"/>
                    <a:gd name="T56" fmla="*/ 2147483647 w 274"/>
                    <a:gd name="T57" fmla="*/ 2147483647 h 320"/>
                    <a:gd name="T58" fmla="*/ 2147483647 w 274"/>
                    <a:gd name="T59" fmla="*/ 2147483647 h 320"/>
                    <a:gd name="T60" fmla="*/ 2147483647 w 274"/>
                    <a:gd name="T61" fmla="*/ 2147483647 h 320"/>
                    <a:gd name="T62" fmla="*/ 2147483647 w 274"/>
                    <a:gd name="T63" fmla="*/ 2147483647 h 320"/>
                    <a:gd name="T64" fmla="*/ 2147483647 w 274"/>
                    <a:gd name="T65" fmla="*/ 2147483647 h 320"/>
                    <a:gd name="T66" fmla="*/ 2147483647 w 274"/>
                    <a:gd name="T67" fmla="*/ 2147483647 h 320"/>
                    <a:gd name="T68" fmla="*/ 2147483647 w 274"/>
                    <a:gd name="T69" fmla="*/ 2147483647 h 320"/>
                    <a:gd name="T70" fmla="*/ 2147483647 w 274"/>
                    <a:gd name="T71" fmla="*/ 2147483647 h 320"/>
                    <a:gd name="T72" fmla="*/ 2147483647 w 274"/>
                    <a:gd name="T73" fmla="*/ 2147483647 h 320"/>
                    <a:gd name="T74" fmla="*/ 2147483647 w 274"/>
                    <a:gd name="T75" fmla="*/ 2147483647 h 320"/>
                    <a:gd name="T76" fmla="*/ 2147483647 w 274"/>
                    <a:gd name="T77" fmla="*/ 2147483647 h 320"/>
                    <a:gd name="T78" fmla="*/ 2147483647 w 274"/>
                    <a:gd name="T79" fmla="*/ 2147483647 h 320"/>
                    <a:gd name="T80" fmla="*/ 2147483647 w 274"/>
                    <a:gd name="T81" fmla="*/ 2147483647 h 320"/>
                    <a:gd name="T82" fmla="*/ 2147483647 w 274"/>
                    <a:gd name="T83" fmla="*/ 2147483647 h 320"/>
                    <a:gd name="T84" fmla="*/ 2147483647 w 274"/>
                    <a:gd name="T85" fmla="*/ 2147483647 h 32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4"/>
                    <a:gd name="T130" fmla="*/ 0 h 320"/>
                    <a:gd name="T131" fmla="*/ 274 w 274"/>
                    <a:gd name="T132" fmla="*/ 320 h 32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4" h="320">
                      <a:moveTo>
                        <a:pt x="197" y="303"/>
                      </a:moveTo>
                      <a:lnTo>
                        <a:pt x="156" y="319"/>
                      </a:lnTo>
                      <a:lnTo>
                        <a:pt x="133" y="295"/>
                      </a:lnTo>
                      <a:lnTo>
                        <a:pt x="115" y="316"/>
                      </a:lnTo>
                      <a:lnTo>
                        <a:pt x="90" y="316"/>
                      </a:lnTo>
                      <a:lnTo>
                        <a:pt x="79" y="292"/>
                      </a:lnTo>
                      <a:lnTo>
                        <a:pt x="66" y="260"/>
                      </a:lnTo>
                      <a:lnTo>
                        <a:pt x="42" y="255"/>
                      </a:lnTo>
                      <a:lnTo>
                        <a:pt x="16" y="207"/>
                      </a:lnTo>
                      <a:lnTo>
                        <a:pt x="0" y="183"/>
                      </a:lnTo>
                      <a:lnTo>
                        <a:pt x="10" y="171"/>
                      </a:lnTo>
                      <a:lnTo>
                        <a:pt x="16" y="166"/>
                      </a:lnTo>
                      <a:lnTo>
                        <a:pt x="43" y="128"/>
                      </a:lnTo>
                      <a:lnTo>
                        <a:pt x="42" y="96"/>
                      </a:lnTo>
                      <a:lnTo>
                        <a:pt x="51" y="83"/>
                      </a:lnTo>
                      <a:lnTo>
                        <a:pt x="72" y="79"/>
                      </a:lnTo>
                      <a:lnTo>
                        <a:pt x="79" y="70"/>
                      </a:lnTo>
                      <a:lnTo>
                        <a:pt x="71" y="55"/>
                      </a:lnTo>
                      <a:lnTo>
                        <a:pt x="82" y="41"/>
                      </a:lnTo>
                      <a:lnTo>
                        <a:pt x="82" y="11"/>
                      </a:lnTo>
                      <a:lnTo>
                        <a:pt x="97" y="4"/>
                      </a:lnTo>
                      <a:lnTo>
                        <a:pt x="123" y="20"/>
                      </a:lnTo>
                      <a:lnTo>
                        <a:pt x="155" y="25"/>
                      </a:lnTo>
                      <a:lnTo>
                        <a:pt x="176" y="0"/>
                      </a:lnTo>
                      <a:lnTo>
                        <a:pt x="201" y="22"/>
                      </a:lnTo>
                      <a:lnTo>
                        <a:pt x="190" y="30"/>
                      </a:lnTo>
                      <a:lnTo>
                        <a:pt x="177" y="50"/>
                      </a:lnTo>
                      <a:lnTo>
                        <a:pt x="156" y="55"/>
                      </a:lnTo>
                      <a:lnTo>
                        <a:pt x="149" y="61"/>
                      </a:lnTo>
                      <a:lnTo>
                        <a:pt x="168" y="73"/>
                      </a:lnTo>
                      <a:lnTo>
                        <a:pt x="206" y="55"/>
                      </a:lnTo>
                      <a:lnTo>
                        <a:pt x="267" y="81"/>
                      </a:lnTo>
                      <a:lnTo>
                        <a:pt x="273" y="133"/>
                      </a:lnTo>
                      <a:lnTo>
                        <a:pt x="249" y="133"/>
                      </a:lnTo>
                      <a:lnTo>
                        <a:pt x="247" y="148"/>
                      </a:lnTo>
                      <a:lnTo>
                        <a:pt x="260" y="170"/>
                      </a:lnTo>
                      <a:lnTo>
                        <a:pt x="249" y="183"/>
                      </a:lnTo>
                      <a:lnTo>
                        <a:pt x="261" y="204"/>
                      </a:lnTo>
                      <a:lnTo>
                        <a:pt x="241" y="228"/>
                      </a:lnTo>
                      <a:lnTo>
                        <a:pt x="232" y="215"/>
                      </a:lnTo>
                      <a:lnTo>
                        <a:pt x="202" y="292"/>
                      </a:lnTo>
                      <a:lnTo>
                        <a:pt x="197" y="303"/>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4" name="Freeform 66"/>
                <p:cNvSpPr/>
                <p:nvPr/>
              </p:nvSpPr>
              <p:spPr bwMode="gray">
                <a:xfrm>
                  <a:off x="6873686" y="4098186"/>
                  <a:ext cx="551417" cy="635928"/>
                </a:xfrm>
                <a:custGeom>
                  <a:avLst/>
                  <a:gdLst>
                    <a:gd name="T0" fmla="*/ 2147483647 w 343"/>
                    <a:gd name="T1" fmla="*/ 0 h 408"/>
                    <a:gd name="T2" fmla="*/ 2147483647 w 343"/>
                    <a:gd name="T3" fmla="*/ 2147483647 h 408"/>
                    <a:gd name="T4" fmla="*/ 2147483647 w 343"/>
                    <a:gd name="T5" fmla="*/ 2147483647 h 408"/>
                    <a:gd name="T6" fmla="*/ 2147483647 w 343"/>
                    <a:gd name="T7" fmla="*/ 2147483647 h 408"/>
                    <a:gd name="T8" fmla="*/ 2147483647 w 343"/>
                    <a:gd name="T9" fmla="*/ 2147483647 h 408"/>
                    <a:gd name="T10" fmla="*/ 2147483647 w 343"/>
                    <a:gd name="T11" fmla="*/ 2147483647 h 408"/>
                    <a:gd name="T12" fmla="*/ 2147483647 w 343"/>
                    <a:gd name="T13" fmla="*/ 2147483647 h 408"/>
                    <a:gd name="T14" fmla="*/ 2147483647 w 343"/>
                    <a:gd name="T15" fmla="*/ 2147483647 h 408"/>
                    <a:gd name="T16" fmla="*/ 2147483647 w 343"/>
                    <a:gd name="T17" fmla="*/ 2147483647 h 408"/>
                    <a:gd name="T18" fmla="*/ 2147483647 w 343"/>
                    <a:gd name="T19" fmla="*/ 2147483647 h 408"/>
                    <a:gd name="T20" fmla="*/ 2147483647 w 343"/>
                    <a:gd name="T21" fmla="*/ 2147483647 h 408"/>
                    <a:gd name="T22" fmla="*/ 2147483647 w 343"/>
                    <a:gd name="T23" fmla="*/ 2147483647 h 408"/>
                    <a:gd name="T24" fmla="*/ 2147483647 w 343"/>
                    <a:gd name="T25" fmla="*/ 2147483647 h 408"/>
                    <a:gd name="T26" fmla="*/ 2147483647 w 343"/>
                    <a:gd name="T27" fmla="*/ 2147483647 h 408"/>
                    <a:gd name="T28" fmla="*/ 2147483647 w 343"/>
                    <a:gd name="T29" fmla="*/ 2147483647 h 408"/>
                    <a:gd name="T30" fmla="*/ 2147483647 w 343"/>
                    <a:gd name="T31" fmla="*/ 2147483647 h 408"/>
                    <a:gd name="T32" fmla="*/ 2147483647 w 343"/>
                    <a:gd name="T33" fmla="*/ 2147483647 h 408"/>
                    <a:gd name="T34" fmla="*/ 2147483647 w 343"/>
                    <a:gd name="T35" fmla="*/ 2147483647 h 408"/>
                    <a:gd name="T36" fmla="*/ 2147483647 w 343"/>
                    <a:gd name="T37" fmla="*/ 2147483647 h 408"/>
                    <a:gd name="T38" fmla="*/ 2147483647 w 343"/>
                    <a:gd name="T39" fmla="*/ 2147483647 h 408"/>
                    <a:gd name="T40" fmla="*/ 2147483647 w 343"/>
                    <a:gd name="T41" fmla="*/ 2147483647 h 408"/>
                    <a:gd name="T42" fmla="*/ 2147483647 w 343"/>
                    <a:gd name="T43" fmla="*/ 2147483647 h 408"/>
                    <a:gd name="T44" fmla="*/ 2147483647 w 343"/>
                    <a:gd name="T45" fmla="*/ 2147483647 h 408"/>
                    <a:gd name="T46" fmla="*/ 2147483647 w 343"/>
                    <a:gd name="T47" fmla="*/ 2147483647 h 408"/>
                    <a:gd name="T48" fmla="*/ 2147483647 w 343"/>
                    <a:gd name="T49" fmla="*/ 2147483647 h 408"/>
                    <a:gd name="T50" fmla="*/ 2147483647 w 343"/>
                    <a:gd name="T51" fmla="*/ 2147483647 h 408"/>
                    <a:gd name="T52" fmla="*/ 2147483647 w 343"/>
                    <a:gd name="T53" fmla="*/ 2147483647 h 408"/>
                    <a:gd name="T54" fmla="*/ 2147483647 w 343"/>
                    <a:gd name="T55" fmla="*/ 2147483647 h 408"/>
                    <a:gd name="T56" fmla="*/ 2147483647 w 343"/>
                    <a:gd name="T57" fmla="*/ 2147483647 h 408"/>
                    <a:gd name="T58" fmla="*/ 2147483647 w 343"/>
                    <a:gd name="T59" fmla="*/ 2147483647 h 408"/>
                    <a:gd name="T60" fmla="*/ 2147483647 w 343"/>
                    <a:gd name="T61" fmla="*/ 2147483647 h 408"/>
                    <a:gd name="T62" fmla="*/ 2147483647 w 343"/>
                    <a:gd name="T63" fmla="*/ 2147483647 h 408"/>
                    <a:gd name="T64" fmla="*/ 2147483647 w 343"/>
                    <a:gd name="T65" fmla="*/ 2147483647 h 408"/>
                    <a:gd name="T66" fmla="*/ 2147483647 w 343"/>
                    <a:gd name="T67" fmla="*/ 2147483647 h 4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43"/>
                    <a:gd name="T103" fmla="*/ 0 h 408"/>
                    <a:gd name="T104" fmla="*/ 343 w 343"/>
                    <a:gd name="T105" fmla="*/ 408 h 4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43" h="408">
                      <a:moveTo>
                        <a:pt x="70" y="3"/>
                      </a:moveTo>
                      <a:lnTo>
                        <a:pt x="82" y="0"/>
                      </a:lnTo>
                      <a:lnTo>
                        <a:pt x="123" y="16"/>
                      </a:lnTo>
                      <a:lnTo>
                        <a:pt x="142" y="35"/>
                      </a:lnTo>
                      <a:lnTo>
                        <a:pt x="174" y="44"/>
                      </a:lnTo>
                      <a:lnTo>
                        <a:pt x="188" y="55"/>
                      </a:lnTo>
                      <a:lnTo>
                        <a:pt x="206" y="52"/>
                      </a:lnTo>
                      <a:lnTo>
                        <a:pt x="210" y="59"/>
                      </a:lnTo>
                      <a:lnTo>
                        <a:pt x="204" y="99"/>
                      </a:lnTo>
                      <a:lnTo>
                        <a:pt x="221" y="108"/>
                      </a:lnTo>
                      <a:lnTo>
                        <a:pt x="231" y="123"/>
                      </a:lnTo>
                      <a:lnTo>
                        <a:pt x="258" y="129"/>
                      </a:lnTo>
                      <a:lnTo>
                        <a:pt x="268" y="111"/>
                      </a:lnTo>
                      <a:lnTo>
                        <a:pt x="285" y="112"/>
                      </a:lnTo>
                      <a:lnTo>
                        <a:pt x="297" y="127"/>
                      </a:lnTo>
                      <a:lnTo>
                        <a:pt x="295" y="141"/>
                      </a:lnTo>
                      <a:lnTo>
                        <a:pt x="261" y="145"/>
                      </a:lnTo>
                      <a:lnTo>
                        <a:pt x="261" y="159"/>
                      </a:lnTo>
                      <a:lnTo>
                        <a:pt x="261" y="170"/>
                      </a:lnTo>
                      <a:lnTo>
                        <a:pt x="248" y="184"/>
                      </a:lnTo>
                      <a:lnTo>
                        <a:pt x="258" y="200"/>
                      </a:lnTo>
                      <a:lnTo>
                        <a:pt x="285" y="220"/>
                      </a:lnTo>
                      <a:lnTo>
                        <a:pt x="287" y="242"/>
                      </a:lnTo>
                      <a:lnTo>
                        <a:pt x="342" y="247"/>
                      </a:lnTo>
                      <a:lnTo>
                        <a:pt x="342" y="277"/>
                      </a:lnTo>
                      <a:lnTo>
                        <a:pt x="331" y="291"/>
                      </a:lnTo>
                      <a:lnTo>
                        <a:pt x="339" y="306"/>
                      </a:lnTo>
                      <a:lnTo>
                        <a:pt x="332" y="315"/>
                      </a:lnTo>
                      <a:lnTo>
                        <a:pt x="311" y="319"/>
                      </a:lnTo>
                      <a:lnTo>
                        <a:pt x="302" y="332"/>
                      </a:lnTo>
                      <a:lnTo>
                        <a:pt x="303" y="364"/>
                      </a:lnTo>
                      <a:lnTo>
                        <a:pt x="276" y="402"/>
                      </a:lnTo>
                      <a:lnTo>
                        <a:pt x="270" y="407"/>
                      </a:lnTo>
                      <a:lnTo>
                        <a:pt x="256" y="394"/>
                      </a:lnTo>
                      <a:lnTo>
                        <a:pt x="216" y="394"/>
                      </a:lnTo>
                      <a:lnTo>
                        <a:pt x="200" y="376"/>
                      </a:lnTo>
                      <a:lnTo>
                        <a:pt x="169" y="406"/>
                      </a:lnTo>
                      <a:lnTo>
                        <a:pt x="157" y="401"/>
                      </a:lnTo>
                      <a:lnTo>
                        <a:pt x="171" y="377"/>
                      </a:lnTo>
                      <a:lnTo>
                        <a:pt x="169" y="369"/>
                      </a:lnTo>
                      <a:lnTo>
                        <a:pt x="157" y="366"/>
                      </a:lnTo>
                      <a:lnTo>
                        <a:pt x="120" y="386"/>
                      </a:lnTo>
                      <a:lnTo>
                        <a:pt x="85" y="319"/>
                      </a:lnTo>
                      <a:lnTo>
                        <a:pt x="96" y="299"/>
                      </a:lnTo>
                      <a:lnTo>
                        <a:pt x="93" y="291"/>
                      </a:lnTo>
                      <a:lnTo>
                        <a:pt x="75" y="286"/>
                      </a:lnTo>
                      <a:lnTo>
                        <a:pt x="43" y="267"/>
                      </a:lnTo>
                      <a:lnTo>
                        <a:pt x="56" y="242"/>
                      </a:lnTo>
                      <a:lnTo>
                        <a:pt x="75" y="233"/>
                      </a:lnTo>
                      <a:lnTo>
                        <a:pt x="78" y="212"/>
                      </a:lnTo>
                      <a:lnTo>
                        <a:pt x="72" y="175"/>
                      </a:lnTo>
                      <a:lnTo>
                        <a:pt x="68" y="171"/>
                      </a:lnTo>
                      <a:lnTo>
                        <a:pt x="49" y="190"/>
                      </a:lnTo>
                      <a:lnTo>
                        <a:pt x="21" y="168"/>
                      </a:lnTo>
                      <a:lnTo>
                        <a:pt x="0" y="142"/>
                      </a:lnTo>
                      <a:lnTo>
                        <a:pt x="21" y="127"/>
                      </a:lnTo>
                      <a:lnTo>
                        <a:pt x="27" y="102"/>
                      </a:lnTo>
                      <a:lnTo>
                        <a:pt x="39" y="92"/>
                      </a:lnTo>
                      <a:lnTo>
                        <a:pt x="37" y="57"/>
                      </a:lnTo>
                      <a:lnTo>
                        <a:pt x="46" y="51"/>
                      </a:lnTo>
                      <a:lnTo>
                        <a:pt x="63" y="61"/>
                      </a:lnTo>
                      <a:lnTo>
                        <a:pt x="75" y="75"/>
                      </a:lnTo>
                      <a:lnTo>
                        <a:pt x="96" y="61"/>
                      </a:lnTo>
                      <a:lnTo>
                        <a:pt x="104" y="52"/>
                      </a:lnTo>
                      <a:lnTo>
                        <a:pt x="100" y="35"/>
                      </a:lnTo>
                      <a:lnTo>
                        <a:pt x="75" y="20"/>
                      </a:lnTo>
                      <a:lnTo>
                        <a:pt x="70" y="3"/>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5" name="Freeform 67"/>
                <p:cNvSpPr/>
                <p:nvPr/>
              </p:nvSpPr>
              <p:spPr bwMode="gray">
                <a:xfrm>
                  <a:off x="7005604" y="4004512"/>
                  <a:ext cx="649037" cy="502674"/>
                </a:xfrm>
                <a:custGeom>
                  <a:avLst/>
                  <a:gdLst>
                    <a:gd name="T0" fmla="*/ 2147483647 w 404"/>
                    <a:gd name="T1" fmla="*/ 2147483647 h 323"/>
                    <a:gd name="T2" fmla="*/ 2147483647 w 404"/>
                    <a:gd name="T3" fmla="*/ 2147483647 h 323"/>
                    <a:gd name="T4" fmla="*/ 2147483647 w 404"/>
                    <a:gd name="T5" fmla="*/ 2147483647 h 323"/>
                    <a:gd name="T6" fmla="*/ 2147483647 w 404"/>
                    <a:gd name="T7" fmla="*/ 2147483647 h 323"/>
                    <a:gd name="T8" fmla="*/ 2147483647 w 404"/>
                    <a:gd name="T9" fmla="*/ 2147483647 h 323"/>
                    <a:gd name="T10" fmla="*/ 2147483647 w 404"/>
                    <a:gd name="T11" fmla="*/ 2147483647 h 323"/>
                    <a:gd name="T12" fmla="*/ 2147483647 w 404"/>
                    <a:gd name="T13" fmla="*/ 2147483647 h 323"/>
                    <a:gd name="T14" fmla="*/ 2147483647 w 404"/>
                    <a:gd name="T15" fmla="*/ 2147483647 h 323"/>
                    <a:gd name="T16" fmla="*/ 2147483647 w 404"/>
                    <a:gd name="T17" fmla="*/ 2147483647 h 323"/>
                    <a:gd name="T18" fmla="*/ 2147483647 w 404"/>
                    <a:gd name="T19" fmla="*/ 2147483647 h 323"/>
                    <a:gd name="T20" fmla="*/ 2147483647 w 404"/>
                    <a:gd name="T21" fmla="*/ 2147483647 h 323"/>
                    <a:gd name="T22" fmla="*/ 2147483647 w 404"/>
                    <a:gd name="T23" fmla="*/ 2147483647 h 323"/>
                    <a:gd name="T24" fmla="*/ 2147483647 w 404"/>
                    <a:gd name="T25" fmla="*/ 2147483647 h 323"/>
                    <a:gd name="T26" fmla="*/ 2147483647 w 404"/>
                    <a:gd name="T27" fmla="*/ 2147483647 h 323"/>
                    <a:gd name="T28" fmla="*/ 2147483647 w 404"/>
                    <a:gd name="T29" fmla="*/ 2147483647 h 323"/>
                    <a:gd name="T30" fmla="*/ 2147483647 w 404"/>
                    <a:gd name="T31" fmla="*/ 2147483647 h 323"/>
                    <a:gd name="T32" fmla="*/ 2147483647 w 404"/>
                    <a:gd name="T33" fmla="*/ 2147483647 h 323"/>
                    <a:gd name="T34" fmla="*/ 2147483647 w 404"/>
                    <a:gd name="T35" fmla="*/ 2147483647 h 323"/>
                    <a:gd name="T36" fmla="*/ 2147483647 w 404"/>
                    <a:gd name="T37" fmla="*/ 2147483647 h 323"/>
                    <a:gd name="T38" fmla="*/ 2147483647 w 404"/>
                    <a:gd name="T39" fmla="*/ 2147483647 h 323"/>
                    <a:gd name="T40" fmla="*/ 2147483647 w 404"/>
                    <a:gd name="T41" fmla="*/ 2147483647 h 323"/>
                    <a:gd name="T42" fmla="*/ 2147483647 w 404"/>
                    <a:gd name="T43" fmla="*/ 2147483647 h 323"/>
                    <a:gd name="T44" fmla="*/ 2147483647 w 404"/>
                    <a:gd name="T45" fmla="*/ 2147483647 h 323"/>
                    <a:gd name="T46" fmla="*/ 2147483647 w 404"/>
                    <a:gd name="T47" fmla="*/ 2147483647 h 323"/>
                    <a:gd name="T48" fmla="*/ 2147483647 w 404"/>
                    <a:gd name="T49" fmla="*/ 2147483647 h 323"/>
                    <a:gd name="T50" fmla="*/ 2147483647 w 404"/>
                    <a:gd name="T51" fmla="*/ 2147483647 h 323"/>
                    <a:gd name="T52" fmla="*/ 2147483647 w 404"/>
                    <a:gd name="T53" fmla="*/ 2147483647 h 323"/>
                    <a:gd name="T54" fmla="*/ 2147483647 w 404"/>
                    <a:gd name="T55" fmla="*/ 2147483647 h 323"/>
                    <a:gd name="T56" fmla="*/ 0 w 404"/>
                    <a:gd name="T57" fmla="*/ 2147483647 h 323"/>
                    <a:gd name="T58" fmla="*/ 2147483647 w 404"/>
                    <a:gd name="T59" fmla="*/ 2147483647 h 323"/>
                    <a:gd name="T60" fmla="*/ 2147483647 w 404"/>
                    <a:gd name="T61" fmla="*/ 2147483647 h 323"/>
                    <a:gd name="T62" fmla="*/ 2147483647 w 404"/>
                    <a:gd name="T63" fmla="*/ 2147483647 h 323"/>
                    <a:gd name="T64" fmla="*/ 2147483647 w 404"/>
                    <a:gd name="T65" fmla="*/ 2147483647 h 323"/>
                    <a:gd name="T66" fmla="*/ 2147483647 w 404"/>
                    <a:gd name="T67" fmla="*/ 2147483647 h 323"/>
                    <a:gd name="T68" fmla="*/ 2147483647 w 404"/>
                    <a:gd name="T69" fmla="*/ 2147483647 h 323"/>
                    <a:gd name="T70" fmla="*/ 2147483647 w 404"/>
                    <a:gd name="T71" fmla="*/ 2147483647 h 323"/>
                    <a:gd name="T72" fmla="*/ 2147483647 w 404"/>
                    <a:gd name="T73" fmla="*/ 2147483647 h 323"/>
                    <a:gd name="T74" fmla="*/ 2147483647 w 404"/>
                    <a:gd name="T75" fmla="*/ 2147483647 h 323"/>
                    <a:gd name="T76" fmla="*/ 2147483647 w 404"/>
                    <a:gd name="T77" fmla="*/ 2147483647 h 323"/>
                    <a:gd name="T78" fmla="*/ 2147483647 w 404"/>
                    <a:gd name="T79" fmla="*/ 2147483647 h 323"/>
                    <a:gd name="T80" fmla="*/ 2147483647 w 404"/>
                    <a:gd name="T81" fmla="*/ 0 h 323"/>
                    <a:gd name="T82" fmla="*/ 2147483647 w 404"/>
                    <a:gd name="T83" fmla="*/ 2147483647 h 323"/>
                    <a:gd name="T84" fmla="*/ 2147483647 w 404"/>
                    <a:gd name="T85" fmla="*/ 2147483647 h 323"/>
                    <a:gd name="T86" fmla="*/ 2147483647 w 404"/>
                    <a:gd name="T87" fmla="*/ 2147483647 h 323"/>
                    <a:gd name="T88" fmla="*/ 2147483647 w 404"/>
                    <a:gd name="T89" fmla="*/ 2147483647 h 323"/>
                    <a:gd name="T90" fmla="*/ 2147483647 w 404"/>
                    <a:gd name="T91" fmla="*/ 2147483647 h 323"/>
                    <a:gd name="T92" fmla="*/ 2147483647 w 404"/>
                    <a:gd name="T93" fmla="*/ 2147483647 h 323"/>
                    <a:gd name="T94" fmla="*/ 2147483647 w 404"/>
                    <a:gd name="T95" fmla="*/ 2147483647 h 323"/>
                    <a:gd name="T96" fmla="*/ 2147483647 w 404"/>
                    <a:gd name="T97" fmla="*/ 2147483647 h 323"/>
                    <a:gd name="T98" fmla="*/ 2147483647 w 404"/>
                    <a:gd name="T99" fmla="*/ 2147483647 h 323"/>
                    <a:gd name="T100" fmla="*/ 2147483647 w 404"/>
                    <a:gd name="T101" fmla="*/ 2147483647 h 323"/>
                    <a:gd name="T102" fmla="*/ 2147483647 w 404"/>
                    <a:gd name="T103" fmla="*/ 2147483647 h 323"/>
                    <a:gd name="T104" fmla="*/ 2147483647 w 404"/>
                    <a:gd name="T105" fmla="*/ 2147483647 h 323"/>
                    <a:gd name="T106" fmla="*/ 2147483647 w 404"/>
                    <a:gd name="T107" fmla="*/ 2147483647 h 323"/>
                    <a:gd name="T108" fmla="*/ 2147483647 w 404"/>
                    <a:gd name="T109" fmla="*/ 2147483647 h 323"/>
                    <a:gd name="T110" fmla="*/ 2147483647 w 404"/>
                    <a:gd name="T111" fmla="*/ 2147483647 h 323"/>
                    <a:gd name="T112" fmla="*/ 2147483647 w 404"/>
                    <a:gd name="T113" fmla="*/ 2147483647 h 323"/>
                    <a:gd name="T114" fmla="*/ 2147483647 w 404"/>
                    <a:gd name="T115" fmla="*/ 2147483647 h 32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04"/>
                    <a:gd name="T175" fmla="*/ 0 h 323"/>
                    <a:gd name="T176" fmla="*/ 404 w 404"/>
                    <a:gd name="T177" fmla="*/ 323 h 32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04" h="323">
                      <a:moveTo>
                        <a:pt x="375" y="255"/>
                      </a:moveTo>
                      <a:lnTo>
                        <a:pt x="365" y="282"/>
                      </a:lnTo>
                      <a:lnTo>
                        <a:pt x="354" y="297"/>
                      </a:lnTo>
                      <a:lnTo>
                        <a:pt x="333" y="322"/>
                      </a:lnTo>
                      <a:lnTo>
                        <a:pt x="301" y="317"/>
                      </a:lnTo>
                      <a:lnTo>
                        <a:pt x="275" y="301"/>
                      </a:lnTo>
                      <a:lnTo>
                        <a:pt x="260" y="308"/>
                      </a:lnTo>
                      <a:lnTo>
                        <a:pt x="205" y="303"/>
                      </a:lnTo>
                      <a:lnTo>
                        <a:pt x="203" y="281"/>
                      </a:lnTo>
                      <a:lnTo>
                        <a:pt x="176" y="261"/>
                      </a:lnTo>
                      <a:lnTo>
                        <a:pt x="166" y="245"/>
                      </a:lnTo>
                      <a:lnTo>
                        <a:pt x="179" y="231"/>
                      </a:lnTo>
                      <a:lnTo>
                        <a:pt x="179" y="220"/>
                      </a:lnTo>
                      <a:lnTo>
                        <a:pt x="179" y="206"/>
                      </a:lnTo>
                      <a:lnTo>
                        <a:pt x="213" y="202"/>
                      </a:lnTo>
                      <a:lnTo>
                        <a:pt x="215" y="188"/>
                      </a:lnTo>
                      <a:lnTo>
                        <a:pt x="203" y="173"/>
                      </a:lnTo>
                      <a:lnTo>
                        <a:pt x="186" y="172"/>
                      </a:lnTo>
                      <a:lnTo>
                        <a:pt x="176" y="190"/>
                      </a:lnTo>
                      <a:lnTo>
                        <a:pt x="149" y="184"/>
                      </a:lnTo>
                      <a:lnTo>
                        <a:pt x="139" y="169"/>
                      </a:lnTo>
                      <a:lnTo>
                        <a:pt x="122" y="160"/>
                      </a:lnTo>
                      <a:lnTo>
                        <a:pt x="128" y="120"/>
                      </a:lnTo>
                      <a:lnTo>
                        <a:pt x="124" y="113"/>
                      </a:lnTo>
                      <a:lnTo>
                        <a:pt x="106" y="116"/>
                      </a:lnTo>
                      <a:lnTo>
                        <a:pt x="92" y="105"/>
                      </a:lnTo>
                      <a:lnTo>
                        <a:pt x="60" y="96"/>
                      </a:lnTo>
                      <a:lnTo>
                        <a:pt x="41" y="77"/>
                      </a:lnTo>
                      <a:lnTo>
                        <a:pt x="0" y="61"/>
                      </a:lnTo>
                      <a:lnTo>
                        <a:pt x="3" y="42"/>
                      </a:lnTo>
                      <a:lnTo>
                        <a:pt x="20" y="35"/>
                      </a:lnTo>
                      <a:lnTo>
                        <a:pt x="50" y="61"/>
                      </a:lnTo>
                      <a:lnTo>
                        <a:pt x="60" y="61"/>
                      </a:lnTo>
                      <a:lnTo>
                        <a:pt x="87" y="57"/>
                      </a:lnTo>
                      <a:lnTo>
                        <a:pt x="103" y="45"/>
                      </a:lnTo>
                      <a:lnTo>
                        <a:pt x="125" y="62"/>
                      </a:lnTo>
                      <a:lnTo>
                        <a:pt x="134" y="46"/>
                      </a:lnTo>
                      <a:lnTo>
                        <a:pt x="138" y="36"/>
                      </a:lnTo>
                      <a:lnTo>
                        <a:pt x="156" y="26"/>
                      </a:lnTo>
                      <a:lnTo>
                        <a:pt x="161" y="4"/>
                      </a:lnTo>
                      <a:lnTo>
                        <a:pt x="179" y="0"/>
                      </a:lnTo>
                      <a:lnTo>
                        <a:pt x="226" y="31"/>
                      </a:lnTo>
                      <a:lnTo>
                        <a:pt x="258" y="45"/>
                      </a:lnTo>
                      <a:lnTo>
                        <a:pt x="322" y="150"/>
                      </a:lnTo>
                      <a:lnTo>
                        <a:pt x="319" y="161"/>
                      </a:lnTo>
                      <a:lnTo>
                        <a:pt x="362" y="181"/>
                      </a:lnTo>
                      <a:lnTo>
                        <a:pt x="374" y="198"/>
                      </a:lnTo>
                      <a:lnTo>
                        <a:pt x="393" y="208"/>
                      </a:lnTo>
                      <a:lnTo>
                        <a:pt x="403" y="227"/>
                      </a:lnTo>
                      <a:lnTo>
                        <a:pt x="389" y="232"/>
                      </a:lnTo>
                      <a:lnTo>
                        <a:pt x="368" y="226"/>
                      </a:lnTo>
                      <a:lnTo>
                        <a:pt x="338" y="226"/>
                      </a:lnTo>
                      <a:lnTo>
                        <a:pt x="311" y="216"/>
                      </a:lnTo>
                      <a:lnTo>
                        <a:pt x="298" y="226"/>
                      </a:lnTo>
                      <a:lnTo>
                        <a:pt x="325" y="232"/>
                      </a:lnTo>
                      <a:lnTo>
                        <a:pt x="349" y="243"/>
                      </a:lnTo>
                      <a:lnTo>
                        <a:pt x="375" y="255"/>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6" name="Freeform 68"/>
                <p:cNvSpPr/>
                <p:nvPr/>
              </p:nvSpPr>
              <p:spPr bwMode="gray">
                <a:xfrm>
                  <a:off x="6183754" y="4334351"/>
                  <a:ext cx="883851" cy="538296"/>
                </a:xfrm>
                <a:custGeom>
                  <a:avLst/>
                  <a:gdLst>
                    <a:gd name="T0" fmla="*/ 2147483647 w 551"/>
                    <a:gd name="T1" fmla="*/ 2147483647 h 346"/>
                    <a:gd name="T2" fmla="*/ 2147483647 w 551"/>
                    <a:gd name="T3" fmla="*/ 2147483647 h 346"/>
                    <a:gd name="T4" fmla="*/ 2147483647 w 551"/>
                    <a:gd name="T5" fmla="*/ 2147483647 h 346"/>
                    <a:gd name="T6" fmla="*/ 2147483647 w 551"/>
                    <a:gd name="T7" fmla="*/ 2147483647 h 346"/>
                    <a:gd name="T8" fmla="*/ 2147483647 w 551"/>
                    <a:gd name="T9" fmla="*/ 2147483647 h 346"/>
                    <a:gd name="T10" fmla="*/ 2147483647 w 551"/>
                    <a:gd name="T11" fmla="*/ 2147483647 h 346"/>
                    <a:gd name="T12" fmla="*/ 2147483647 w 551"/>
                    <a:gd name="T13" fmla="*/ 2147483647 h 346"/>
                    <a:gd name="T14" fmla="*/ 2147483647 w 551"/>
                    <a:gd name="T15" fmla="*/ 2147483647 h 346"/>
                    <a:gd name="T16" fmla="*/ 2147483647 w 551"/>
                    <a:gd name="T17" fmla="*/ 2147483647 h 346"/>
                    <a:gd name="T18" fmla="*/ 2147483647 w 551"/>
                    <a:gd name="T19" fmla="*/ 2147483647 h 346"/>
                    <a:gd name="T20" fmla="*/ 2147483647 w 551"/>
                    <a:gd name="T21" fmla="*/ 2147483647 h 346"/>
                    <a:gd name="T22" fmla="*/ 2147483647 w 551"/>
                    <a:gd name="T23" fmla="*/ 2147483647 h 346"/>
                    <a:gd name="T24" fmla="*/ 2147483647 w 551"/>
                    <a:gd name="T25" fmla="*/ 2147483647 h 346"/>
                    <a:gd name="T26" fmla="*/ 2147483647 w 551"/>
                    <a:gd name="T27" fmla="*/ 2147483647 h 346"/>
                    <a:gd name="T28" fmla="*/ 2147483647 w 551"/>
                    <a:gd name="T29" fmla="*/ 2147483647 h 346"/>
                    <a:gd name="T30" fmla="*/ 2147483647 w 551"/>
                    <a:gd name="T31" fmla="*/ 2147483647 h 346"/>
                    <a:gd name="T32" fmla="*/ 2147483647 w 551"/>
                    <a:gd name="T33" fmla="*/ 2147483647 h 346"/>
                    <a:gd name="T34" fmla="*/ 2147483647 w 551"/>
                    <a:gd name="T35" fmla="*/ 2147483647 h 346"/>
                    <a:gd name="T36" fmla="*/ 2147483647 w 551"/>
                    <a:gd name="T37" fmla="*/ 2147483647 h 346"/>
                    <a:gd name="T38" fmla="*/ 2147483647 w 551"/>
                    <a:gd name="T39" fmla="*/ 2147483647 h 346"/>
                    <a:gd name="T40" fmla="*/ 2147483647 w 551"/>
                    <a:gd name="T41" fmla="*/ 0 h 346"/>
                    <a:gd name="T42" fmla="*/ 2147483647 w 551"/>
                    <a:gd name="T43" fmla="*/ 2147483647 h 346"/>
                    <a:gd name="T44" fmla="*/ 2147483647 w 551"/>
                    <a:gd name="T45" fmla="*/ 2147483647 h 346"/>
                    <a:gd name="T46" fmla="*/ 2147483647 w 551"/>
                    <a:gd name="T47" fmla="*/ 2147483647 h 346"/>
                    <a:gd name="T48" fmla="*/ 2147483647 w 551"/>
                    <a:gd name="T49" fmla="*/ 2147483647 h 346"/>
                    <a:gd name="T50" fmla="*/ 2147483647 w 551"/>
                    <a:gd name="T51" fmla="*/ 2147483647 h 346"/>
                    <a:gd name="T52" fmla="*/ 2147483647 w 551"/>
                    <a:gd name="T53" fmla="*/ 2147483647 h 346"/>
                    <a:gd name="T54" fmla="*/ 2147483647 w 551"/>
                    <a:gd name="T55" fmla="*/ 2147483647 h 346"/>
                    <a:gd name="T56" fmla="*/ 2147483647 w 551"/>
                    <a:gd name="T57" fmla="*/ 2147483647 h 346"/>
                    <a:gd name="T58" fmla="*/ 2147483647 w 551"/>
                    <a:gd name="T59" fmla="*/ 2147483647 h 346"/>
                    <a:gd name="T60" fmla="*/ 2147483647 w 551"/>
                    <a:gd name="T61" fmla="*/ 2147483647 h 346"/>
                    <a:gd name="T62" fmla="*/ 2147483647 w 551"/>
                    <a:gd name="T63" fmla="*/ 2147483647 h 346"/>
                    <a:gd name="T64" fmla="*/ 2147483647 w 551"/>
                    <a:gd name="T65" fmla="*/ 2147483647 h 346"/>
                    <a:gd name="T66" fmla="*/ 2147483647 w 551"/>
                    <a:gd name="T67" fmla="*/ 2147483647 h 34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1"/>
                    <a:gd name="T103" fmla="*/ 0 h 346"/>
                    <a:gd name="T104" fmla="*/ 551 w 551"/>
                    <a:gd name="T105" fmla="*/ 346 h 34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1" h="346">
                      <a:moveTo>
                        <a:pt x="65" y="345"/>
                      </a:moveTo>
                      <a:lnTo>
                        <a:pt x="76" y="318"/>
                      </a:lnTo>
                      <a:lnTo>
                        <a:pt x="109" y="290"/>
                      </a:lnTo>
                      <a:lnTo>
                        <a:pt x="141" y="304"/>
                      </a:lnTo>
                      <a:lnTo>
                        <a:pt x="162" y="290"/>
                      </a:lnTo>
                      <a:lnTo>
                        <a:pt x="144" y="270"/>
                      </a:lnTo>
                      <a:lnTo>
                        <a:pt x="153" y="261"/>
                      </a:lnTo>
                      <a:lnTo>
                        <a:pt x="238" y="267"/>
                      </a:lnTo>
                      <a:lnTo>
                        <a:pt x="267" y="287"/>
                      </a:lnTo>
                      <a:lnTo>
                        <a:pt x="283" y="296"/>
                      </a:lnTo>
                      <a:lnTo>
                        <a:pt x="305" y="280"/>
                      </a:lnTo>
                      <a:lnTo>
                        <a:pt x="322" y="275"/>
                      </a:lnTo>
                      <a:lnTo>
                        <a:pt x="325" y="296"/>
                      </a:lnTo>
                      <a:lnTo>
                        <a:pt x="339" y="296"/>
                      </a:lnTo>
                      <a:lnTo>
                        <a:pt x="347" y="283"/>
                      </a:lnTo>
                      <a:lnTo>
                        <a:pt x="365" y="265"/>
                      </a:lnTo>
                      <a:lnTo>
                        <a:pt x="375" y="277"/>
                      </a:lnTo>
                      <a:lnTo>
                        <a:pt x="375" y="304"/>
                      </a:lnTo>
                      <a:lnTo>
                        <a:pt x="382" y="315"/>
                      </a:lnTo>
                      <a:lnTo>
                        <a:pt x="399" y="318"/>
                      </a:lnTo>
                      <a:lnTo>
                        <a:pt x="418" y="299"/>
                      </a:lnTo>
                      <a:lnTo>
                        <a:pt x="445" y="290"/>
                      </a:lnTo>
                      <a:lnTo>
                        <a:pt x="498" y="243"/>
                      </a:lnTo>
                      <a:lnTo>
                        <a:pt x="522" y="245"/>
                      </a:lnTo>
                      <a:lnTo>
                        <a:pt x="550" y="235"/>
                      </a:lnTo>
                      <a:lnTo>
                        <a:pt x="515" y="168"/>
                      </a:lnTo>
                      <a:lnTo>
                        <a:pt x="526" y="148"/>
                      </a:lnTo>
                      <a:lnTo>
                        <a:pt x="523" y="140"/>
                      </a:lnTo>
                      <a:lnTo>
                        <a:pt x="505" y="135"/>
                      </a:lnTo>
                      <a:lnTo>
                        <a:pt x="473" y="116"/>
                      </a:lnTo>
                      <a:lnTo>
                        <a:pt x="458" y="107"/>
                      </a:lnTo>
                      <a:lnTo>
                        <a:pt x="438" y="116"/>
                      </a:lnTo>
                      <a:lnTo>
                        <a:pt x="416" y="98"/>
                      </a:lnTo>
                      <a:lnTo>
                        <a:pt x="387" y="98"/>
                      </a:lnTo>
                      <a:lnTo>
                        <a:pt x="365" y="86"/>
                      </a:lnTo>
                      <a:lnTo>
                        <a:pt x="358" y="67"/>
                      </a:lnTo>
                      <a:lnTo>
                        <a:pt x="347" y="55"/>
                      </a:lnTo>
                      <a:lnTo>
                        <a:pt x="331" y="65"/>
                      </a:lnTo>
                      <a:lnTo>
                        <a:pt x="317" y="58"/>
                      </a:lnTo>
                      <a:lnTo>
                        <a:pt x="271" y="65"/>
                      </a:lnTo>
                      <a:lnTo>
                        <a:pt x="220" y="54"/>
                      </a:lnTo>
                      <a:lnTo>
                        <a:pt x="159" y="0"/>
                      </a:lnTo>
                      <a:lnTo>
                        <a:pt x="143" y="14"/>
                      </a:lnTo>
                      <a:lnTo>
                        <a:pt x="135" y="8"/>
                      </a:lnTo>
                      <a:lnTo>
                        <a:pt x="123" y="8"/>
                      </a:lnTo>
                      <a:lnTo>
                        <a:pt x="68" y="8"/>
                      </a:lnTo>
                      <a:lnTo>
                        <a:pt x="59" y="15"/>
                      </a:lnTo>
                      <a:lnTo>
                        <a:pt x="76" y="31"/>
                      </a:lnTo>
                      <a:lnTo>
                        <a:pt x="93" y="35"/>
                      </a:lnTo>
                      <a:lnTo>
                        <a:pt x="108" y="41"/>
                      </a:lnTo>
                      <a:lnTo>
                        <a:pt x="100" y="52"/>
                      </a:lnTo>
                      <a:lnTo>
                        <a:pt x="73" y="65"/>
                      </a:lnTo>
                      <a:lnTo>
                        <a:pt x="68" y="87"/>
                      </a:lnTo>
                      <a:lnTo>
                        <a:pt x="73" y="95"/>
                      </a:lnTo>
                      <a:lnTo>
                        <a:pt x="76" y="122"/>
                      </a:lnTo>
                      <a:lnTo>
                        <a:pt x="93" y="125"/>
                      </a:lnTo>
                      <a:lnTo>
                        <a:pt x="109" y="146"/>
                      </a:lnTo>
                      <a:lnTo>
                        <a:pt x="117" y="189"/>
                      </a:lnTo>
                      <a:lnTo>
                        <a:pt x="111" y="203"/>
                      </a:lnTo>
                      <a:lnTo>
                        <a:pt x="100" y="200"/>
                      </a:lnTo>
                      <a:lnTo>
                        <a:pt x="69" y="225"/>
                      </a:lnTo>
                      <a:lnTo>
                        <a:pt x="14" y="233"/>
                      </a:lnTo>
                      <a:lnTo>
                        <a:pt x="0" y="248"/>
                      </a:lnTo>
                      <a:lnTo>
                        <a:pt x="12" y="263"/>
                      </a:lnTo>
                      <a:lnTo>
                        <a:pt x="13" y="295"/>
                      </a:lnTo>
                      <a:lnTo>
                        <a:pt x="28" y="298"/>
                      </a:lnTo>
                      <a:lnTo>
                        <a:pt x="65" y="345"/>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7" name="Freeform 69"/>
                <p:cNvSpPr/>
                <p:nvPr/>
              </p:nvSpPr>
              <p:spPr bwMode="gray">
                <a:xfrm>
                  <a:off x="6357886" y="3916116"/>
                  <a:ext cx="684654" cy="598986"/>
                </a:xfrm>
                <a:custGeom>
                  <a:avLst/>
                  <a:gdLst>
                    <a:gd name="T0" fmla="*/ 2147483647 w 426"/>
                    <a:gd name="T1" fmla="*/ 2147483647 h 385"/>
                    <a:gd name="T2" fmla="*/ 2147483647 w 426"/>
                    <a:gd name="T3" fmla="*/ 2147483647 h 385"/>
                    <a:gd name="T4" fmla="*/ 2147483647 w 426"/>
                    <a:gd name="T5" fmla="*/ 2147483647 h 385"/>
                    <a:gd name="T6" fmla="*/ 2147483647 w 426"/>
                    <a:gd name="T7" fmla="*/ 2147483647 h 385"/>
                    <a:gd name="T8" fmla="*/ 2147483647 w 426"/>
                    <a:gd name="T9" fmla="*/ 2147483647 h 385"/>
                    <a:gd name="T10" fmla="*/ 2147483647 w 426"/>
                    <a:gd name="T11" fmla="*/ 2147483647 h 385"/>
                    <a:gd name="T12" fmla="*/ 2147483647 w 426"/>
                    <a:gd name="T13" fmla="*/ 2147483647 h 385"/>
                    <a:gd name="T14" fmla="*/ 2147483647 w 426"/>
                    <a:gd name="T15" fmla="*/ 2147483647 h 385"/>
                    <a:gd name="T16" fmla="*/ 2147483647 w 426"/>
                    <a:gd name="T17" fmla="*/ 2147483647 h 385"/>
                    <a:gd name="T18" fmla="*/ 2147483647 w 426"/>
                    <a:gd name="T19" fmla="*/ 2147483647 h 385"/>
                    <a:gd name="T20" fmla="*/ 2147483647 w 426"/>
                    <a:gd name="T21" fmla="*/ 2147483647 h 385"/>
                    <a:gd name="T22" fmla="*/ 2147483647 w 426"/>
                    <a:gd name="T23" fmla="*/ 2147483647 h 385"/>
                    <a:gd name="T24" fmla="*/ 2147483647 w 426"/>
                    <a:gd name="T25" fmla="*/ 2147483647 h 385"/>
                    <a:gd name="T26" fmla="*/ 2147483647 w 426"/>
                    <a:gd name="T27" fmla="*/ 2147483647 h 385"/>
                    <a:gd name="T28" fmla="*/ 2147483647 w 426"/>
                    <a:gd name="T29" fmla="*/ 2147483647 h 385"/>
                    <a:gd name="T30" fmla="*/ 2147483647 w 426"/>
                    <a:gd name="T31" fmla="*/ 2147483647 h 385"/>
                    <a:gd name="T32" fmla="*/ 2147483647 w 426"/>
                    <a:gd name="T33" fmla="*/ 2147483647 h 385"/>
                    <a:gd name="T34" fmla="*/ 2147483647 w 426"/>
                    <a:gd name="T35" fmla="*/ 2147483647 h 385"/>
                    <a:gd name="T36" fmla="*/ 2147483647 w 426"/>
                    <a:gd name="T37" fmla="*/ 2147483647 h 385"/>
                    <a:gd name="T38" fmla="*/ 2147483647 w 426"/>
                    <a:gd name="T39" fmla="*/ 2147483647 h 385"/>
                    <a:gd name="T40" fmla="*/ 2147483647 w 426"/>
                    <a:gd name="T41" fmla="*/ 2147483647 h 385"/>
                    <a:gd name="T42" fmla="*/ 2147483647 w 426"/>
                    <a:gd name="T43" fmla="*/ 2147483647 h 385"/>
                    <a:gd name="T44" fmla="*/ 2147483647 w 426"/>
                    <a:gd name="T45" fmla="*/ 2147483647 h 385"/>
                    <a:gd name="T46" fmla="*/ 2147483647 w 426"/>
                    <a:gd name="T47" fmla="*/ 2147483647 h 385"/>
                    <a:gd name="T48" fmla="*/ 2147483647 w 426"/>
                    <a:gd name="T49" fmla="*/ 2147483647 h 385"/>
                    <a:gd name="T50" fmla="*/ 2147483647 w 426"/>
                    <a:gd name="T51" fmla="*/ 2147483647 h 385"/>
                    <a:gd name="T52" fmla="*/ 2147483647 w 426"/>
                    <a:gd name="T53" fmla="*/ 2147483647 h 385"/>
                    <a:gd name="T54" fmla="*/ 2147483647 w 426"/>
                    <a:gd name="T55" fmla="*/ 2147483647 h 385"/>
                    <a:gd name="T56" fmla="*/ 2147483647 w 426"/>
                    <a:gd name="T57" fmla="*/ 2147483647 h 385"/>
                    <a:gd name="T58" fmla="*/ 2147483647 w 426"/>
                    <a:gd name="T59" fmla="*/ 2147483647 h 385"/>
                    <a:gd name="T60" fmla="*/ 2147483647 w 426"/>
                    <a:gd name="T61" fmla="*/ 2147483647 h 385"/>
                    <a:gd name="T62" fmla="*/ 2147483647 w 426"/>
                    <a:gd name="T63" fmla="*/ 2147483647 h 385"/>
                    <a:gd name="T64" fmla="*/ 2147483647 w 426"/>
                    <a:gd name="T65" fmla="*/ 2147483647 h 385"/>
                    <a:gd name="T66" fmla="*/ 2147483647 w 426"/>
                    <a:gd name="T67" fmla="*/ 2147483647 h 385"/>
                    <a:gd name="T68" fmla="*/ 2147483647 w 426"/>
                    <a:gd name="T69" fmla="*/ 2147483647 h 385"/>
                    <a:gd name="T70" fmla="*/ 2147483647 w 426"/>
                    <a:gd name="T71" fmla="*/ 2147483647 h 385"/>
                    <a:gd name="T72" fmla="*/ 2147483647 w 426"/>
                    <a:gd name="T73" fmla="*/ 2147483647 h 385"/>
                    <a:gd name="T74" fmla="*/ 2147483647 w 426"/>
                    <a:gd name="T75" fmla="*/ 2147483647 h 385"/>
                    <a:gd name="T76" fmla="*/ 2147483647 w 426"/>
                    <a:gd name="T77" fmla="*/ 2147483647 h 385"/>
                    <a:gd name="T78" fmla="*/ 2147483647 w 426"/>
                    <a:gd name="T79" fmla="*/ 2147483647 h 385"/>
                    <a:gd name="T80" fmla="*/ 2147483647 w 426"/>
                    <a:gd name="T81" fmla="*/ 2147483647 h 385"/>
                    <a:gd name="T82" fmla="*/ 2147483647 w 426"/>
                    <a:gd name="T83" fmla="*/ 2147483647 h 385"/>
                    <a:gd name="T84" fmla="*/ 2147483647 w 426"/>
                    <a:gd name="T85" fmla="*/ 0 h 385"/>
                    <a:gd name="T86" fmla="*/ 2147483647 w 426"/>
                    <a:gd name="T87" fmla="*/ 2147483647 h 385"/>
                    <a:gd name="T88" fmla="*/ 2147483647 w 426"/>
                    <a:gd name="T89" fmla="*/ 2147483647 h 385"/>
                    <a:gd name="T90" fmla="*/ 2147483647 w 426"/>
                    <a:gd name="T91" fmla="*/ 2147483647 h 385"/>
                    <a:gd name="T92" fmla="*/ 2147483647 w 426"/>
                    <a:gd name="T93" fmla="*/ 2147483647 h 385"/>
                    <a:gd name="T94" fmla="*/ 2147483647 w 426"/>
                    <a:gd name="T95" fmla="*/ 2147483647 h 385"/>
                    <a:gd name="T96" fmla="*/ 2147483647 w 426"/>
                    <a:gd name="T97" fmla="*/ 2147483647 h 385"/>
                    <a:gd name="T98" fmla="*/ 0 w 426"/>
                    <a:gd name="T99" fmla="*/ 2147483647 h 385"/>
                    <a:gd name="T100" fmla="*/ 0 w 426"/>
                    <a:gd name="T101" fmla="*/ 2147483647 h 385"/>
                    <a:gd name="T102" fmla="*/ 2147483647 w 426"/>
                    <a:gd name="T103" fmla="*/ 2147483647 h 385"/>
                    <a:gd name="T104" fmla="*/ 2147483647 w 426"/>
                    <a:gd name="T105" fmla="*/ 2147483647 h 385"/>
                    <a:gd name="T106" fmla="*/ 2147483647 w 426"/>
                    <a:gd name="T107" fmla="*/ 2147483647 h 38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26"/>
                    <a:gd name="T163" fmla="*/ 0 h 385"/>
                    <a:gd name="T164" fmla="*/ 426 w 426"/>
                    <a:gd name="T165" fmla="*/ 385 h 38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26" h="385">
                      <a:moveTo>
                        <a:pt x="50" y="268"/>
                      </a:moveTo>
                      <a:lnTo>
                        <a:pt x="111" y="322"/>
                      </a:lnTo>
                      <a:lnTo>
                        <a:pt x="162" y="333"/>
                      </a:lnTo>
                      <a:lnTo>
                        <a:pt x="208" y="326"/>
                      </a:lnTo>
                      <a:lnTo>
                        <a:pt x="222" y="333"/>
                      </a:lnTo>
                      <a:lnTo>
                        <a:pt x="238" y="323"/>
                      </a:lnTo>
                      <a:lnTo>
                        <a:pt x="249" y="335"/>
                      </a:lnTo>
                      <a:lnTo>
                        <a:pt x="256" y="354"/>
                      </a:lnTo>
                      <a:lnTo>
                        <a:pt x="278" y="366"/>
                      </a:lnTo>
                      <a:lnTo>
                        <a:pt x="307" y="366"/>
                      </a:lnTo>
                      <a:lnTo>
                        <a:pt x="329" y="384"/>
                      </a:lnTo>
                      <a:lnTo>
                        <a:pt x="349" y="375"/>
                      </a:lnTo>
                      <a:lnTo>
                        <a:pt x="364" y="384"/>
                      </a:lnTo>
                      <a:lnTo>
                        <a:pt x="377" y="359"/>
                      </a:lnTo>
                      <a:lnTo>
                        <a:pt x="396" y="350"/>
                      </a:lnTo>
                      <a:lnTo>
                        <a:pt x="399" y="329"/>
                      </a:lnTo>
                      <a:lnTo>
                        <a:pt x="393" y="292"/>
                      </a:lnTo>
                      <a:lnTo>
                        <a:pt x="389" y="288"/>
                      </a:lnTo>
                      <a:lnTo>
                        <a:pt x="370" y="307"/>
                      </a:lnTo>
                      <a:lnTo>
                        <a:pt x="342" y="285"/>
                      </a:lnTo>
                      <a:lnTo>
                        <a:pt x="321" y="259"/>
                      </a:lnTo>
                      <a:lnTo>
                        <a:pt x="342" y="244"/>
                      </a:lnTo>
                      <a:lnTo>
                        <a:pt x="348" y="219"/>
                      </a:lnTo>
                      <a:lnTo>
                        <a:pt x="360" y="209"/>
                      </a:lnTo>
                      <a:lnTo>
                        <a:pt x="358" y="174"/>
                      </a:lnTo>
                      <a:lnTo>
                        <a:pt x="367" y="168"/>
                      </a:lnTo>
                      <a:lnTo>
                        <a:pt x="384" y="178"/>
                      </a:lnTo>
                      <a:lnTo>
                        <a:pt x="396" y="192"/>
                      </a:lnTo>
                      <a:lnTo>
                        <a:pt x="417" y="178"/>
                      </a:lnTo>
                      <a:lnTo>
                        <a:pt x="425" y="169"/>
                      </a:lnTo>
                      <a:lnTo>
                        <a:pt x="421" y="152"/>
                      </a:lnTo>
                      <a:lnTo>
                        <a:pt x="396" y="137"/>
                      </a:lnTo>
                      <a:lnTo>
                        <a:pt x="391" y="120"/>
                      </a:lnTo>
                      <a:lnTo>
                        <a:pt x="344" y="126"/>
                      </a:lnTo>
                      <a:lnTo>
                        <a:pt x="315" y="101"/>
                      </a:lnTo>
                      <a:lnTo>
                        <a:pt x="302" y="96"/>
                      </a:lnTo>
                      <a:lnTo>
                        <a:pt x="302" y="80"/>
                      </a:lnTo>
                      <a:lnTo>
                        <a:pt x="366" y="7"/>
                      </a:lnTo>
                      <a:lnTo>
                        <a:pt x="342" y="13"/>
                      </a:lnTo>
                      <a:lnTo>
                        <a:pt x="328" y="24"/>
                      </a:lnTo>
                      <a:lnTo>
                        <a:pt x="321" y="15"/>
                      </a:lnTo>
                      <a:lnTo>
                        <a:pt x="321" y="4"/>
                      </a:lnTo>
                      <a:lnTo>
                        <a:pt x="310" y="0"/>
                      </a:lnTo>
                      <a:lnTo>
                        <a:pt x="281" y="12"/>
                      </a:lnTo>
                      <a:lnTo>
                        <a:pt x="208" y="2"/>
                      </a:lnTo>
                      <a:lnTo>
                        <a:pt x="203" y="63"/>
                      </a:lnTo>
                      <a:lnTo>
                        <a:pt x="168" y="91"/>
                      </a:lnTo>
                      <a:lnTo>
                        <a:pt x="120" y="101"/>
                      </a:lnTo>
                      <a:lnTo>
                        <a:pt x="54" y="147"/>
                      </a:lnTo>
                      <a:lnTo>
                        <a:pt x="0" y="161"/>
                      </a:lnTo>
                      <a:lnTo>
                        <a:pt x="0" y="171"/>
                      </a:lnTo>
                      <a:lnTo>
                        <a:pt x="50" y="246"/>
                      </a:lnTo>
                      <a:lnTo>
                        <a:pt x="50" y="268"/>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8" name="Freeform 70"/>
                <p:cNvSpPr/>
                <p:nvPr/>
              </p:nvSpPr>
              <p:spPr bwMode="gray">
                <a:xfrm>
                  <a:off x="6843344" y="3623219"/>
                  <a:ext cx="741379" cy="490799"/>
                </a:xfrm>
                <a:custGeom>
                  <a:avLst/>
                  <a:gdLst>
                    <a:gd name="T0" fmla="*/ 2147483647 w 461"/>
                    <a:gd name="T1" fmla="*/ 2147483647 h 316"/>
                    <a:gd name="T2" fmla="*/ 2147483647 w 461"/>
                    <a:gd name="T3" fmla="*/ 2147483647 h 316"/>
                    <a:gd name="T4" fmla="*/ 2147483647 w 461"/>
                    <a:gd name="T5" fmla="*/ 2147483647 h 316"/>
                    <a:gd name="T6" fmla="*/ 2147483647 w 461"/>
                    <a:gd name="T7" fmla="*/ 2147483647 h 316"/>
                    <a:gd name="T8" fmla="*/ 2147483647 w 461"/>
                    <a:gd name="T9" fmla="*/ 2147483647 h 316"/>
                    <a:gd name="T10" fmla="*/ 2147483647 w 461"/>
                    <a:gd name="T11" fmla="*/ 2147483647 h 316"/>
                    <a:gd name="T12" fmla="*/ 2147483647 w 461"/>
                    <a:gd name="T13" fmla="*/ 2147483647 h 316"/>
                    <a:gd name="T14" fmla="*/ 2147483647 w 461"/>
                    <a:gd name="T15" fmla="*/ 2147483647 h 316"/>
                    <a:gd name="T16" fmla="*/ 2147483647 w 461"/>
                    <a:gd name="T17" fmla="*/ 2147483647 h 316"/>
                    <a:gd name="T18" fmla="*/ 2147483647 w 461"/>
                    <a:gd name="T19" fmla="*/ 2147483647 h 316"/>
                    <a:gd name="T20" fmla="*/ 2147483647 w 461"/>
                    <a:gd name="T21" fmla="*/ 2147483647 h 316"/>
                    <a:gd name="T22" fmla="*/ 2147483647 w 461"/>
                    <a:gd name="T23" fmla="*/ 2147483647 h 316"/>
                    <a:gd name="T24" fmla="*/ 2147483647 w 461"/>
                    <a:gd name="T25" fmla="*/ 2147483647 h 316"/>
                    <a:gd name="T26" fmla="*/ 2147483647 w 461"/>
                    <a:gd name="T27" fmla="*/ 2147483647 h 316"/>
                    <a:gd name="T28" fmla="*/ 2147483647 w 461"/>
                    <a:gd name="T29" fmla="*/ 2147483647 h 316"/>
                    <a:gd name="T30" fmla="*/ 2147483647 w 461"/>
                    <a:gd name="T31" fmla="*/ 2147483647 h 316"/>
                    <a:gd name="T32" fmla="*/ 2147483647 w 461"/>
                    <a:gd name="T33" fmla="*/ 2147483647 h 316"/>
                    <a:gd name="T34" fmla="*/ 2147483647 w 461"/>
                    <a:gd name="T35" fmla="*/ 2147483647 h 316"/>
                    <a:gd name="T36" fmla="*/ 2147483647 w 461"/>
                    <a:gd name="T37" fmla="*/ 2147483647 h 316"/>
                    <a:gd name="T38" fmla="*/ 2147483647 w 461"/>
                    <a:gd name="T39" fmla="*/ 2147483647 h 316"/>
                    <a:gd name="T40" fmla="*/ 2147483647 w 461"/>
                    <a:gd name="T41" fmla="*/ 2147483647 h 316"/>
                    <a:gd name="T42" fmla="*/ 2147483647 w 461"/>
                    <a:gd name="T43" fmla="*/ 2147483647 h 316"/>
                    <a:gd name="T44" fmla="*/ 2147483647 w 461"/>
                    <a:gd name="T45" fmla="*/ 2147483647 h 316"/>
                    <a:gd name="T46" fmla="*/ 2147483647 w 461"/>
                    <a:gd name="T47" fmla="*/ 2147483647 h 316"/>
                    <a:gd name="T48" fmla="*/ 2147483647 w 461"/>
                    <a:gd name="T49" fmla="*/ 2147483647 h 316"/>
                    <a:gd name="T50" fmla="*/ 2147483647 w 461"/>
                    <a:gd name="T51" fmla="*/ 0 h 316"/>
                    <a:gd name="T52" fmla="*/ 2147483647 w 461"/>
                    <a:gd name="T53" fmla="*/ 2147483647 h 316"/>
                    <a:gd name="T54" fmla="*/ 2147483647 w 461"/>
                    <a:gd name="T55" fmla="*/ 2147483647 h 316"/>
                    <a:gd name="T56" fmla="*/ 2147483647 w 461"/>
                    <a:gd name="T57" fmla="*/ 2147483647 h 316"/>
                    <a:gd name="T58" fmla="*/ 2147483647 w 461"/>
                    <a:gd name="T59" fmla="*/ 2147483647 h 316"/>
                    <a:gd name="T60" fmla="*/ 2147483647 w 461"/>
                    <a:gd name="T61" fmla="*/ 2147483647 h 316"/>
                    <a:gd name="T62" fmla="*/ 2147483647 w 461"/>
                    <a:gd name="T63" fmla="*/ 2147483647 h 316"/>
                    <a:gd name="T64" fmla="*/ 2147483647 w 461"/>
                    <a:gd name="T65" fmla="*/ 2147483647 h 316"/>
                    <a:gd name="T66" fmla="*/ 2147483647 w 461"/>
                    <a:gd name="T67" fmla="*/ 2147483647 h 316"/>
                    <a:gd name="T68" fmla="*/ 2147483647 w 461"/>
                    <a:gd name="T69" fmla="*/ 2147483647 h 316"/>
                    <a:gd name="T70" fmla="*/ 2147483647 w 461"/>
                    <a:gd name="T71" fmla="*/ 2147483647 h 316"/>
                    <a:gd name="T72" fmla="*/ 2147483647 w 461"/>
                    <a:gd name="T73" fmla="*/ 2147483647 h 316"/>
                    <a:gd name="T74" fmla="*/ 2147483647 w 461"/>
                    <a:gd name="T75" fmla="*/ 2147483647 h 316"/>
                    <a:gd name="T76" fmla="*/ 2147483647 w 461"/>
                    <a:gd name="T77" fmla="*/ 2147483647 h 316"/>
                    <a:gd name="T78" fmla="*/ 2147483647 w 461"/>
                    <a:gd name="T79" fmla="*/ 2147483647 h 316"/>
                    <a:gd name="T80" fmla="*/ 2147483647 w 461"/>
                    <a:gd name="T81" fmla="*/ 2147483647 h 316"/>
                    <a:gd name="T82" fmla="*/ 2147483647 w 461"/>
                    <a:gd name="T83" fmla="*/ 2147483647 h 316"/>
                    <a:gd name="T84" fmla="*/ 2147483647 w 461"/>
                    <a:gd name="T85" fmla="*/ 2147483647 h 316"/>
                    <a:gd name="T86" fmla="*/ 2147483647 w 461"/>
                    <a:gd name="T87" fmla="*/ 2147483647 h 316"/>
                    <a:gd name="T88" fmla="*/ 2147483647 w 461"/>
                    <a:gd name="T89" fmla="*/ 2147483647 h 316"/>
                    <a:gd name="T90" fmla="*/ 0 w 461"/>
                    <a:gd name="T91" fmla="*/ 2147483647 h 316"/>
                    <a:gd name="T92" fmla="*/ 0 w 461"/>
                    <a:gd name="T93" fmla="*/ 2147483647 h 316"/>
                    <a:gd name="T94" fmla="*/ 2147483647 w 461"/>
                    <a:gd name="T95" fmla="*/ 2147483647 h 316"/>
                    <a:gd name="T96" fmla="*/ 2147483647 w 461"/>
                    <a:gd name="T97" fmla="*/ 2147483647 h 316"/>
                    <a:gd name="T98" fmla="*/ 2147483647 w 461"/>
                    <a:gd name="T99" fmla="*/ 2147483647 h 316"/>
                    <a:gd name="T100" fmla="*/ 2147483647 w 461"/>
                    <a:gd name="T101" fmla="*/ 2147483647 h 316"/>
                    <a:gd name="T102" fmla="*/ 2147483647 w 461"/>
                    <a:gd name="T103" fmla="*/ 2147483647 h 31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61"/>
                    <a:gd name="T157" fmla="*/ 0 h 316"/>
                    <a:gd name="T158" fmla="*/ 461 w 461"/>
                    <a:gd name="T159" fmla="*/ 316 h 31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61" h="316">
                      <a:moveTo>
                        <a:pt x="101" y="306"/>
                      </a:moveTo>
                      <a:lnTo>
                        <a:pt x="104" y="287"/>
                      </a:lnTo>
                      <a:lnTo>
                        <a:pt x="121" y="280"/>
                      </a:lnTo>
                      <a:lnTo>
                        <a:pt x="151" y="306"/>
                      </a:lnTo>
                      <a:lnTo>
                        <a:pt x="161" y="306"/>
                      </a:lnTo>
                      <a:lnTo>
                        <a:pt x="188" y="302"/>
                      </a:lnTo>
                      <a:lnTo>
                        <a:pt x="204" y="290"/>
                      </a:lnTo>
                      <a:lnTo>
                        <a:pt x="226" y="307"/>
                      </a:lnTo>
                      <a:lnTo>
                        <a:pt x="235" y="291"/>
                      </a:lnTo>
                      <a:lnTo>
                        <a:pt x="239" y="281"/>
                      </a:lnTo>
                      <a:lnTo>
                        <a:pt x="257" y="271"/>
                      </a:lnTo>
                      <a:lnTo>
                        <a:pt x="262" y="249"/>
                      </a:lnTo>
                      <a:lnTo>
                        <a:pt x="280" y="245"/>
                      </a:lnTo>
                      <a:lnTo>
                        <a:pt x="332" y="158"/>
                      </a:lnTo>
                      <a:lnTo>
                        <a:pt x="322" y="143"/>
                      </a:lnTo>
                      <a:lnTo>
                        <a:pt x="332" y="134"/>
                      </a:lnTo>
                      <a:lnTo>
                        <a:pt x="343" y="138"/>
                      </a:lnTo>
                      <a:lnTo>
                        <a:pt x="359" y="129"/>
                      </a:lnTo>
                      <a:lnTo>
                        <a:pt x="369" y="109"/>
                      </a:lnTo>
                      <a:lnTo>
                        <a:pt x="412" y="69"/>
                      </a:lnTo>
                      <a:lnTo>
                        <a:pt x="445" y="58"/>
                      </a:lnTo>
                      <a:lnTo>
                        <a:pt x="460" y="44"/>
                      </a:lnTo>
                      <a:lnTo>
                        <a:pt x="456" y="12"/>
                      </a:lnTo>
                      <a:lnTo>
                        <a:pt x="434" y="10"/>
                      </a:lnTo>
                      <a:lnTo>
                        <a:pt x="384" y="16"/>
                      </a:lnTo>
                      <a:lnTo>
                        <a:pt x="349" y="0"/>
                      </a:lnTo>
                      <a:lnTo>
                        <a:pt x="328" y="3"/>
                      </a:lnTo>
                      <a:lnTo>
                        <a:pt x="277" y="69"/>
                      </a:lnTo>
                      <a:lnTo>
                        <a:pt x="262" y="78"/>
                      </a:lnTo>
                      <a:lnTo>
                        <a:pt x="229" y="64"/>
                      </a:lnTo>
                      <a:lnTo>
                        <a:pt x="226" y="47"/>
                      </a:lnTo>
                      <a:lnTo>
                        <a:pt x="219" y="18"/>
                      </a:lnTo>
                      <a:lnTo>
                        <a:pt x="201" y="6"/>
                      </a:lnTo>
                      <a:lnTo>
                        <a:pt x="171" y="13"/>
                      </a:lnTo>
                      <a:lnTo>
                        <a:pt x="152" y="1"/>
                      </a:lnTo>
                      <a:lnTo>
                        <a:pt x="125" y="35"/>
                      </a:lnTo>
                      <a:lnTo>
                        <a:pt x="95" y="44"/>
                      </a:lnTo>
                      <a:lnTo>
                        <a:pt x="55" y="81"/>
                      </a:lnTo>
                      <a:lnTo>
                        <a:pt x="10" y="161"/>
                      </a:lnTo>
                      <a:lnTo>
                        <a:pt x="22" y="184"/>
                      </a:lnTo>
                      <a:lnTo>
                        <a:pt x="19" y="193"/>
                      </a:lnTo>
                      <a:lnTo>
                        <a:pt x="19" y="204"/>
                      </a:lnTo>
                      <a:lnTo>
                        <a:pt x="26" y="213"/>
                      </a:lnTo>
                      <a:lnTo>
                        <a:pt x="40" y="202"/>
                      </a:lnTo>
                      <a:lnTo>
                        <a:pt x="64" y="196"/>
                      </a:lnTo>
                      <a:lnTo>
                        <a:pt x="0" y="269"/>
                      </a:lnTo>
                      <a:lnTo>
                        <a:pt x="0" y="285"/>
                      </a:lnTo>
                      <a:lnTo>
                        <a:pt x="13" y="290"/>
                      </a:lnTo>
                      <a:lnTo>
                        <a:pt x="42" y="315"/>
                      </a:lnTo>
                      <a:lnTo>
                        <a:pt x="89" y="309"/>
                      </a:lnTo>
                      <a:lnTo>
                        <a:pt x="101" y="306"/>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79" name="Freeform 71"/>
                <p:cNvSpPr/>
                <p:nvPr/>
              </p:nvSpPr>
              <p:spPr bwMode="gray">
                <a:xfrm>
                  <a:off x="7574170" y="4401638"/>
                  <a:ext cx="98938" cy="100271"/>
                </a:xfrm>
                <a:custGeom>
                  <a:avLst/>
                  <a:gdLst>
                    <a:gd name="T0" fmla="*/ 2147483647 w 62"/>
                    <a:gd name="T1" fmla="*/ 2147483647 h 65"/>
                    <a:gd name="T2" fmla="*/ 0 w 62"/>
                    <a:gd name="T3" fmla="*/ 2147483647 h 65"/>
                    <a:gd name="T4" fmla="*/ 2147483647 w 62"/>
                    <a:gd name="T5" fmla="*/ 2147483647 h 65"/>
                    <a:gd name="T6" fmla="*/ 2147483647 w 62"/>
                    <a:gd name="T7" fmla="*/ 0 h 65"/>
                    <a:gd name="T8" fmla="*/ 2147483647 w 62"/>
                    <a:gd name="T9" fmla="*/ 2147483647 h 65"/>
                    <a:gd name="T10" fmla="*/ 2147483647 w 62"/>
                    <a:gd name="T11" fmla="*/ 2147483647 h 65"/>
                    <a:gd name="T12" fmla="*/ 2147483647 w 62"/>
                    <a:gd name="T13" fmla="*/ 2147483647 h 65"/>
                    <a:gd name="T14" fmla="*/ 2147483647 w 62"/>
                    <a:gd name="T15" fmla="*/ 2147483647 h 65"/>
                    <a:gd name="T16" fmla="*/ 2147483647 w 62"/>
                    <a:gd name="T17" fmla="*/ 2147483647 h 6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2"/>
                    <a:gd name="T28" fmla="*/ 0 h 65"/>
                    <a:gd name="T29" fmla="*/ 62 w 62"/>
                    <a:gd name="T30" fmla="*/ 65 h 6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2" h="65">
                      <a:moveTo>
                        <a:pt x="25" y="64"/>
                      </a:moveTo>
                      <a:lnTo>
                        <a:pt x="0" y="42"/>
                      </a:lnTo>
                      <a:lnTo>
                        <a:pt x="11" y="27"/>
                      </a:lnTo>
                      <a:lnTo>
                        <a:pt x="21" y="0"/>
                      </a:lnTo>
                      <a:lnTo>
                        <a:pt x="49" y="11"/>
                      </a:lnTo>
                      <a:lnTo>
                        <a:pt x="61" y="29"/>
                      </a:lnTo>
                      <a:lnTo>
                        <a:pt x="52" y="43"/>
                      </a:lnTo>
                      <a:lnTo>
                        <a:pt x="25" y="64"/>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80" name="Freeform 72"/>
                <p:cNvSpPr/>
                <p:nvPr/>
              </p:nvSpPr>
              <p:spPr bwMode="gray">
                <a:xfrm>
                  <a:off x="6301161" y="6015207"/>
                  <a:ext cx="291539" cy="258593"/>
                </a:xfrm>
                <a:custGeom>
                  <a:avLst/>
                  <a:gdLst>
                    <a:gd name="T0" fmla="*/ 2147483647 w 182"/>
                    <a:gd name="T1" fmla="*/ 2147483647 h 166"/>
                    <a:gd name="T2" fmla="*/ 2147483647 w 182"/>
                    <a:gd name="T3" fmla="*/ 2147483647 h 166"/>
                    <a:gd name="T4" fmla="*/ 2147483647 w 182"/>
                    <a:gd name="T5" fmla="*/ 2147483647 h 166"/>
                    <a:gd name="T6" fmla="*/ 2147483647 w 182"/>
                    <a:gd name="T7" fmla="*/ 2147483647 h 166"/>
                    <a:gd name="T8" fmla="*/ 2147483647 w 182"/>
                    <a:gd name="T9" fmla="*/ 2147483647 h 166"/>
                    <a:gd name="T10" fmla="*/ 0 w 182"/>
                    <a:gd name="T11" fmla="*/ 2147483647 h 166"/>
                    <a:gd name="T12" fmla="*/ 2147483647 w 182"/>
                    <a:gd name="T13" fmla="*/ 2147483647 h 166"/>
                    <a:gd name="T14" fmla="*/ 2147483647 w 182"/>
                    <a:gd name="T15" fmla="*/ 2147483647 h 166"/>
                    <a:gd name="T16" fmla="*/ 2147483647 w 182"/>
                    <a:gd name="T17" fmla="*/ 2147483647 h 166"/>
                    <a:gd name="T18" fmla="*/ 2147483647 w 182"/>
                    <a:gd name="T19" fmla="*/ 2147483647 h 166"/>
                    <a:gd name="T20" fmla="*/ 2147483647 w 182"/>
                    <a:gd name="T21" fmla="*/ 2147483647 h 166"/>
                    <a:gd name="T22" fmla="*/ 2147483647 w 182"/>
                    <a:gd name="T23" fmla="*/ 0 h 166"/>
                    <a:gd name="T24" fmla="*/ 2147483647 w 182"/>
                    <a:gd name="T25" fmla="*/ 2147483647 h 166"/>
                    <a:gd name="T26" fmla="*/ 2147483647 w 182"/>
                    <a:gd name="T27" fmla="*/ 2147483647 h 166"/>
                    <a:gd name="T28" fmla="*/ 2147483647 w 182"/>
                    <a:gd name="T29" fmla="*/ 2147483647 h 166"/>
                    <a:gd name="T30" fmla="*/ 2147483647 w 182"/>
                    <a:gd name="T31" fmla="*/ 2147483647 h 1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82"/>
                    <a:gd name="T49" fmla="*/ 0 h 166"/>
                    <a:gd name="T50" fmla="*/ 182 w 182"/>
                    <a:gd name="T51" fmla="*/ 166 h 1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82" h="166">
                      <a:moveTo>
                        <a:pt x="181" y="29"/>
                      </a:moveTo>
                      <a:lnTo>
                        <a:pt x="148" y="86"/>
                      </a:lnTo>
                      <a:lnTo>
                        <a:pt x="148" y="112"/>
                      </a:lnTo>
                      <a:lnTo>
                        <a:pt x="83" y="165"/>
                      </a:lnTo>
                      <a:lnTo>
                        <a:pt x="14" y="142"/>
                      </a:lnTo>
                      <a:lnTo>
                        <a:pt x="0" y="93"/>
                      </a:lnTo>
                      <a:lnTo>
                        <a:pt x="4" y="72"/>
                      </a:lnTo>
                      <a:lnTo>
                        <a:pt x="41" y="34"/>
                      </a:lnTo>
                      <a:lnTo>
                        <a:pt x="54" y="24"/>
                      </a:lnTo>
                      <a:lnTo>
                        <a:pt x="114" y="12"/>
                      </a:lnTo>
                      <a:lnTo>
                        <a:pt x="142" y="10"/>
                      </a:lnTo>
                      <a:lnTo>
                        <a:pt x="152" y="0"/>
                      </a:lnTo>
                      <a:lnTo>
                        <a:pt x="171" y="5"/>
                      </a:lnTo>
                      <a:lnTo>
                        <a:pt x="181" y="29"/>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sp>
              <p:nvSpPr>
                <p:cNvPr id="81" name="Freeform 73"/>
                <p:cNvSpPr/>
                <p:nvPr/>
              </p:nvSpPr>
              <p:spPr bwMode="gray">
                <a:xfrm>
                  <a:off x="7630895" y="5173459"/>
                  <a:ext cx="171493" cy="449899"/>
                </a:xfrm>
                <a:custGeom>
                  <a:avLst/>
                  <a:gdLst>
                    <a:gd name="T0" fmla="*/ 2147483647 w 106"/>
                    <a:gd name="T1" fmla="*/ 2147483647 h 289"/>
                    <a:gd name="T2" fmla="*/ 2147483647 w 106"/>
                    <a:gd name="T3" fmla="*/ 2147483647 h 289"/>
                    <a:gd name="T4" fmla="*/ 2147483647 w 106"/>
                    <a:gd name="T5" fmla="*/ 2147483647 h 289"/>
                    <a:gd name="T6" fmla="*/ 2147483647 w 106"/>
                    <a:gd name="T7" fmla="*/ 2147483647 h 289"/>
                    <a:gd name="T8" fmla="*/ 2147483647 w 106"/>
                    <a:gd name="T9" fmla="*/ 2147483647 h 289"/>
                    <a:gd name="T10" fmla="*/ 2147483647 w 106"/>
                    <a:gd name="T11" fmla="*/ 2147483647 h 289"/>
                    <a:gd name="T12" fmla="*/ 2147483647 w 106"/>
                    <a:gd name="T13" fmla="*/ 2147483647 h 289"/>
                    <a:gd name="T14" fmla="*/ 2147483647 w 106"/>
                    <a:gd name="T15" fmla="*/ 2147483647 h 289"/>
                    <a:gd name="T16" fmla="*/ 2147483647 w 106"/>
                    <a:gd name="T17" fmla="*/ 2147483647 h 289"/>
                    <a:gd name="T18" fmla="*/ 2147483647 w 106"/>
                    <a:gd name="T19" fmla="*/ 2147483647 h 289"/>
                    <a:gd name="T20" fmla="*/ 2147483647 w 106"/>
                    <a:gd name="T21" fmla="*/ 2147483647 h 289"/>
                    <a:gd name="T22" fmla="*/ 2147483647 w 106"/>
                    <a:gd name="T23" fmla="*/ 2147483647 h 289"/>
                    <a:gd name="T24" fmla="*/ 2147483647 w 106"/>
                    <a:gd name="T25" fmla="*/ 2147483647 h 289"/>
                    <a:gd name="T26" fmla="*/ 2147483647 w 106"/>
                    <a:gd name="T27" fmla="*/ 2147483647 h 289"/>
                    <a:gd name="T28" fmla="*/ 2147483647 w 106"/>
                    <a:gd name="T29" fmla="*/ 2147483647 h 289"/>
                    <a:gd name="T30" fmla="*/ 2147483647 w 106"/>
                    <a:gd name="T31" fmla="*/ 2147483647 h 289"/>
                    <a:gd name="T32" fmla="*/ 2147483647 w 106"/>
                    <a:gd name="T33" fmla="*/ 2147483647 h 289"/>
                    <a:gd name="T34" fmla="*/ 2147483647 w 106"/>
                    <a:gd name="T35" fmla="*/ 2147483647 h 289"/>
                    <a:gd name="T36" fmla="*/ 2147483647 w 106"/>
                    <a:gd name="T37" fmla="*/ 2147483647 h 289"/>
                    <a:gd name="T38" fmla="*/ 2147483647 w 106"/>
                    <a:gd name="T39" fmla="*/ 2147483647 h 289"/>
                    <a:gd name="T40" fmla="*/ 2147483647 w 106"/>
                    <a:gd name="T41" fmla="*/ 2147483647 h 289"/>
                    <a:gd name="T42" fmla="*/ 2147483647 w 106"/>
                    <a:gd name="T43" fmla="*/ 2147483647 h 289"/>
                    <a:gd name="T44" fmla="*/ 2147483647 w 106"/>
                    <a:gd name="T45" fmla="*/ 2147483647 h 289"/>
                    <a:gd name="T46" fmla="*/ 2147483647 w 106"/>
                    <a:gd name="T47" fmla="*/ 2147483647 h 289"/>
                    <a:gd name="T48" fmla="*/ 2147483647 w 106"/>
                    <a:gd name="T49" fmla="*/ 2147483647 h 289"/>
                    <a:gd name="T50" fmla="*/ 2147483647 w 106"/>
                    <a:gd name="T51" fmla="*/ 2147483647 h 289"/>
                    <a:gd name="T52" fmla="*/ 2147483647 w 106"/>
                    <a:gd name="T53" fmla="*/ 2147483647 h 289"/>
                    <a:gd name="T54" fmla="*/ 2147483647 w 106"/>
                    <a:gd name="T55" fmla="*/ 2147483647 h 289"/>
                    <a:gd name="T56" fmla="*/ 2147483647 w 106"/>
                    <a:gd name="T57" fmla="*/ 2147483647 h 289"/>
                    <a:gd name="T58" fmla="*/ 2147483647 w 106"/>
                    <a:gd name="T59" fmla="*/ 2147483647 h 289"/>
                    <a:gd name="T60" fmla="*/ 2147483647 w 106"/>
                    <a:gd name="T61" fmla="*/ 2147483647 h 289"/>
                    <a:gd name="T62" fmla="*/ 2147483647 w 106"/>
                    <a:gd name="T63" fmla="*/ 2147483647 h 289"/>
                    <a:gd name="T64" fmla="*/ 2147483647 w 106"/>
                    <a:gd name="T65" fmla="*/ 2147483647 h 289"/>
                    <a:gd name="T66" fmla="*/ 2147483647 w 106"/>
                    <a:gd name="T67" fmla="*/ 2147483647 h 289"/>
                    <a:gd name="T68" fmla="*/ 2147483647 w 106"/>
                    <a:gd name="T69" fmla="*/ 2147483647 h 289"/>
                    <a:gd name="T70" fmla="*/ 2147483647 w 106"/>
                    <a:gd name="T71" fmla="*/ 2147483647 h 289"/>
                    <a:gd name="T72" fmla="*/ 2147483647 w 106"/>
                    <a:gd name="T73" fmla="*/ 2147483647 h 289"/>
                    <a:gd name="T74" fmla="*/ 2147483647 w 106"/>
                    <a:gd name="T75" fmla="*/ 2147483647 h 289"/>
                    <a:gd name="T76" fmla="*/ 2147483647 w 106"/>
                    <a:gd name="T77" fmla="*/ 2147483647 h 289"/>
                    <a:gd name="T78" fmla="*/ 2147483647 w 106"/>
                    <a:gd name="T79" fmla="*/ 2147483647 h 289"/>
                    <a:gd name="T80" fmla="*/ 2147483647 w 106"/>
                    <a:gd name="T81" fmla="*/ 2147483647 h 289"/>
                    <a:gd name="T82" fmla="*/ 2147483647 w 106"/>
                    <a:gd name="T83" fmla="*/ 2147483647 h 289"/>
                    <a:gd name="T84" fmla="*/ 2147483647 w 106"/>
                    <a:gd name="T85" fmla="*/ 2147483647 h 289"/>
                    <a:gd name="T86" fmla="*/ 2147483647 w 106"/>
                    <a:gd name="T87" fmla="*/ 2147483647 h 289"/>
                    <a:gd name="T88" fmla="*/ 2147483647 w 106"/>
                    <a:gd name="T89" fmla="*/ 2147483647 h 289"/>
                    <a:gd name="T90" fmla="*/ 2147483647 w 106"/>
                    <a:gd name="T91" fmla="*/ 2147483647 h 289"/>
                    <a:gd name="T92" fmla="*/ 2147483647 w 106"/>
                    <a:gd name="T93" fmla="*/ 2147483647 h 289"/>
                    <a:gd name="T94" fmla="*/ 2147483647 w 106"/>
                    <a:gd name="T95" fmla="*/ 2147483647 h 289"/>
                    <a:gd name="T96" fmla="*/ 2147483647 w 106"/>
                    <a:gd name="T97" fmla="*/ 2147483647 h 289"/>
                    <a:gd name="T98" fmla="*/ 0 w 106"/>
                    <a:gd name="T99" fmla="*/ 2147483647 h 289"/>
                    <a:gd name="T100" fmla="*/ 2147483647 w 106"/>
                    <a:gd name="T101" fmla="*/ 2147483647 h 289"/>
                    <a:gd name="T102" fmla="*/ 2147483647 w 106"/>
                    <a:gd name="T103" fmla="*/ 2147483647 h 289"/>
                    <a:gd name="T104" fmla="*/ 2147483647 w 106"/>
                    <a:gd name="T105" fmla="*/ 2147483647 h 289"/>
                    <a:gd name="T106" fmla="*/ 2147483647 w 106"/>
                    <a:gd name="T107" fmla="*/ 2147483647 h 289"/>
                    <a:gd name="T108" fmla="*/ 2147483647 w 106"/>
                    <a:gd name="T109" fmla="*/ 2147483647 h 289"/>
                    <a:gd name="T110" fmla="*/ 2147483647 w 106"/>
                    <a:gd name="T111" fmla="*/ 2147483647 h 289"/>
                    <a:gd name="T112" fmla="*/ 2147483647 w 106"/>
                    <a:gd name="T113" fmla="*/ 2147483647 h 289"/>
                    <a:gd name="T114" fmla="*/ 2147483647 w 106"/>
                    <a:gd name="T115" fmla="*/ 2147483647 h 289"/>
                    <a:gd name="T116" fmla="*/ 2147483647 w 106"/>
                    <a:gd name="T117" fmla="*/ 2147483647 h 289"/>
                    <a:gd name="T118" fmla="*/ 2147483647 w 106"/>
                    <a:gd name="T119" fmla="*/ 2147483647 h 289"/>
                    <a:gd name="T120" fmla="*/ 2147483647 w 106"/>
                    <a:gd name="T121" fmla="*/ 2147483647 h 289"/>
                    <a:gd name="T122" fmla="*/ 2147483647 w 106"/>
                    <a:gd name="T123" fmla="*/ 2147483647 h 28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6"/>
                    <a:gd name="T187" fmla="*/ 0 h 289"/>
                    <a:gd name="T188" fmla="*/ 106 w 106"/>
                    <a:gd name="T189" fmla="*/ 289 h 28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6" h="289">
                      <a:moveTo>
                        <a:pt x="23" y="40"/>
                      </a:moveTo>
                      <a:lnTo>
                        <a:pt x="23" y="41"/>
                      </a:lnTo>
                      <a:lnTo>
                        <a:pt x="24" y="39"/>
                      </a:lnTo>
                      <a:lnTo>
                        <a:pt x="26" y="37"/>
                      </a:lnTo>
                      <a:lnTo>
                        <a:pt x="28" y="36"/>
                      </a:lnTo>
                      <a:lnTo>
                        <a:pt x="29" y="34"/>
                      </a:lnTo>
                      <a:lnTo>
                        <a:pt x="30" y="33"/>
                      </a:lnTo>
                      <a:lnTo>
                        <a:pt x="31" y="31"/>
                      </a:lnTo>
                      <a:lnTo>
                        <a:pt x="32" y="31"/>
                      </a:lnTo>
                      <a:lnTo>
                        <a:pt x="34" y="29"/>
                      </a:lnTo>
                      <a:lnTo>
                        <a:pt x="34" y="27"/>
                      </a:lnTo>
                      <a:lnTo>
                        <a:pt x="34" y="24"/>
                      </a:lnTo>
                      <a:lnTo>
                        <a:pt x="36" y="22"/>
                      </a:lnTo>
                      <a:lnTo>
                        <a:pt x="36" y="21"/>
                      </a:lnTo>
                      <a:lnTo>
                        <a:pt x="38" y="19"/>
                      </a:lnTo>
                      <a:lnTo>
                        <a:pt x="38" y="17"/>
                      </a:lnTo>
                      <a:lnTo>
                        <a:pt x="39" y="15"/>
                      </a:lnTo>
                      <a:lnTo>
                        <a:pt x="42" y="13"/>
                      </a:lnTo>
                      <a:lnTo>
                        <a:pt x="42" y="11"/>
                      </a:lnTo>
                      <a:lnTo>
                        <a:pt x="44" y="9"/>
                      </a:lnTo>
                      <a:lnTo>
                        <a:pt x="46" y="7"/>
                      </a:lnTo>
                      <a:lnTo>
                        <a:pt x="47" y="5"/>
                      </a:lnTo>
                      <a:lnTo>
                        <a:pt x="49" y="3"/>
                      </a:lnTo>
                      <a:lnTo>
                        <a:pt x="50" y="3"/>
                      </a:lnTo>
                      <a:lnTo>
                        <a:pt x="52" y="3"/>
                      </a:lnTo>
                      <a:lnTo>
                        <a:pt x="54" y="3"/>
                      </a:lnTo>
                      <a:lnTo>
                        <a:pt x="57" y="1"/>
                      </a:lnTo>
                      <a:lnTo>
                        <a:pt x="58" y="1"/>
                      </a:lnTo>
                      <a:lnTo>
                        <a:pt x="61" y="1"/>
                      </a:lnTo>
                      <a:lnTo>
                        <a:pt x="63" y="0"/>
                      </a:lnTo>
                      <a:lnTo>
                        <a:pt x="64" y="0"/>
                      </a:lnTo>
                      <a:lnTo>
                        <a:pt x="64" y="1"/>
                      </a:lnTo>
                      <a:lnTo>
                        <a:pt x="67" y="1"/>
                      </a:lnTo>
                      <a:lnTo>
                        <a:pt x="68" y="1"/>
                      </a:lnTo>
                      <a:lnTo>
                        <a:pt x="71" y="1"/>
                      </a:lnTo>
                      <a:lnTo>
                        <a:pt x="73" y="1"/>
                      </a:lnTo>
                      <a:lnTo>
                        <a:pt x="75" y="0"/>
                      </a:lnTo>
                      <a:lnTo>
                        <a:pt x="75" y="3"/>
                      </a:lnTo>
                      <a:lnTo>
                        <a:pt x="76" y="3"/>
                      </a:lnTo>
                      <a:lnTo>
                        <a:pt x="78" y="3"/>
                      </a:lnTo>
                      <a:lnTo>
                        <a:pt x="78" y="5"/>
                      </a:lnTo>
                      <a:lnTo>
                        <a:pt x="81" y="5"/>
                      </a:lnTo>
                      <a:lnTo>
                        <a:pt x="82" y="5"/>
                      </a:lnTo>
                      <a:lnTo>
                        <a:pt x="84" y="5"/>
                      </a:lnTo>
                      <a:lnTo>
                        <a:pt x="84" y="7"/>
                      </a:lnTo>
                      <a:lnTo>
                        <a:pt x="85" y="7"/>
                      </a:lnTo>
                      <a:lnTo>
                        <a:pt x="87" y="7"/>
                      </a:lnTo>
                      <a:lnTo>
                        <a:pt x="87" y="9"/>
                      </a:lnTo>
                      <a:lnTo>
                        <a:pt x="87" y="10"/>
                      </a:lnTo>
                      <a:lnTo>
                        <a:pt x="90" y="10"/>
                      </a:lnTo>
                      <a:lnTo>
                        <a:pt x="90" y="13"/>
                      </a:lnTo>
                      <a:lnTo>
                        <a:pt x="92" y="13"/>
                      </a:lnTo>
                      <a:lnTo>
                        <a:pt x="94" y="13"/>
                      </a:lnTo>
                      <a:lnTo>
                        <a:pt x="94" y="15"/>
                      </a:lnTo>
                      <a:lnTo>
                        <a:pt x="96" y="15"/>
                      </a:lnTo>
                      <a:lnTo>
                        <a:pt x="96" y="17"/>
                      </a:lnTo>
                      <a:lnTo>
                        <a:pt x="97" y="17"/>
                      </a:lnTo>
                      <a:lnTo>
                        <a:pt x="100" y="17"/>
                      </a:lnTo>
                      <a:lnTo>
                        <a:pt x="100" y="20"/>
                      </a:lnTo>
                      <a:lnTo>
                        <a:pt x="100" y="22"/>
                      </a:lnTo>
                      <a:lnTo>
                        <a:pt x="100" y="24"/>
                      </a:lnTo>
                      <a:lnTo>
                        <a:pt x="100" y="25"/>
                      </a:lnTo>
                      <a:lnTo>
                        <a:pt x="102" y="25"/>
                      </a:lnTo>
                      <a:lnTo>
                        <a:pt x="100" y="27"/>
                      </a:lnTo>
                      <a:lnTo>
                        <a:pt x="100" y="29"/>
                      </a:lnTo>
                      <a:lnTo>
                        <a:pt x="98" y="32"/>
                      </a:lnTo>
                      <a:lnTo>
                        <a:pt x="96" y="34"/>
                      </a:lnTo>
                      <a:lnTo>
                        <a:pt x="93" y="36"/>
                      </a:lnTo>
                      <a:lnTo>
                        <a:pt x="91" y="38"/>
                      </a:lnTo>
                      <a:lnTo>
                        <a:pt x="91" y="39"/>
                      </a:lnTo>
                      <a:lnTo>
                        <a:pt x="90" y="41"/>
                      </a:lnTo>
                      <a:lnTo>
                        <a:pt x="90" y="44"/>
                      </a:lnTo>
                      <a:lnTo>
                        <a:pt x="90" y="46"/>
                      </a:lnTo>
                      <a:lnTo>
                        <a:pt x="90" y="48"/>
                      </a:lnTo>
                      <a:lnTo>
                        <a:pt x="91" y="48"/>
                      </a:lnTo>
                      <a:lnTo>
                        <a:pt x="91" y="50"/>
                      </a:lnTo>
                      <a:lnTo>
                        <a:pt x="91" y="52"/>
                      </a:lnTo>
                      <a:lnTo>
                        <a:pt x="91" y="54"/>
                      </a:lnTo>
                      <a:lnTo>
                        <a:pt x="93" y="54"/>
                      </a:lnTo>
                      <a:lnTo>
                        <a:pt x="93" y="56"/>
                      </a:lnTo>
                      <a:lnTo>
                        <a:pt x="93" y="58"/>
                      </a:lnTo>
                      <a:lnTo>
                        <a:pt x="93" y="61"/>
                      </a:lnTo>
                      <a:lnTo>
                        <a:pt x="96" y="61"/>
                      </a:lnTo>
                      <a:lnTo>
                        <a:pt x="96" y="63"/>
                      </a:lnTo>
                      <a:lnTo>
                        <a:pt x="96" y="65"/>
                      </a:lnTo>
                      <a:lnTo>
                        <a:pt x="98" y="65"/>
                      </a:lnTo>
                      <a:lnTo>
                        <a:pt x="98" y="68"/>
                      </a:lnTo>
                      <a:lnTo>
                        <a:pt x="99" y="68"/>
                      </a:lnTo>
                      <a:lnTo>
                        <a:pt x="99" y="70"/>
                      </a:lnTo>
                      <a:lnTo>
                        <a:pt x="100" y="70"/>
                      </a:lnTo>
                      <a:lnTo>
                        <a:pt x="100" y="72"/>
                      </a:lnTo>
                      <a:lnTo>
                        <a:pt x="101" y="72"/>
                      </a:lnTo>
                      <a:lnTo>
                        <a:pt x="101" y="73"/>
                      </a:lnTo>
                      <a:lnTo>
                        <a:pt x="103" y="73"/>
                      </a:lnTo>
                      <a:lnTo>
                        <a:pt x="101" y="75"/>
                      </a:lnTo>
                      <a:lnTo>
                        <a:pt x="100" y="75"/>
                      </a:lnTo>
                      <a:lnTo>
                        <a:pt x="98" y="77"/>
                      </a:lnTo>
                      <a:lnTo>
                        <a:pt x="96" y="79"/>
                      </a:lnTo>
                      <a:lnTo>
                        <a:pt x="95" y="80"/>
                      </a:lnTo>
                      <a:lnTo>
                        <a:pt x="92" y="82"/>
                      </a:lnTo>
                      <a:lnTo>
                        <a:pt x="92" y="85"/>
                      </a:lnTo>
                      <a:lnTo>
                        <a:pt x="91" y="87"/>
                      </a:lnTo>
                      <a:lnTo>
                        <a:pt x="91" y="89"/>
                      </a:lnTo>
                      <a:lnTo>
                        <a:pt x="91" y="91"/>
                      </a:lnTo>
                      <a:lnTo>
                        <a:pt x="91" y="93"/>
                      </a:lnTo>
                      <a:lnTo>
                        <a:pt x="91" y="95"/>
                      </a:lnTo>
                      <a:lnTo>
                        <a:pt x="92" y="95"/>
                      </a:lnTo>
                      <a:lnTo>
                        <a:pt x="92" y="97"/>
                      </a:lnTo>
                      <a:lnTo>
                        <a:pt x="92" y="98"/>
                      </a:lnTo>
                      <a:lnTo>
                        <a:pt x="92" y="100"/>
                      </a:lnTo>
                      <a:lnTo>
                        <a:pt x="95" y="100"/>
                      </a:lnTo>
                      <a:lnTo>
                        <a:pt x="95" y="102"/>
                      </a:lnTo>
                      <a:lnTo>
                        <a:pt x="96" y="102"/>
                      </a:lnTo>
                      <a:lnTo>
                        <a:pt x="96" y="104"/>
                      </a:lnTo>
                      <a:lnTo>
                        <a:pt x="96" y="106"/>
                      </a:lnTo>
                      <a:lnTo>
                        <a:pt x="96" y="109"/>
                      </a:lnTo>
                      <a:lnTo>
                        <a:pt x="98" y="109"/>
                      </a:lnTo>
                      <a:lnTo>
                        <a:pt x="97" y="111"/>
                      </a:lnTo>
                      <a:lnTo>
                        <a:pt x="97" y="113"/>
                      </a:lnTo>
                      <a:lnTo>
                        <a:pt x="97" y="115"/>
                      </a:lnTo>
                      <a:lnTo>
                        <a:pt x="97" y="116"/>
                      </a:lnTo>
                      <a:lnTo>
                        <a:pt x="96" y="118"/>
                      </a:lnTo>
                      <a:lnTo>
                        <a:pt x="96" y="121"/>
                      </a:lnTo>
                      <a:lnTo>
                        <a:pt x="96" y="123"/>
                      </a:lnTo>
                      <a:lnTo>
                        <a:pt x="96" y="125"/>
                      </a:lnTo>
                      <a:lnTo>
                        <a:pt x="96" y="127"/>
                      </a:lnTo>
                      <a:lnTo>
                        <a:pt x="96" y="129"/>
                      </a:lnTo>
                      <a:lnTo>
                        <a:pt x="96" y="131"/>
                      </a:lnTo>
                      <a:lnTo>
                        <a:pt x="97" y="131"/>
                      </a:lnTo>
                      <a:lnTo>
                        <a:pt x="97" y="133"/>
                      </a:lnTo>
                      <a:lnTo>
                        <a:pt x="97" y="135"/>
                      </a:lnTo>
                      <a:lnTo>
                        <a:pt x="97" y="137"/>
                      </a:lnTo>
                      <a:lnTo>
                        <a:pt x="100" y="137"/>
                      </a:lnTo>
                      <a:lnTo>
                        <a:pt x="100" y="139"/>
                      </a:lnTo>
                      <a:lnTo>
                        <a:pt x="100" y="141"/>
                      </a:lnTo>
                      <a:lnTo>
                        <a:pt x="102" y="141"/>
                      </a:lnTo>
                      <a:lnTo>
                        <a:pt x="102" y="143"/>
                      </a:lnTo>
                      <a:lnTo>
                        <a:pt x="102" y="145"/>
                      </a:lnTo>
                      <a:lnTo>
                        <a:pt x="102" y="147"/>
                      </a:lnTo>
                      <a:lnTo>
                        <a:pt x="102" y="150"/>
                      </a:lnTo>
                      <a:lnTo>
                        <a:pt x="102" y="152"/>
                      </a:lnTo>
                      <a:lnTo>
                        <a:pt x="102" y="154"/>
                      </a:lnTo>
                      <a:lnTo>
                        <a:pt x="102" y="156"/>
                      </a:lnTo>
                      <a:lnTo>
                        <a:pt x="102" y="157"/>
                      </a:lnTo>
                      <a:lnTo>
                        <a:pt x="104" y="157"/>
                      </a:lnTo>
                      <a:lnTo>
                        <a:pt x="104" y="159"/>
                      </a:lnTo>
                      <a:lnTo>
                        <a:pt x="104" y="161"/>
                      </a:lnTo>
                      <a:lnTo>
                        <a:pt x="104" y="163"/>
                      </a:lnTo>
                      <a:lnTo>
                        <a:pt x="105" y="163"/>
                      </a:lnTo>
                      <a:lnTo>
                        <a:pt x="104" y="165"/>
                      </a:lnTo>
                      <a:lnTo>
                        <a:pt x="104" y="167"/>
                      </a:lnTo>
                      <a:lnTo>
                        <a:pt x="104" y="169"/>
                      </a:lnTo>
                      <a:lnTo>
                        <a:pt x="104" y="171"/>
                      </a:lnTo>
                      <a:lnTo>
                        <a:pt x="103" y="173"/>
                      </a:lnTo>
                      <a:lnTo>
                        <a:pt x="103" y="175"/>
                      </a:lnTo>
                      <a:lnTo>
                        <a:pt x="103" y="177"/>
                      </a:lnTo>
                      <a:lnTo>
                        <a:pt x="103" y="178"/>
                      </a:lnTo>
                      <a:lnTo>
                        <a:pt x="102" y="180"/>
                      </a:lnTo>
                      <a:lnTo>
                        <a:pt x="102" y="181"/>
                      </a:lnTo>
                      <a:lnTo>
                        <a:pt x="100" y="183"/>
                      </a:lnTo>
                      <a:lnTo>
                        <a:pt x="100" y="185"/>
                      </a:lnTo>
                      <a:lnTo>
                        <a:pt x="100" y="187"/>
                      </a:lnTo>
                      <a:lnTo>
                        <a:pt x="100" y="189"/>
                      </a:lnTo>
                      <a:lnTo>
                        <a:pt x="97" y="191"/>
                      </a:lnTo>
                      <a:lnTo>
                        <a:pt x="97" y="192"/>
                      </a:lnTo>
                      <a:lnTo>
                        <a:pt x="96" y="193"/>
                      </a:lnTo>
                      <a:lnTo>
                        <a:pt x="96" y="195"/>
                      </a:lnTo>
                      <a:lnTo>
                        <a:pt x="96" y="196"/>
                      </a:lnTo>
                      <a:lnTo>
                        <a:pt x="96" y="198"/>
                      </a:lnTo>
                      <a:lnTo>
                        <a:pt x="96" y="200"/>
                      </a:lnTo>
                      <a:lnTo>
                        <a:pt x="96" y="203"/>
                      </a:lnTo>
                      <a:lnTo>
                        <a:pt x="96" y="205"/>
                      </a:lnTo>
                      <a:lnTo>
                        <a:pt x="95" y="207"/>
                      </a:lnTo>
                      <a:lnTo>
                        <a:pt x="95" y="208"/>
                      </a:lnTo>
                      <a:lnTo>
                        <a:pt x="95" y="210"/>
                      </a:lnTo>
                      <a:lnTo>
                        <a:pt x="93" y="211"/>
                      </a:lnTo>
                      <a:lnTo>
                        <a:pt x="91" y="213"/>
                      </a:lnTo>
                      <a:lnTo>
                        <a:pt x="90" y="215"/>
                      </a:lnTo>
                      <a:lnTo>
                        <a:pt x="87" y="217"/>
                      </a:lnTo>
                      <a:lnTo>
                        <a:pt x="86" y="219"/>
                      </a:lnTo>
                      <a:lnTo>
                        <a:pt x="86" y="220"/>
                      </a:lnTo>
                      <a:lnTo>
                        <a:pt x="86" y="222"/>
                      </a:lnTo>
                      <a:lnTo>
                        <a:pt x="85" y="224"/>
                      </a:lnTo>
                      <a:lnTo>
                        <a:pt x="85" y="227"/>
                      </a:lnTo>
                      <a:lnTo>
                        <a:pt x="83" y="227"/>
                      </a:lnTo>
                      <a:lnTo>
                        <a:pt x="81" y="229"/>
                      </a:lnTo>
                      <a:lnTo>
                        <a:pt x="79" y="230"/>
                      </a:lnTo>
                      <a:lnTo>
                        <a:pt x="78" y="232"/>
                      </a:lnTo>
                      <a:lnTo>
                        <a:pt x="78" y="234"/>
                      </a:lnTo>
                      <a:lnTo>
                        <a:pt x="78" y="236"/>
                      </a:lnTo>
                      <a:lnTo>
                        <a:pt x="78" y="238"/>
                      </a:lnTo>
                      <a:lnTo>
                        <a:pt x="78" y="241"/>
                      </a:lnTo>
                      <a:lnTo>
                        <a:pt x="78" y="243"/>
                      </a:lnTo>
                      <a:lnTo>
                        <a:pt x="78" y="245"/>
                      </a:lnTo>
                      <a:lnTo>
                        <a:pt x="78" y="247"/>
                      </a:lnTo>
                      <a:lnTo>
                        <a:pt x="78" y="249"/>
                      </a:lnTo>
                      <a:lnTo>
                        <a:pt x="76" y="251"/>
                      </a:lnTo>
                      <a:lnTo>
                        <a:pt x="76" y="253"/>
                      </a:lnTo>
                      <a:lnTo>
                        <a:pt x="73" y="255"/>
                      </a:lnTo>
                      <a:lnTo>
                        <a:pt x="73" y="256"/>
                      </a:lnTo>
                      <a:lnTo>
                        <a:pt x="72" y="258"/>
                      </a:lnTo>
                      <a:lnTo>
                        <a:pt x="71" y="260"/>
                      </a:lnTo>
                      <a:lnTo>
                        <a:pt x="70" y="262"/>
                      </a:lnTo>
                      <a:lnTo>
                        <a:pt x="70" y="263"/>
                      </a:lnTo>
                      <a:lnTo>
                        <a:pt x="70" y="265"/>
                      </a:lnTo>
                      <a:lnTo>
                        <a:pt x="70" y="267"/>
                      </a:lnTo>
                      <a:lnTo>
                        <a:pt x="70" y="270"/>
                      </a:lnTo>
                      <a:lnTo>
                        <a:pt x="70" y="271"/>
                      </a:lnTo>
                      <a:lnTo>
                        <a:pt x="71" y="271"/>
                      </a:lnTo>
                      <a:lnTo>
                        <a:pt x="71" y="273"/>
                      </a:lnTo>
                      <a:lnTo>
                        <a:pt x="71" y="275"/>
                      </a:lnTo>
                      <a:lnTo>
                        <a:pt x="72" y="275"/>
                      </a:lnTo>
                      <a:lnTo>
                        <a:pt x="72" y="277"/>
                      </a:lnTo>
                      <a:lnTo>
                        <a:pt x="73" y="277"/>
                      </a:lnTo>
                      <a:lnTo>
                        <a:pt x="73" y="280"/>
                      </a:lnTo>
                      <a:lnTo>
                        <a:pt x="74" y="280"/>
                      </a:lnTo>
                      <a:lnTo>
                        <a:pt x="76" y="280"/>
                      </a:lnTo>
                      <a:lnTo>
                        <a:pt x="76" y="282"/>
                      </a:lnTo>
                      <a:lnTo>
                        <a:pt x="76" y="284"/>
                      </a:lnTo>
                      <a:lnTo>
                        <a:pt x="74" y="284"/>
                      </a:lnTo>
                      <a:lnTo>
                        <a:pt x="73" y="284"/>
                      </a:lnTo>
                      <a:lnTo>
                        <a:pt x="73" y="283"/>
                      </a:lnTo>
                      <a:lnTo>
                        <a:pt x="72" y="283"/>
                      </a:lnTo>
                      <a:lnTo>
                        <a:pt x="72" y="281"/>
                      </a:lnTo>
                      <a:lnTo>
                        <a:pt x="70" y="281"/>
                      </a:lnTo>
                      <a:lnTo>
                        <a:pt x="70" y="280"/>
                      </a:lnTo>
                      <a:lnTo>
                        <a:pt x="68" y="281"/>
                      </a:lnTo>
                      <a:lnTo>
                        <a:pt x="67" y="281"/>
                      </a:lnTo>
                      <a:lnTo>
                        <a:pt x="65" y="281"/>
                      </a:lnTo>
                      <a:lnTo>
                        <a:pt x="65" y="283"/>
                      </a:lnTo>
                      <a:lnTo>
                        <a:pt x="63" y="285"/>
                      </a:lnTo>
                      <a:lnTo>
                        <a:pt x="62" y="286"/>
                      </a:lnTo>
                      <a:lnTo>
                        <a:pt x="59" y="288"/>
                      </a:lnTo>
                      <a:lnTo>
                        <a:pt x="58" y="288"/>
                      </a:lnTo>
                      <a:lnTo>
                        <a:pt x="58" y="287"/>
                      </a:lnTo>
                      <a:lnTo>
                        <a:pt x="57" y="287"/>
                      </a:lnTo>
                      <a:lnTo>
                        <a:pt x="57" y="286"/>
                      </a:lnTo>
                      <a:lnTo>
                        <a:pt x="57" y="285"/>
                      </a:lnTo>
                      <a:lnTo>
                        <a:pt x="57" y="282"/>
                      </a:lnTo>
                      <a:lnTo>
                        <a:pt x="57" y="281"/>
                      </a:lnTo>
                      <a:lnTo>
                        <a:pt x="57" y="279"/>
                      </a:lnTo>
                      <a:lnTo>
                        <a:pt x="55" y="279"/>
                      </a:lnTo>
                      <a:lnTo>
                        <a:pt x="54" y="279"/>
                      </a:lnTo>
                      <a:lnTo>
                        <a:pt x="54" y="278"/>
                      </a:lnTo>
                      <a:lnTo>
                        <a:pt x="54" y="276"/>
                      </a:lnTo>
                      <a:lnTo>
                        <a:pt x="52" y="276"/>
                      </a:lnTo>
                      <a:lnTo>
                        <a:pt x="52" y="274"/>
                      </a:lnTo>
                      <a:lnTo>
                        <a:pt x="52" y="272"/>
                      </a:lnTo>
                      <a:lnTo>
                        <a:pt x="52" y="270"/>
                      </a:lnTo>
                      <a:lnTo>
                        <a:pt x="52" y="268"/>
                      </a:lnTo>
                      <a:lnTo>
                        <a:pt x="52" y="266"/>
                      </a:lnTo>
                      <a:lnTo>
                        <a:pt x="52" y="264"/>
                      </a:lnTo>
                      <a:lnTo>
                        <a:pt x="51" y="264"/>
                      </a:lnTo>
                      <a:lnTo>
                        <a:pt x="51" y="262"/>
                      </a:lnTo>
                      <a:lnTo>
                        <a:pt x="51" y="260"/>
                      </a:lnTo>
                      <a:lnTo>
                        <a:pt x="49" y="260"/>
                      </a:lnTo>
                      <a:lnTo>
                        <a:pt x="48" y="260"/>
                      </a:lnTo>
                      <a:lnTo>
                        <a:pt x="48" y="258"/>
                      </a:lnTo>
                      <a:lnTo>
                        <a:pt x="46" y="258"/>
                      </a:lnTo>
                      <a:lnTo>
                        <a:pt x="46" y="256"/>
                      </a:lnTo>
                      <a:lnTo>
                        <a:pt x="44" y="256"/>
                      </a:lnTo>
                      <a:lnTo>
                        <a:pt x="43" y="256"/>
                      </a:lnTo>
                      <a:lnTo>
                        <a:pt x="40" y="256"/>
                      </a:lnTo>
                      <a:lnTo>
                        <a:pt x="40" y="254"/>
                      </a:lnTo>
                      <a:lnTo>
                        <a:pt x="38" y="254"/>
                      </a:lnTo>
                      <a:lnTo>
                        <a:pt x="36" y="254"/>
                      </a:lnTo>
                      <a:lnTo>
                        <a:pt x="36" y="252"/>
                      </a:lnTo>
                      <a:lnTo>
                        <a:pt x="34" y="252"/>
                      </a:lnTo>
                      <a:lnTo>
                        <a:pt x="34" y="251"/>
                      </a:lnTo>
                      <a:lnTo>
                        <a:pt x="33" y="251"/>
                      </a:lnTo>
                      <a:lnTo>
                        <a:pt x="33" y="250"/>
                      </a:lnTo>
                      <a:lnTo>
                        <a:pt x="31" y="250"/>
                      </a:lnTo>
                      <a:lnTo>
                        <a:pt x="31" y="248"/>
                      </a:lnTo>
                      <a:lnTo>
                        <a:pt x="29" y="248"/>
                      </a:lnTo>
                      <a:lnTo>
                        <a:pt x="29" y="246"/>
                      </a:lnTo>
                      <a:lnTo>
                        <a:pt x="28" y="246"/>
                      </a:lnTo>
                      <a:lnTo>
                        <a:pt x="28" y="243"/>
                      </a:lnTo>
                      <a:lnTo>
                        <a:pt x="28" y="242"/>
                      </a:lnTo>
                      <a:lnTo>
                        <a:pt x="28" y="240"/>
                      </a:lnTo>
                      <a:lnTo>
                        <a:pt x="30" y="238"/>
                      </a:lnTo>
                      <a:lnTo>
                        <a:pt x="28" y="238"/>
                      </a:lnTo>
                      <a:lnTo>
                        <a:pt x="27" y="238"/>
                      </a:lnTo>
                      <a:lnTo>
                        <a:pt x="27" y="236"/>
                      </a:lnTo>
                      <a:lnTo>
                        <a:pt x="25" y="236"/>
                      </a:lnTo>
                      <a:lnTo>
                        <a:pt x="25" y="234"/>
                      </a:lnTo>
                      <a:lnTo>
                        <a:pt x="25" y="232"/>
                      </a:lnTo>
                      <a:lnTo>
                        <a:pt x="23" y="232"/>
                      </a:lnTo>
                      <a:lnTo>
                        <a:pt x="21" y="232"/>
                      </a:lnTo>
                      <a:lnTo>
                        <a:pt x="21" y="230"/>
                      </a:lnTo>
                      <a:lnTo>
                        <a:pt x="19" y="230"/>
                      </a:lnTo>
                      <a:lnTo>
                        <a:pt x="19" y="229"/>
                      </a:lnTo>
                      <a:lnTo>
                        <a:pt x="19" y="227"/>
                      </a:lnTo>
                      <a:lnTo>
                        <a:pt x="19" y="225"/>
                      </a:lnTo>
                      <a:lnTo>
                        <a:pt x="19" y="223"/>
                      </a:lnTo>
                      <a:lnTo>
                        <a:pt x="17" y="223"/>
                      </a:lnTo>
                      <a:lnTo>
                        <a:pt x="17" y="221"/>
                      </a:lnTo>
                      <a:lnTo>
                        <a:pt x="15" y="221"/>
                      </a:lnTo>
                      <a:lnTo>
                        <a:pt x="15" y="219"/>
                      </a:lnTo>
                      <a:lnTo>
                        <a:pt x="15" y="217"/>
                      </a:lnTo>
                      <a:lnTo>
                        <a:pt x="13" y="217"/>
                      </a:lnTo>
                      <a:lnTo>
                        <a:pt x="13" y="215"/>
                      </a:lnTo>
                      <a:lnTo>
                        <a:pt x="13" y="213"/>
                      </a:lnTo>
                      <a:lnTo>
                        <a:pt x="13" y="211"/>
                      </a:lnTo>
                      <a:lnTo>
                        <a:pt x="11" y="211"/>
                      </a:lnTo>
                      <a:lnTo>
                        <a:pt x="10" y="211"/>
                      </a:lnTo>
                      <a:lnTo>
                        <a:pt x="10" y="209"/>
                      </a:lnTo>
                      <a:lnTo>
                        <a:pt x="8" y="209"/>
                      </a:lnTo>
                      <a:lnTo>
                        <a:pt x="8" y="207"/>
                      </a:lnTo>
                      <a:lnTo>
                        <a:pt x="8" y="205"/>
                      </a:lnTo>
                      <a:lnTo>
                        <a:pt x="6" y="205"/>
                      </a:lnTo>
                      <a:lnTo>
                        <a:pt x="6" y="203"/>
                      </a:lnTo>
                      <a:lnTo>
                        <a:pt x="6" y="201"/>
                      </a:lnTo>
                      <a:lnTo>
                        <a:pt x="5" y="201"/>
                      </a:lnTo>
                      <a:lnTo>
                        <a:pt x="5" y="199"/>
                      </a:lnTo>
                      <a:lnTo>
                        <a:pt x="5" y="197"/>
                      </a:lnTo>
                      <a:lnTo>
                        <a:pt x="5" y="195"/>
                      </a:lnTo>
                      <a:lnTo>
                        <a:pt x="5" y="193"/>
                      </a:lnTo>
                      <a:lnTo>
                        <a:pt x="8" y="191"/>
                      </a:lnTo>
                      <a:lnTo>
                        <a:pt x="7" y="191"/>
                      </a:lnTo>
                      <a:lnTo>
                        <a:pt x="7" y="190"/>
                      </a:lnTo>
                      <a:lnTo>
                        <a:pt x="7" y="188"/>
                      </a:lnTo>
                      <a:lnTo>
                        <a:pt x="7" y="185"/>
                      </a:lnTo>
                      <a:lnTo>
                        <a:pt x="9" y="183"/>
                      </a:lnTo>
                      <a:lnTo>
                        <a:pt x="9" y="182"/>
                      </a:lnTo>
                      <a:lnTo>
                        <a:pt x="9" y="180"/>
                      </a:lnTo>
                      <a:lnTo>
                        <a:pt x="9" y="178"/>
                      </a:lnTo>
                      <a:lnTo>
                        <a:pt x="9" y="176"/>
                      </a:lnTo>
                      <a:lnTo>
                        <a:pt x="7" y="176"/>
                      </a:lnTo>
                      <a:lnTo>
                        <a:pt x="6" y="176"/>
                      </a:lnTo>
                      <a:lnTo>
                        <a:pt x="6" y="174"/>
                      </a:lnTo>
                      <a:lnTo>
                        <a:pt x="5" y="174"/>
                      </a:lnTo>
                      <a:lnTo>
                        <a:pt x="5" y="173"/>
                      </a:lnTo>
                      <a:lnTo>
                        <a:pt x="5" y="171"/>
                      </a:lnTo>
                      <a:lnTo>
                        <a:pt x="4" y="171"/>
                      </a:lnTo>
                      <a:lnTo>
                        <a:pt x="2" y="171"/>
                      </a:lnTo>
                      <a:lnTo>
                        <a:pt x="2" y="169"/>
                      </a:lnTo>
                      <a:lnTo>
                        <a:pt x="1" y="169"/>
                      </a:lnTo>
                      <a:lnTo>
                        <a:pt x="1" y="166"/>
                      </a:lnTo>
                      <a:lnTo>
                        <a:pt x="1" y="164"/>
                      </a:lnTo>
                      <a:lnTo>
                        <a:pt x="0" y="164"/>
                      </a:lnTo>
                      <a:lnTo>
                        <a:pt x="0" y="162"/>
                      </a:lnTo>
                      <a:lnTo>
                        <a:pt x="0" y="160"/>
                      </a:lnTo>
                      <a:lnTo>
                        <a:pt x="0" y="158"/>
                      </a:lnTo>
                      <a:lnTo>
                        <a:pt x="0" y="157"/>
                      </a:lnTo>
                      <a:lnTo>
                        <a:pt x="1" y="156"/>
                      </a:lnTo>
                      <a:lnTo>
                        <a:pt x="4" y="154"/>
                      </a:lnTo>
                      <a:lnTo>
                        <a:pt x="4" y="153"/>
                      </a:lnTo>
                      <a:lnTo>
                        <a:pt x="5" y="151"/>
                      </a:lnTo>
                      <a:lnTo>
                        <a:pt x="5" y="149"/>
                      </a:lnTo>
                      <a:lnTo>
                        <a:pt x="6" y="147"/>
                      </a:lnTo>
                      <a:lnTo>
                        <a:pt x="6" y="145"/>
                      </a:lnTo>
                      <a:lnTo>
                        <a:pt x="6" y="143"/>
                      </a:lnTo>
                      <a:lnTo>
                        <a:pt x="6" y="141"/>
                      </a:lnTo>
                      <a:lnTo>
                        <a:pt x="6" y="140"/>
                      </a:lnTo>
                      <a:lnTo>
                        <a:pt x="6" y="138"/>
                      </a:lnTo>
                      <a:lnTo>
                        <a:pt x="5" y="138"/>
                      </a:lnTo>
                      <a:lnTo>
                        <a:pt x="5" y="137"/>
                      </a:lnTo>
                      <a:lnTo>
                        <a:pt x="5" y="135"/>
                      </a:lnTo>
                      <a:lnTo>
                        <a:pt x="5" y="133"/>
                      </a:lnTo>
                      <a:lnTo>
                        <a:pt x="7" y="130"/>
                      </a:lnTo>
                      <a:lnTo>
                        <a:pt x="6" y="130"/>
                      </a:lnTo>
                      <a:lnTo>
                        <a:pt x="6" y="128"/>
                      </a:lnTo>
                      <a:lnTo>
                        <a:pt x="6" y="126"/>
                      </a:lnTo>
                      <a:lnTo>
                        <a:pt x="6" y="123"/>
                      </a:lnTo>
                      <a:lnTo>
                        <a:pt x="6" y="121"/>
                      </a:lnTo>
                      <a:lnTo>
                        <a:pt x="6" y="119"/>
                      </a:lnTo>
                      <a:lnTo>
                        <a:pt x="6" y="117"/>
                      </a:lnTo>
                      <a:lnTo>
                        <a:pt x="7" y="115"/>
                      </a:lnTo>
                      <a:lnTo>
                        <a:pt x="7" y="113"/>
                      </a:lnTo>
                      <a:lnTo>
                        <a:pt x="7" y="111"/>
                      </a:lnTo>
                      <a:lnTo>
                        <a:pt x="7" y="109"/>
                      </a:lnTo>
                      <a:lnTo>
                        <a:pt x="7" y="106"/>
                      </a:lnTo>
                      <a:lnTo>
                        <a:pt x="5" y="104"/>
                      </a:lnTo>
                      <a:lnTo>
                        <a:pt x="5" y="102"/>
                      </a:lnTo>
                      <a:lnTo>
                        <a:pt x="5" y="100"/>
                      </a:lnTo>
                      <a:lnTo>
                        <a:pt x="5" y="98"/>
                      </a:lnTo>
                      <a:lnTo>
                        <a:pt x="5" y="97"/>
                      </a:lnTo>
                      <a:lnTo>
                        <a:pt x="6" y="95"/>
                      </a:lnTo>
                      <a:lnTo>
                        <a:pt x="8" y="95"/>
                      </a:lnTo>
                      <a:lnTo>
                        <a:pt x="9" y="94"/>
                      </a:lnTo>
                      <a:lnTo>
                        <a:pt x="9" y="92"/>
                      </a:lnTo>
                      <a:lnTo>
                        <a:pt x="10" y="90"/>
                      </a:lnTo>
                      <a:lnTo>
                        <a:pt x="10" y="88"/>
                      </a:lnTo>
                      <a:lnTo>
                        <a:pt x="10" y="87"/>
                      </a:lnTo>
                      <a:lnTo>
                        <a:pt x="10" y="85"/>
                      </a:lnTo>
                      <a:lnTo>
                        <a:pt x="10" y="83"/>
                      </a:lnTo>
                      <a:lnTo>
                        <a:pt x="13" y="81"/>
                      </a:lnTo>
                      <a:lnTo>
                        <a:pt x="13" y="79"/>
                      </a:lnTo>
                      <a:lnTo>
                        <a:pt x="14" y="77"/>
                      </a:lnTo>
                      <a:lnTo>
                        <a:pt x="14" y="75"/>
                      </a:lnTo>
                      <a:lnTo>
                        <a:pt x="15" y="73"/>
                      </a:lnTo>
                      <a:lnTo>
                        <a:pt x="15" y="72"/>
                      </a:lnTo>
                      <a:lnTo>
                        <a:pt x="16" y="70"/>
                      </a:lnTo>
                      <a:lnTo>
                        <a:pt x="16" y="68"/>
                      </a:lnTo>
                      <a:lnTo>
                        <a:pt x="19" y="65"/>
                      </a:lnTo>
                      <a:lnTo>
                        <a:pt x="19" y="63"/>
                      </a:lnTo>
                      <a:lnTo>
                        <a:pt x="20" y="61"/>
                      </a:lnTo>
                      <a:lnTo>
                        <a:pt x="20" y="59"/>
                      </a:lnTo>
                      <a:lnTo>
                        <a:pt x="23" y="57"/>
                      </a:lnTo>
                      <a:lnTo>
                        <a:pt x="23" y="55"/>
                      </a:lnTo>
                      <a:lnTo>
                        <a:pt x="24" y="53"/>
                      </a:lnTo>
                      <a:lnTo>
                        <a:pt x="24" y="51"/>
                      </a:lnTo>
                      <a:lnTo>
                        <a:pt x="24" y="49"/>
                      </a:lnTo>
                      <a:lnTo>
                        <a:pt x="25" y="47"/>
                      </a:lnTo>
                      <a:lnTo>
                        <a:pt x="24" y="47"/>
                      </a:lnTo>
                      <a:lnTo>
                        <a:pt x="24" y="45"/>
                      </a:lnTo>
                      <a:lnTo>
                        <a:pt x="24" y="43"/>
                      </a:lnTo>
                      <a:lnTo>
                        <a:pt x="24" y="41"/>
                      </a:lnTo>
                      <a:lnTo>
                        <a:pt x="25" y="40"/>
                      </a:lnTo>
                      <a:lnTo>
                        <a:pt x="23" y="40"/>
                      </a:lnTo>
                    </a:path>
                  </a:pathLst>
                </a:custGeom>
                <a:grpFill/>
                <a:ln w="6350" cap="flat" cmpd="sng">
                  <a:solidFill>
                    <a:srgbClr val="B2B2B2"/>
                  </a:solidFill>
                  <a:prstDash val="solid"/>
                  <a:round/>
                  <a:headEnd type="none" w="med" len="med"/>
                  <a:tailEnd type="none" w="med" len="med"/>
                </a:ln>
              </p:spPr>
              <p:txBody>
                <a:bodyPr lIns="0" tIns="0" rIns="0" bIns="0" anchor="b"/>
                <a:lstStyle/>
                <a:p>
                  <a:pPr fontAlgn="auto">
                    <a:spcBef>
                      <a:spcPts val="0"/>
                    </a:spcBef>
                    <a:spcAft>
                      <a:spcPts val="0"/>
                    </a:spcAft>
                    <a:defRPr/>
                  </a:pPr>
                  <a:endParaRPr lang="en-US">
                    <a:latin typeface="Century Gothic" pitchFamily="34" charset="0"/>
                    <a:ea typeface="+mn-ea"/>
                  </a:endParaRPr>
                </a:p>
              </p:txBody>
            </p:sp>
          </p:grpSp>
          <p:sp>
            <p:nvSpPr>
              <p:cNvPr id="37" name="TextBox 369"/>
              <p:cNvSpPr txBox="1">
                <a:spLocks noChangeArrowheads="1"/>
              </p:cNvSpPr>
              <p:nvPr/>
            </p:nvSpPr>
            <p:spPr bwMode="auto">
              <a:xfrm>
                <a:off x="2406809" y="2879173"/>
                <a:ext cx="441325" cy="246063"/>
              </a:xfrm>
              <a:prstGeom prst="rect">
                <a:avLst/>
              </a:prstGeom>
              <a:noFill/>
              <a:ln w="9525">
                <a:noFill/>
                <a:miter lim="800000"/>
              </a:ln>
            </p:spPr>
            <p:txBody>
              <a:bodyPr wrap="none">
                <a:spAutoFit/>
              </a:bodyPr>
              <a:lstStyle/>
              <a:p>
                <a:r>
                  <a:rPr lang="zh-CN" altLang="en-US" sz="1000" b="1" dirty="0">
                    <a:latin typeface="微软雅黑" panose="020B0503020204020204" pitchFamily="34" charset="-122"/>
                    <a:ea typeface="微软雅黑" panose="020B0503020204020204" pitchFamily="34" charset="-122"/>
                  </a:rPr>
                  <a:t>北京</a:t>
                </a:r>
              </a:p>
            </p:txBody>
          </p:sp>
          <p:sp>
            <p:nvSpPr>
              <p:cNvPr id="39" name="TextBox 378"/>
              <p:cNvSpPr txBox="1">
                <a:spLocks noChangeArrowheads="1"/>
              </p:cNvSpPr>
              <p:nvPr/>
            </p:nvSpPr>
            <p:spPr bwMode="auto">
              <a:xfrm>
                <a:off x="2805388" y="3269795"/>
                <a:ext cx="223932" cy="122394"/>
              </a:xfrm>
              <a:prstGeom prst="rect">
                <a:avLst/>
              </a:prstGeom>
              <a:noFill/>
              <a:ln w="9525">
                <a:noFill/>
                <a:miter lim="800000"/>
              </a:ln>
            </p:spPr>
            <p:txBody>
              <a:bodyPr wrap="none">
                <a:spAutoFit/>
              </a:bodyPr>
              <a:lstStyle/>
              <a:p>
                <a:r>
                  <a:rPr lang="zh-CN" altLang="en-US" sz="1000" b="1" dirty="0">
                    <a:solidFill>
                      <a:schemeClr val="bg1"/>
                    </a:solidFill>
                    <a:latin typeface="微软雅黑" panose="020B0503020204020204" pitchFamily="34" charset="-122"/>
                    <a:ea typeface="微软雅黑" panose="020B0503020204020204" pitchFamily="34" charset="-122"/>
                  </a:rPr>
                  <a:t>上海</a:t>
                </a:r>
              </a:p>
            </p:txBody>
          </p:sp>
          <p:pic>
            <p:nvPicPr>
              <p:cNvPr id="40" name="图片 7"/>
              <p:cNvPicPr>
                <a:picLocks noChangeAspect="1"/>
              </p:cNvPicPr>
              <p:nvPr/>
            </p:nvPicPr>
            <p:blipFill>
              <a:blip r:embed="rId7"/>
              <a:srcRect l="22650" t="44862" r="63005" b="39037"/>
              <a:stretch>
                <a:fillRect/>
              </a:stretch>
            </p:blipFill>
            <p:spPr bwMode="auto">
              <a:xfrm>
                <a:off x="2805389" y="3447350"/>
                <a:ext cx="198438" cy="198438"/>
              </a:xfrm>
              <a:prstGeom prst="rect">
                <a:avLst/>
              </a:prstGeom>
              <a:noFill/>
              <a:ln w="9525">
                <a:noFill/>
                <a:miter lim="800000"/>
                <a:headEnd/>
                <a:tailEnd/>
              </a:ln>
            </p:spPr>
          </p:pic>
          <p:sp>
            <p:nvSpPr>
              <p:cNvPr id="3" name="TextBox 383"/>
              <p:cNvSpPr txBox="1">
                <a:spLocks noChangeArrowheads="1"/>
              </p:cNvSpPr>
              <p:nvPr/>
            </p:nvSpPr>
            <p:spPr bwMode="auto">
              <a:xfrm>
                <a:off x="2660337" y="3543300"/>
                <a:ext cx="441325" cy="246063"/>
              </a:xfrm>
              <a:prstGeom prst="rect">
                <a:avLst/>
              </a:prstGeom>
              <a:noFill/>
              <a:ln w="9525">
                <a:noFill/>
                <a:miter lim="800000"/>
              </a:ln>
            </p:spPr>
            <p:txBody>
              <a:bodyPr wrap="none">
                <a:spAutoFit/>
              </a:bodyPr>
              <a:lstStyle/>
              <a:p>
                <a:r>
                  <a:rPr lang="zh-CN" altLang="en-US" sz="1000" b="1" dirty="0">
                    <a:latin typeface="微软雅黑" panose="020B0503020204020204" pitchFamily="34" charset="-122"/>
                    <a:ea typeface="微软雅黑" panose="020B0503020204020204" pitchFamily="34" charset="-122"/>
                  </a:rPr>
                  <a:t>杭州</a:t>
                </a:r>
              </a:p>
            </p:txBody>
          </p:sp>
          <p:pic>
            <p:nvPicPr>
              <p:cNvPr id="5" name="图片 13"/>
              <p:cNvPicPr>
                <a:picLocks noChangeAspect="1"/>
              </p:cNvPicPr>
              <p:nvPr/>
            </p:nvPicPr>
            <p:blipFill>
              <a:blip r:embed="rId8"/>
              <a:srcRect l="14523" t="18333" r="62949" b="19276"/>
              <a:stretch>
                <a:fillRect/>
              </a:stretch>
            </p:blipFill>
            <p:spPr bwMode="auto">
              <a:xfrm>
                <a:off x="2424113" y="3395663"/>
                <a:ext cx="163512" cy="214312"/>
              </a:xfrm>
              <a:prstGeom prst="rect">
                <a:avLst/>
              </a:prstGeom>
              <a:noFill/>
              <a:ln w="9525">
                <a:noFill/>
                <a:miter lim="800000"/>
                <a:headEnd/>
                <a:tailEnd/>
              </a:ln>
            </p:spPr>
          </p:pic>
          <p:sp>
            <p:nvSpPr>
              <p:cNvPr id="6" name="TextBox 385"/>
              <p:cNvSpPr txBox="1">
                <a:spLocks noChangeArrowheads="1"/>
              </p:cNvSpPr>
              <p:nvPr/>
            </p:nvSpPr>
            <p:spPr bwMode="auto">
              <a:xfrm>
                <a:off x="2267571" y="3448277"/>
                <a:ext cx="441325" cy="247650"/>
              </a:xfrm>
              <a:prstGeom prst="rect">
                <a:avLst/>
              </a:prstGeom>
              <a:noFill/>
              <a:ln w="9525">
                <a:noFill/>
                <a:miter lim="800000"/>
              </a:ln>
            </p:spPr>
            <p:txBody>
              <a:bodyPr wrap="none">
                <a:spAutoFit/>
              </a:bodyPr>
              <a:lstStyle/>
              <a:p>
                <a:r>
                  <a:rPr lang="zh-CN" altLang="en-US" sz="1000" b="1" dirty="0">
                    <a:latin typeface="微软雅黑" panose="020B0503020204020204" pitchFamily="34" charset="-122"/>
                    <a:ea typeface="微软雅黑" panose="020B0503020204020204" pitchFamily="34" charset="-122"/>
                  </a:rPr>
                  <a:t>武汉</a:t>
                </a:r>
              </a:p>
            </p:txBody>
          </p:sp>
          <p:sp>
            <p:nvSpPr>
              <p:cNvPr id="7" name="TextBox 387"/>
              <p:cNvSpPr txBox="1">
                <a:spLocks noChangeArrowheads="1"/>
              </p:cNvSpPr>
              <p:nvPr/>
            </p:nvSpPr>
            <p:spPr bwMode="auto">
              <a:xfrm>
                <a:off x="1953679" y="3378843"/>
                <a:ext cx="233182" cy="122394"/>
              </a:xfrm>
              <a:prstGeom prst="rect">
                <a:avLst/>
              </a:prstGeom>
              <a:noFill/>
              <a:ln w="9525">
                <a:noFill/>
                <a:miter lim="800000"/>
              </a:ln>
            </p:spPr>
            <p:txBody>
              <a:bodyPr wrap="none">
                <a:spAutoFit/>
              </a:bodyPr>
              <a:lstStyle/>
              <a:p>
                <a:r>
                  <a:rPr lang="zh-CN" altLang="en-US" sz="1000" b="1" dirty="0">
                    <a:latin typeface="微软雅黑" panose="020B0503020204020204" pitchFamily="34" charset="-122"/>
                    <a:ea typeface="微软雅黑" panose="020B0503020204020204" pitchFamily="34" charset="-122"/>
                  </a:rPr>
                  <a:t>西安</a:t>
                </a:r>
              </a:p>
            </p:txBody>
          </p:sp>
          <p:pic>
            <p:nvPicPr>
              <p:cNvPr id="45" name="图片 7"/>
              <p:cNvPicPr>
                <a:picLocks noChangeAspect="1"/>
              </p:cNvPicPr>
              <p:nvPr/>
            </p:nvPicPr>
            <p:blipFill>
              <a:blip r:embed="rId7"/>
              <a:srcRect l="22650" t="44862" r="63005" b="39037"/>
              <a:stretch>
                <a:fillRect/>
              </a:stretch>
            </p:blipFill>
            <p:spPr bwMode="auto">
              <a:xfrm>
                <a:off x="2480717" y="3880213"/>
                <a:ext cx="196850" cy="198437"/>
              </a:xfrm>
              <a:prstGeom prst="rect">
                <a:avLst/>
              </a:prstGeom>
              <a:noFill/>
              <a:ln w="9525">
                <a:noFill/>
                <a:miter lim="800000"/>
                <a:headEnd/>
                <a:tailEnd/>
              </a:ln>
            </p:spPr>
          </p:pic>
          <p:sp>
            <p:nvSpPr>
              <p:cNvPr id="46" name="TextBox 389"/>
              <p:cNvSpPr txBox="1">
                <a:spLocks noChangeArrowheads="1"/>
              </p:cNvSpPr>
              <p:nvPr/>
            </p:nvSpPr>
            <p:spPr bwMode="auto">
              <a:xfrm>
                <a:off x="2283357" y="3874430"/>
                <a:ext cx="528637" cy="246063"/>
              </a:xfrm>
              <a:prstGeom prst="rect">
                <a:avLst/>
              </a:prstGeom>
              <a:noFill/>
              <a:ln w="9525">
                <a:noFill/>
                <a:miter lim="800000"/>
              </a:ln>
            </p:spPr>
            <p:txBody>
              <a:bodyPr>
                <a:spAutoFit/>
              </a:bodyPr>
              <a:lstStyle/>
              <a:p>
                <a:r>
                  <a:rPr lang="zh-CN" altLang="en-US" sz="1000" b="1" dirty="0">
                    <a:latin typeface="微软雅黑" panose="020B0503020204020204" pitchFamily="34" charset="-122"/>
                    <a:ea typeface="微软雅黑" panose="020B0503020204020204" pitchFamily="34" charset="-122"/>
                  </a:rPr>
                  <a:t>广州</a:t>
                </a:r>
              </a:p>
            </p:txBody>
          </p:sp>
          <p:sp>
            <p:nvSpPr>
              <p:cNvPr id="47" name="TextBox 391"/>
              <p:cNvSpPr txBox="1">
                <a:spLocks noChangeArrowheads="1"/>
              </p:cNvSpPr>
              <p:nvPr/>
            </p:nvSpPr>
            <p:spPr bwMode="auto">
              <a:xfrm>
                <a:off x="2485785" y="3909185"/>
                <a:ext cx="439737" cy="246062"/>
              </a:xfrm>
              <a:prstGeom prst="rect">
                <a:avLst/>
              </a:prstGeom>
              <a:noFill/>
              <a:ln w="9525">
                <a:noFill/>
                <a:miter lim="800000"/>
              </a:ln>
            </p:spPr>
            <p:txBody>
              <a:bodyPr wrap="none">
                <a:spAutoFit/>
              </a:bodyPr>
              <a:lstStyle/>
              <a:p>
                <a:r>
                  <a:rPr lang="zh-CN" altLang="en-US" sz="1000" b="1" dirty="0">
                    <a:latin typeface="微软雅黑" panose="020B0503020204020204" pitchFamily="34" charset="-122"/>
                    <a:ea typeface="微软雅黑" panose="020B0503020204020204" pitchFamily="34" charset="-122"/>
                  </a:rPr>
                  <a:t>深圳</a:t>
                </a:r>
              </a:p>
            </p:txBody>
          </p:sp>
        </p:grpSp>
        <p:pic>
          <p:nvPicPr>
            <p:cNvPr id="20" name="图片 13"/>
            <p:cNvPicPr>
              <a:picLocks noChangeAspect="1"/>
            </p:cNvPicPr>
            <p:nvPr/>
          </p:nvPicPr>
          <p:blipFill>
            <a:blip r:embed="rId8"/>
            <a:srcRect l="14523" t="18333" r="62949" b="19276"/>
            <a:stretch>
              <a:fillRect/>
            </a:stretch>
          </p:blipFill>
          <p:spPr bwMode="auto">
            <a:xfrm>
              <a:off x="3545275" y="3780489"/>
              <a:ext cx="312345" cy="434329"/>
            </a:xfrm>
            <a:prstGeom prst="rect">
              <a:avLst/>
            </a:prstGeom>
            <a:noFill/>
            <a:ln w="9525">
              <a:noFill/>
              <a:miter lim="800000"/>
              <a:headEnd/>
              <a:tailEnd/>
            </a:ln>
          </p:spPr>
        </p:pic>
        <p:pic>
          <p:nvPicPr>
            <p:cNvPr id="21" name="图片 13"/>
            <p:cNvPicPr>
              <a:picLocks noChangeAspect="1"/>
            </p:cNvPicPr>
            <p:nvPr/>
          </p:nvPicPr>
          <p:blipFill>
            <a:blip r:embed="rId8"/>
            <a:srcRect l="14523" t="18333" r="62949" b="19276"/>
            <a:stretch>
              <a:fillRect/>
            </a:stretch>
          </p:blipFill>
          <p:spPr bwMode="auto">
            <a:xfrm>
              <a:off x="4134678" y="4763726"/>
              <a:ext cx="312345" cy="434329"/>
            </a:xfrm>
            <a:prstGeom prst="rect">
              <a:avLst/>
            </a:prstGeom>
            <a:noFill/>
            <a:ln w="9525">
              <a:noFill/>
              <a:miter lim="800000"/>
              <a:headEnd/>
              <a:tailEnd/>
            </a:ln>
          </p:spPr>
        </p:pic>
        <p:sp>
          <p:nvSpPr>
            <p:cNvPr id="26" name="TextBox 387"/>
            <p:cNvSpPr txBox="1">
              <a:spLocks noChangeArrowheads="1"/>
            </p:cNvSpPr>
            <p:nvPr/>
          </p:nvSpPr>
          <p:spPr bwMode="auto">
            <a:xfrm>
              <a:off x="4104361" y="3484435"/>
              <a:ext cx="441146" cy="246221"/>
            </a:xfrm>
            <a:prstGeom prst="rect">
              <a:avLst/>
            </a:prstGeom>
            <a:noFill/>
            <a:ln w="9525">
              <a:noFill/>
              <a:miter lim="800000"/>
            </a:ln>
          </p:spPr>
          <p:txBody>
            <a:bodyPr wrap="none">
              <a:spAutoFit/>
            </a:bodyPr>
            <a:lstStyle/>
            <a:p>
              <a:r>
                <a:rPr lang="zh-CN" altLang="en-US" sz="1000" b="1" dirty="0">
                  <a:latin typeface="微软雅黑" panose="020B0503020204020204" pitchFamily="34" charset="-122"/>
                  <a:ea typeface="微软雅黑" panose="020B0503020204020204" pitchFamily="34" charset="-122"/>
                </a:rPr>
                <a:t>南京</a:t>
              </a:r>
            </a:p>
          </p:txBody>
        </p:sp>
        <p:pic>
          <p:nvPicPr>
            <p:cNvPr id="30" name="图片 7"/>
            <p:cNvPicPr>
              <a:picLocks noChangeAspect="1"/>
            </p:cNvPicPr>
            <p:nvPr/>
          </p:nvPicPr>
          <p:blipFill>
            <a:blip r:embed="rId7"/>
            <a:srcRect l="22650" t="44862" r="63005" b="39037"/>
            <a:stretch>
              <a:fillRect/>
            </a:stretch>
          </p:blipFill>
          <p:spPr bwMode="auto">
            <a:xfrm>
              <a:off x="4357686" y="4572008"/>
              <a:ext cx="372412" cy="399198"/>
            </a:xfrm>
            <a:prstGeom prst="rect">
              <a:avLst/>
            </a:prstGeom>
            <a:noFill/>
            <a:ln w="9525">
              <a:noFill/>
              <a:miter lim="800000"/>
              <a:headEnd/>
              <a:tailEnd/>
            </a:ln>
          </p:spPr>
        </p:pic>
        <p:sp>
          <p:nvSpPr>
            <p:cNvPr id="31" name="TextBox 389"/>
            <p:cNvSpPr txBox="1">
              <a:spLocks noChangeArrowheads="1"/>
            </p:cNvSpPr>
            <p:nvPr/>
          </p:nvSpPr>
          <p:spPr bwMode="auto">
            <a:xfrm>
              <a:off x="4500562" y="4500570"/>
              <a:ext cx="1000104" cy="246221"/>
            </a:xfrm>
            <a:prstGeom prst="rect">
              <a:avLst/>
            </a:prstGeom>
            <a:noFill/>
            <a:ln w="9525">
              <a:noFill/>
              <a:miter lim="800000"/>
            </a:ln>
          </p:spPr>
          <p:txBody>
            <a:bodyPr>
              <a:spAutoFit/>
            </a:bodyPr>
            <a:lstStyle/>
            <a:p>
              <a:r>
                <a:rPr lang="zh-CN" altLang="en-US" sz="1000" b="1" dirty="0">
                  <a:latin typeface="微软雅黑" panose="020B0503020204020204" pitchFamily="34" charset="-122"/>
                  <a:ea typeface="微软雅黑" panose="020B0503020204020204" pitchFamily="34" charset="-122"/>
                </a:rPr>
                <a:t>福州</a:t>
              </a:r>
            </a:p>
          </p:txBody>
        </p:sp>
        <p:pic>
          <p:nvPicPr>
            <p:cNvPr id="32" name="图片 7"/>
            <p:cNvPicPr>
              <a:picLocks noChangeAspect="1"/>
            </p:cNvPicPr>
            <p:nvPr/>
          </p:nvPicPr>
          <p:blipFill>
            <a:blip r:embed="rId7"/>
            <a:srcRect l="22650" t="44862" r="63005" b="39037"/>
            <a:stretch>
              <a:fillRect/>
            </a:stretch>
          </p:blipFill>
          <p:spPr bwMode="auto">
            <a:xfrm>
              <a:off x="4000496" y="4429132"/>
              <a:ext cx="372412" cy="399198"/>
            </a:xfrm>
            <a:prstGeom prst="rect">
              <a:avLst/>
            </a:prstGeom>
            <a:noFill/>
            <a:ln w="9525">
              <a:noFill/>
              <a:miter lim="800000"/>
              <a:headEnd/>
              <a:tailEnd/>
            </a:ln>
          </p:spPr>
        </p:pic>
        <p:sp>
          <p:nvSpPr>
            <p:cNvPr id="33" name="TextBox 378"/>
            <p:cNvSpPr txBox="1">
              <a:spLocks noChangeArrowheads="1"/>
            </p:cNvSpPr>
            <p:nvPr/>
          </p:nvSpPr>
          <p:spPr bwMode="auto">
            <a:xfrm>
              <a:off x="3714744" y="4429132"/>
              <a:ext cx="441146" cy="246221"/>
            </a:xfrm>
            <a:prstGeom prst="rect">
              <a:avLst/>
            </a:prstGeom>
            <a:noFill/>
            <a:ln w="9525">
              <a:noFill/>
              <a:miter lim="800000"/>
            </a:ln>
          </p:spPr>
          <p:txBody>
            <a:bodyPr wrap="none">
              <a:spAutoFit/>
            </a:bodyPr>
            <a:lstStyle/>
            <a:p>
              <a:r>
                <a:rPr lang="zh-CN" altLang="en-US" sz="1000" b="1" dirty="0">
                  <a:latin typeface="微软雅黑" panose="020B0503020204020204" pitchFamily="34" charset="-122"/>
                  <a:ea typeface="微软雅黑" panose="020B0503020204020204" pitchFamily="34" charset="-122"/>
                </a:rPr>
                <a:t>南昌</a:t>
              </a:r>
            </a:p>
          </p:txBody>
        </p:sp>
        <p:pic>
          <p:nvPicPr>
            <p:cNvPr id="34" name="图片 7"/>
            <p:cNvPicPr>
              <a:picLocks noChangeAspect="1"/>
            </p:cNvPicPr>
            <p:nvPr/>
          </p:nvPicPr>
          <p:blipFill>
            <a:blip r:embed="rId7"/>
            <a:srcRect l="22650" t="44862" r="63005" b="39037"/>
            <a:stretch>
              <a:fillRect/>
            </a:stretch>
          </p:blipFill>
          <p:spPr bwMode="auto">
            <a:xfrm>
              <a:off x="4125146" y="3071810"/>
              <a:ext cx="375416" cy="399200"/>
            </a:xfrm>
            <a:prstGeom prst="rect">
              <a:avLst/>
            </a:prstGeom>
            <a:noFill/>
            <a:ln w="9525">
              <a:noFill/>
              <a:miter lim="800000"/>
              <a:headEnd/>
              <a:tailEnd/>
            </a:ln>
          </p:spPr>
        </p:pic>
        <p:pic>
          <p:nvPicPr>
            <p:cNvPr id="35" name="图片 7"/>
            <p:cNvPicPr>
              <a:picLocks noChangeAspect="1"/>
            </p:cNvPicPr>
            <p:nvPr/>
          </p:nvPicPr>
          <p:blipFill>
            <a:blip r:embed="rId7"/>
            <a:srcRect l="22650" t="44862" r="63005" b="39037"/>
            <a:stretch>
              <a:fillRect/>
            </a:stretch>
          </p:blipFill>
          <p:spPr bwMode="auto">
            <a:xfrm>
              <a:off x="4768088" y="3857628"/>
              <a:ext cx="375416" cy="399200"/>
            </a:xfrm>
            <a:prstGeom prst="rect">
              <a:avLst/>
            </a:prstGeom>
            <a:noFill/>
            <a:ln w="9525">
              <a:noFill/>
              <a:miter lim="800000"/>
              <a:headEnd/>
              <a:tailEnd/>
            </a:ln>
          </p:spPr>
        </p:pic>
      </p:grpSp>
      <p:grpSp>
        <p:nvGrpSpPr>
          <p:cNvPr id="87" name="组合 298"/>
          <p:cNvGrpSpPr/>
          <p:nvPr/>
        </p:nvGrpSpPr>
        <p:grpSpPr bwMode="auto">
          <a:xfrm>
            <a:off x="8253095" y="1670685"/>
            <a:ext cx="2000250" cy="393700"/>
            <a:chOff x="513483" y="4630807"/>
            <a:chExt cx="2000383" cy="393724"/>
          </a:xfrm>
        </p:grpSpPr>
        <p:grpSp>
          <p:nvGrpSpPr>
            <p:cNvPr id="100" name="组合 32"/>
            <p:cNvGrpSpPr/>
            <p:nvPr/>
          </p:nvGrpSpPr>
          <p:grpSpPr bwMode="auto">
            <a:xfrm>
              <a:off x="513483" y="4630807"/>
              <a:ext cx="2000383" cy="393724"/>
              <a:chOff x="287740" y="1258795"/>
              <a:chExt cx="3553589" cy="735338"/>
            </a:xfrm>
          </p:grpSpPr>
          <p:pic>
            <p:nvPicPr>
              <p:cNvPr id="102" name="Picture 50" descr="na_b62"/>
              <p:cNvPicPr>
                <a:picLocks noChangeAspect="1" noChangeArrowheads="1"/>
              </p:cNvPicPr>
              <p:nvPr/>
            </p:nvPicPr>
            <p:blipFill>
              <a:blip r:embed="rId9">
                <a:lum contrast="6000"/>
              </a:blip>
              <a:srcRect/>
              <a:stretch>
                <a:fillRect/>
              </a:stretch>
            </p:blipFill>
            <p:spPr bwMode="auto">
              <a:xfrm>
                <a:off x="287740" y="1258795"/>
                <a:ext cx="3553589" cy="735338"/>
              </a:xfrm>
              <a:prstGeom prst="rect">
                <a:avLst/>
              </a:prstGeom>
              <a:noFill/>
              <a:ln w="9525">
                <a:noFill/>
                <a:miter lim="800000"/>
                <a:headEnd/>
                <a:tailEnd/>
              </a:ln>
              <a:effectLst>
                <a:outerShdw dist="63500" dir="3187806" algn="ctr" rotWithShape="0">
                  <a:srgbClr val="808080">
                    <a:alpha val="50000"/>
                  </a:srgbClr>
                </a:outerShdw>
              </a:effectLst>
            </p:spPr>
          </p:pic>
          <p:pic>
            <p:nvPicPr>
              <p:cNvPr id="103" name="Picture 51" descr="bo3[1].gif 2988byte"/>
              <p:cNvPicPr>
                <a:picLocks noChangeAspect="1" noChangeArrowheads="1"/>
              </p:cNvPicPr>
              <p:nvPr/>
            </p:nvPicPr>
            <p:blipFill>
              <a:blip r:embed="rId10"/>
              <a:srcRect/>
              <a:stretch>
                <a:fillRect/>
              </a:stretch>
            </p:blipFill>
            <p:spPr bwMode="auto">
              <a:xfrm>
                <a:off x="441557" y="1364652"/>
                <a:ext cx="476236" cy="462940"/>
              </a:xfrm>
              <a:prstGeom prst="rect">
                <a:avLst/>
              </a:prstGeom>
              <a:noFill/>
              <a:ln w="9525">
                <a:noFill/>
                <a:miter lim="800000"/>
                <a:headEnd/>
                <a:tailEnd/>
              </a:ln>
            </p:spPr>
          </p:pic>
        </p:grpSp>
        <p:sp>
          <p:nvSpPr>
            <p:cNvPr id="101" name="矩形 100"/>
            <p:cNvSpPr>
              <a:spLocks noChangeArrowheads="1"/>
            </p:cNvSpPr>
            <p:nvPr/>
          </p:nvSpPr>
          <p:spPr bwMode="auto">
            <a:xfrm>
              <a:off x="865931" y="4630807"/>
              <a:ext cx="1476784" cy="338544"/>
            </a:xfrm>
            <a:prstGeom prst="rect">
              <a:avLst/>
            </a:prstGeom>
            <a:noFill/>
            <a:ln>
              <a:noFill/>
            </a:ln>
          </p:spPr>
          <p:txBody>
            <a:bodyPr wrap="none">
              <a:spAutoFit/>
            </a:bodyPr>
            <a:lstStyle/>
            <a:p>
              <a:pPr fontAlgn="auto">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600" b="1" dirty="0">
                  <a:solidFill>
                    <a:schemeClr val="tx1">
                      <a:lumMod val="75000"/>
                      <a:lumOff val="25000"/>
                    </a:schemeClr>
                  </a:solidFill>
                  <a:effectLst/>
                  <a:latin typeface="微软雅黑" panose="020B0503020204020204" pitchFamily="34" charset="-122"/>
                  <a:ea typeface="微软雅黑" panose="020B0503020204020204" pitchFamily="34" charset="-122"/>
                </a:rPr>
                <a:t>总部及分公司</a:t>
              </a:r>
            </a:p>
          </p:txBody>
        </p:sp>
      </p:grpSp>
      <p:grpSp>
        <p:nvGrpSpPr>
          <p:cNvPr id="88" name="组合 298"/>
          <p:cNvGrpSpPr/>
          <p:nvPr/>
        </p:nvGrpSpPr>
        <p:grpSpPr bwMode="auto">
          <a:xfrm>
            <a:off x="8253095" y="3396615"/>
            <a:ext cx="2571750" cy="3320415"/>
            <a:chOff x="513483" y="4630807"/>
            <a:chExt cx="2571789" cy="3320501"/>
          </a:xfrm>
        </p:grpSpPr>
        <p:grpSp>
          <p:nvGrpSpPr>
            <p:cNvPr id="92" name="组合 32"/>
            <p:cNvGrpSpPr/>
            <p:nvPr/>
          </p:nvGrpSpPr>
          <p:grpSpPr bwMode="auto">
            <a:xfrm>
              <a:off x="513483" y="4630807"/>
              <a:ext cx="2000383" cy="393724"/>
              <a:chOff x="287740" y="1258795"/>
              <a:chExt cx="3553589" cy="735338"/>
            </a:xfrm>
          </p:grpSpPr>
          <p:pic>
            <p:nvPicPr>
              <p:cNvPr id="98" name="Picture 50" descr="na_b62"/>
              <p:cNvPicPr>
                <a:picLocks noChangeAspect="1" noChangeArrowheads="1"/>
              </p:cNvPicPr>
              <p:nvPr/>
            </p:nvPicPr>
            <p:blipFill>
              <a:blip r:embed="rId9">
                <a:lum contrast="6000"/>
              </a:blip>
              <a:srcRect/>
              <a:stretch>
                <a:fillRect/>
              </a:stretch>
            </p:blipFill>
            <p:spPr bwMode="auto">
              <a:xfrm>
                <a:off x="287740" y="1258795"/>
                <a:ext cx="3553589" cy="735338"/>
              </a:xfrm>
              <a:prstGeom prst="rect">
                <a:avLst/>
              </a:prstGeom>
              <a:noFill/>
              <a:ln w="9525">
                <a:noFill/>
                <a:miter lim="800000"/>
                <a:headEnd/>
                <a:tailEnd/>
              </a:ln>
              <a:effectLst>
                <a:outerShdw dist="63500" dir="3187806" algn="ctr" rotWithShape="0">
                  <a:srgbClr val="808080">
                    <a:alpha val="50000"/>
                  </a:srgbClr>
                </a:outerShdw>
              </a:effectLst>
            </p:spPr>
          </p:pic>
          <p:pic>
            <p:nvPicPr>
              <p:cNvPr id="99" name="Picture 51" descr="bo3[1].gif 2988byte"/>
              <p:cNvPicPr>
                <a:picLocks noChangeAspect="1" noChangeArrowheads="1"/>
              </p:cNvPicPr>
              <p:nvPr/>
            </p:nvPicPr>
            <p:blipFill>
              <a:blip r:embed="rId10"/>
              <a:srcRect/>
              <a:stretch>
                <a:fillRect/>
              </a:stretch>
            </p:blipFill>
            <p:spPr bwMode="auto">
              <a:xfrm>
                <a:off x="441557" y="1364652"/>
                <a:ext cx="476236" cy="462940"/>
              </a:xfrm>
              <a:prstGeom prst="rect">
                <a:avLst/>
              </a:prstGeom>
              <a:noFill/>
              <a:ln w="9525">
                <a:noFill/>
                <a:miter lim="800000"/>
                <a:headEnd/>
                <a:tailEnd/>
              </a:ln>
            </p:spPr>
          </p:pic>
        </p:grpSp>
        <p:sp>
          <p:nvSpPr>
            <p:cNvPr id="93" name="矩形 92"/>
            <p:cNvSpPr>
              <a:spLocks noChangeArrowheads="1"/>
            </p:cNvSpPr>
            <p:nvPr/>
          </p:nvSpPr>
          <p:spPr bwMode="auto">
            <a:xfrm>
              <a:off x="865931" y="4630807"/>
              <a:ext cx="1127307" cy="338544"/>
            </a:xfrm>
            <a:prstGeom prst="rect">
              <a:avLst/>
            </a:prstGeom>
            <a:noFill/>
            <a:ln>
              <a:noFill/>
            </a:ln>
          </p:spPr>
          <p:txBody>
            <a:bodyPr wrap="none">
              <a:spAutoFit/>
            </a:bodyPr>
            <a:lstStyle/>
            <a:p>
              <a:pPr fontAlgn="auto">
                <a:spcBef>
                  <a:spcPts val="0"/>
                </a:spcBef>
                <a:spcAft>
                  <a:spcPts val="0"/>
                </a:spcAft>
                <a:defRPr/>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  研发中心</a:t>
              </a:r>
              <a:endParaRPr lang="zh-CN" altLang="en-US" sz="1600" b="1" dirty="0">
                <a:solidFill>
                  <a:schemeClr val="tx1">
                    <a:lumMod val="75000"/>
                    <a:lumOff val="2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nvGrpSpPr>
            <p:cNvPr id="94" name="组合 44"/>
            <p:cNvGrpSpPr/>
            <p:nvPr/>
          </p:nvGrpSpPr>
          <p:grpSpPr bwMode="auto">
            <a:xfrm>
              <a:off x="1299354" y="5199068"/>
              <a:ext cx="1025209" cy="384117"/>
              <a:chOff x="1072277" y="5238481"/>
              <a:chExt cx="1025209" cy="384840"/>
            </a:xfrm>
          </p:grpSpPr>
          <p:cxnSp>
            <p:nvCxnSpPr>
              <p:cNvPr id="96" name="直接连接符 95"/>
              <p:cNvCxnSpPr/>
              <p:nvPr/>
            </p:nvCxnSpPr>
            <p:spPr>
              <a:xfrm flipV="1">
                <a:off x="2097486" y="5238481"/>
                <a:ext cx="0" cy="38484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rot="10800000">
                <a:off x="1072277" y="5241712"/>
                <a:ext cx="1019171" cy="1596"/>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95" name="矩形 393"/>
            <p:cNvSpPr>
              <a:spLocks noChangeArrowheads="1"/>
            </p:cNvSpPr>
            <p:nvPr/>
          </p:nvSpPr>
          <p:spPr bwMode="auto">
            <a:xfrm>
              <a:off x="1227911" y="5273730"/>
              <a:ext cx="1857361" cy="2677578"/>
            </a:xfrm>
            <a:prstGeom prst="rect">
              <a:avLst/>
            </a:prstGeom>
            <a:noFill/>
            <a:ln w="9525">
              <a:noFill/>
              <a:miter lim="800000"/>
            </a:ln>
          </p:spPr>
          <p:txBody>
            <a:bodyPr>
              <a:spAutoFit/>
            </a:bodyPr>
            <a:lstStyle/>
            <a:p>
              <a:pPr>
                <a:lnSpc>
                  <a:spcPct val="150000"/>
                </a:lnSpc>
                <a:buFont typeface="Arial" panose="020B0604020202020204" pitchFamily="34" charset="0"/>
                <a:buChar cha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北京</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上海</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深圳</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杭州</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南京</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福州</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pP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grpSp>
      <p:cxnSp>
        <p:nvCxnSpPr>
          <p:cNvPr id="89" name="直接连接符 88"/>
          <p:cNvCxnSpPr/>
          <p:nvPr/>
        </p:nvCxnSpPr>
        <p:spPr bwMode="auto">
          <a:xfrm rot="10800000">
            <a:off x="9020175" y="2211705"/>
            <a:ext cx="1019175" cy="190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bwMode="auto">
          <a:xfrm flipV="1">
            <a:off x="10039350" y="2201545"/>
            <a:ext cx="0" cy="384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矩形 393"/>
          <p:cNvSpPr>
            <a:spLocks noChangeArrowheads="1"/>
          </p:cNvSpPr>
          <p:nvPr/>
        </p:nvSpPr>
        <p:spPr bwMode="auto">
          <a:xfrm>
            <a:off x="8967470" y="2313940"/>
            <a:ext cx="1857375" cy="831215"/>
          </a:xfrm>
          <a:prstGeom prst="rect">
            <a:avLst/>
          </a:prstGeom>
          <a:noFill/>
          <a:ln w="9525">
            <a:noFill/>
            <a:miter lim="800000"/>
          </a:ln>
        </p:spPr>
        <p:txBody>
          <a:bodyPr>
            <a:spAutoFit/>
          </a:bodyPr>
          <a:lstStyle/>
          <a:p>
            <a:pPr>
              <a:lnSpc>
                <a:spcPct val="150000"/>
              </a:lnSpc>
              <a:buFont typeface="Arial" panose="020B0604020202020204" pitchFamily="34" charset="0"/>
              <a:buChar cha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武汉</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buFont typeface="Arial" panose="020B0604020202020204" pitchFamily="34" charset="0"/>
              <a:buChar char="•"/>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广州</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21272" y="210820"/>
            <a:ext cx="12212638" cy="521970"/>
          </a:xfrm>
          <a:prstGeom prst="rect">
            <a:avLst/>
          </a:prstGeom>
          <a:noFill/>
        </p:spPr>
        <p:txBody>
          <a:bodyPr wrap="square" rtlCol="0">
            <a:spAutoFit/>
          </a:bodyPr>
          <a:lstStyle/>
          <a:p>
            <a:pPr algn="ctr" fontAlgn="auto"/>
            <a:r>
              <a:rPr lang="zh-CN"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业务分部</a:t>
            </a:r>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图片 27" descr="图片包含 就坐, 黑色, 建筑物, 户外&#10;&#10;已生成高可信度的说明"/>
          <p:cNvPicPr>
            <a:picLocks noChangeAspect="1"/>
          </p:cNvPicPr>
          <p:nvPr/>
        </p:nvPicPr>
        <p:blipFill rotWithShape="1">
          <a:blip r:embed="rId7">
            <a:extLst>
              <a:ext uri="{28A0092B-C50C-407E-A947-70E740481C1C}">
                <a14:useLocalDpi xmlns:a14="http://schemas.microsoft.com/office/drawing/2010/main" val="0"/>
              </a:ext>
            </a:extLst>
          </a:blip>
          <a:srcRect l="21947"/>
          <a:stretch>
            <a:fillRect/>
          </a:stretch>
        </p:blipFill>
        <p:spPr>
          <a:xfrm rot="15300000">
            <a:off x="3241471" y="208967"/>
            <a:ext cx="3763210" cy="4072236"/>
          </a:xfrm>
          <a:prstGeom prst="rect">
            <a:avLst/>
          </a:prstGeom>
        </p:spPr>
      </p:pic>
      <p:sp>
        <p:nvSpPr>
          <p:cNvPr id="3" name="文本框 2"/>
          <p:cNvSpPr txBox="1"/>
          <p:nvPr/>
        </p:nvSpPr>
        <p:spPr>
          <a:xfrm>
            <a:off x="5309364" y="1293639"/>
            <a:ext cx="1097280" cy="645160"/>
          </a:xfrm>
          <a:prstGeom prst="rect">
            <a:avLst/>
          </a:prstGeom>
          <a:noFill/>
        </p:spPr>
        <p:txBody>
          <a:bodyPr wrap="none" rtlCol="0">
            <a:spAutoFit/>
          </a:bodyPr>
          <a:lstStyle/>
          <a:p>
            <a:pPr algn="ctr"/>
            <a:r>
              <a:rPr lang="zh-CN" altLang="en-US" sz="3600" dirty="0">
                <a:solidFill>
                  <a:srgbClr val="FFFFFF">
                    <a:lumMod val="85000"/>
                  </a:srgbClr>
                </a:solidFill>
                <a:latin typeface="微软雅黑" panose="020B0503020204020204" pitchFamily="34" charset="-122"/>
                <a:ea typeface="微软雅黑" panose="020B0503020204020204" pitchFamily="34" charset="-122"/>
                <a:cs typeface="+mn-ea"/>
                <a:sym typeface="+mn-lt"/>
              </a:rPr>
              <a:t>主题</a:t>
            </a:r>
          </a:p>
        </p:txBody>
      </p:sp>
      <p:sp>
        <p:nvSpPr>
          <p:cNvPr id="24" name="文本框 23"/>
          <p:cNvSpPr txBox="1"/>
          <p:nvPr/>
        </p:nvSpPr>
        <p:spPr>
          <a:xfrm>
            <a:off x="5313984" y="1938486"/>
            <a:ext cx="1093120" cy="368300"/>
          </a:xfrm>
          <a:prstGeom prst="rect">
            <a:avLst/>
          </a:prstGeom>
          <a:noFill/>
        </p:spPr>
        <p:txBody>
          <a:bodyPr wrap="square" rtlCol="0">
            <a:spAutoFit/>
          </a:bodyPr>
          <a:lstStyle/>
          <a:p>
            <a:pPr algn="ctr"/>
            <a:r>
              <a:rPr lang="en-US" altLang="zh-CN" dirty="0">
                <a:solidFill>
                  <a:srgbClr val="FFFFFF">
                    <a:lumMod val="85000"/>
                  </a:srgbClr>
                </a:solidFill>
                <a:cs typeface="+mn-ea"/>
                <a:sym typeface="+mn-lt"/>
              </a:rPr>
              <a:t>CONTENT</a:t>
            </a:r>
            <a:endParaRPr lang="zh-CN" altLang="en-US" dirty="0">
              <a:solidFill>
                <a:srgbClr val="FFFFFF">
                  <a:lumMod val="85000"/>
                </a:srgbClr>
              </a:solidFill>
              <a:cs typeface="+mn-ea"/>
              <a:sym typeface="+mn-lt"/>
            </a:endParaRPr>
          </a:p>
        </p:txBody>
      </p:sp>
      <p:grpSp>
        <p:nvGrpSpPr>
          <p:cNvPr id="41" name="组合 40"/>
          <p:cNvGrpSpPr/>
          <p:nvPr/>
        </p:nvGrpSpPr>
        <p:grpSpPr>
          <a:xfrm rot="10800000" flipV="1">
            <a:off x="293197" y="2478244"/>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FF"/>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21947"/>
          <a:stretch>
            <a:fillRect/>
          </a:stretch>
        </p:blipFill>
        <p:spPr>
          <a:xfrm flipH="1">
            <a:off x="10613795" y="4865485"/>
            <a:ext cx="1341132" cy="1509838"/>
          </a:xfrm>
          <a:prstGeom prst="rect">
            <a:avLst/>
          </a:prstGeom>
        </p:spPr>
      </p:pic>
      <p:grpSp>
        <p:nvGrpSpPr>
          <p:cNvPr id="45" name="组合 44"/>
          <p:cNvGrpSpPr/>
          <p:nvPr/>
        </p:nvGrpSpPr>
        <p:grpSpPr>
          <a:xfrm>
            <a:off x="1541776" y="3739349"/>
            <a:ext cx="2844174" cy="672112"/>
            <a:chOff x="5292478" y="838789"/>
            <a:chExt cx="2844174" cy="672112"/>
          </a:xfrm>
        </p:grpSpPr>
        <p:sp>
          <p:nvSpPr>
            <p:cNvPr id="9" name="文本框 8"/>
            <p:cNvSpPr txBox="1"/>
            <p:nvPr/>
          </p:nvSpPr>
          <p:spPr>
            <a:xfrm>
              <a:off x="5306454" y="838789"/>
              <a:ext cx="2830198" cy="461665"/>
            </a:xfrm>
            <a:prstGeom prst="rect">
              <a:avLst/>
            </a:prstGeom>
            <a:noFill/>
          </p:spPr>
          <p:txBody>
            <a:bodyPr wrap="none" rtlCol="0">
              <a:spAutoFit/>
            </a:bodyPr>
            <a:lstStyle/>
            <a:p>
              <a:r>
                <a:rPr lang="en-US" altLang="zh-CN" sz="2400" b="1" dirty="0" smtClean="0">
                  <a:solidFill>
                    <a:srgbClr val="FFFFFF"/>
                  </a:solidFill>
                  <a:latin typeface="微软雅黑" panose="020B0503020204020204" pitchFamily="34" charset="-122"/>
                  <a:ea typeface="微软雅黑" panose="020B0503020204020204" pitchFamily="34" charset="-122"/>
                  <a:cs typeface="+mn-ea"/>
                  <a:sym typeface="+mn-lt"/>
                </a:rPr>
                <a:t>Python</a:t>
              </a:r>
              <a:r>
                <a:rPr lang="zh-CN" altLang="en-US" sz="2400" b="1" dirty="0" smtClean="0">
                  <a:solidFill>
                    <a:srgbClr val="FFFFFF"/>
                  </a:solidFill>
                  <a:latin typeface="微软雅黑" panose="020B0503020204020204" pitchFamily="34" charset="-122"/>
                  <a:ea typeface="微软雅黑" panose="020B0503020204020204" pitchFamily="34" charset="-122"/>
                  <a:cs typeface="+mn-ea"/>
                  <a:sym typeface="+mn-lt"/>
                </a:rPr>
                <a:t>与人工智能</a:t>
              </a:r>
              <a:endParaRPr lang="zh-CN" altLang="en-US" sz="2400" b="1"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5292478" y="1141569"/>
              <a:ext cx="1306063" cy="369332"/>
            </a:xfrm>
            <a:prstGeom prst="rect">
              <a:avLst/>
            </a:prstGeom>
          </p:spPr>
          <p:txBody>
            <a:bodyPr wrap="none">
              <a:spAutoFit/>
            </a:bodyPr>
            <a:lstStyle/>
            <a:p>
              <a:r>
                <a:rPr lang="en-US" altLang="zh-CN" dirty="0" smtClean="0">
                  <a:solidFill>
                    <a:srgbClr val="FFFFFF"/>
                  </a:solidFill>
                  <a:cs typeface="+mn-ea"/>
                  <a:sym typeface="+mn-lt"/>
                </a:rPr>
                <a:t>Python </a:t>
              </a:r>
              <a:r>
                <a:rPr lang="en-US" altLang="zh-CN" dirty="0">
                  <a:solidFill>
                    <a:srgbClr val="FFFFFF"/>
                  </a:solidFill>
                  <a:cs typeface="+mn-ea"/>
                  <a:sym typeface="+mn-lt"/>
                </a:rPr>
                <a:t>&amp; </a:t>
              </a:r>
              <a:r>
                <a:rPr lang="en-US" altLang="zh-CN" dirty="0" smtClean="0">
                  <a:solidFill>
                    <a:srgbClr val="FFFFFF"/>
                  </a:solidFill>
                  <a:cs typeface="+mn-ea"/>
                  <a:sym typeface="+mn-lt"/>
                </a:rPr>
                <a:t>AI</a:t>
              </a:r>
              <a:endParaRPr lang="en-US" altLang="zh-CN" dirty="0">
                <a:solidFill>
                  <a:srgbClr val="FFFFFF"/>
                </a:solidFill>
                <a:cs typeface="+mn-ea"/>
                <a:sym typeface="+mn-lt"/>
              </a:endParaRPr>
            </a:p>
          </p:txBody>
        </p:sp>
      </p:grpSp>
      <p:grpSp>
        <p:nvGrpSpPr>
          <p:cNvPr id="46" name="组合 45"/>
          <p:cNvGrpSpPr/>
          <p:nvPr/>
        </p:nvGrpSpPr>
        <p:grpSpPr>
          <a:xfrm>
            <a:off x="5313808" y="3739349"/>
            <a:ext cx="3257550" cy="671080"/>
            <a:chOff x="6021094" y="2540233"/>
            <a:chExt cx="3257550" cy="671080"/>
          </a:xfrm>
        </p:grpSpPr>
        <p:sp>
          <p:nvSpPr>
            <p:cNvPr id="15" name="文本框 14"/>
            <p:cNvSpPr txBox="1"/>
            <p:nvPr/>
          </p:nvSpPr>
          <p:spPr>
            <a:xfrm>
              <a:off x="6035070" y="2540233"/>
              <a:ext cx="2316480" cy="460375"/>
            </a:xfrm>
            <a:prstGeom prst="rect">
              <a:avLst/>
            </a:prstGeom>
            <a:noFill/>
          </p:spPr>
          <p:txBody>
            <a:bodyPr wrap="none" rtlCol="0">
              <a:spAutoFit/>
            </a:bodyPr>
            <a:lstStyle/>
            <a:p>
              <a:r>
                <a:rPr lang="zh-CN" altLang="en-US" sz="2400" b="1" dirty="0">
                  <a:solidFill>
                    <a:srgbClr val="FFFFFF"/>
                  </a:solidFill>
                  <a:latin typeface="微软雅黑" panose="020B0503020204020204" pitchFamily="34" charset="-122"/>
                  <a:ea typeface="微软雅黑" panose="020B0503020204020204" pitchFamily="34" charset="-122"/>
                  <a:cs typeface="+mn-ea"/>
                  <a:sym typeface="+mn-lt"/>
                </a:rPr>
                <a:t>就业与职业规划</a:t>
              </a:r>
            </a:p>
          </p:txBody>
        </p:sp>
        <p:sp>
          <p:nvSpPr>
            <p:cNvPr id="16" name="矩形 15"/>
            <p:cNvSpPr/>
            <p:nvPr/>
          </p:nvSpPr>
          <p:spPr>
            <a:xfrm>
              <a:off x="6021094" y="2843013"/>
              <a:ext cx="3257550" cy="368300"/>
            </a:xfrm>
            <a:prstGeom prst="rect">
              <a:avLst/>
            </a:prstGeom>
          </p:spPr>
          <p:txBody>
            <a:bodyPr wrap="none">
              <a:spAutoFit/>
            </a:bodyPr>
            <a:lstStyle/>
            <a:p>
              <a:r>
                <a:rPr lang="zh-CN" altLang="en-US" dirty="0">
                  <a:solidFill>
                    <a:srgbClr val="FFFFFF"/>
                  </a:solidFill>
                  <a:cs typeface="+mn-ea"/>
                  <a:sym typeface="+mn-lt"/>
                </a:rPr>
                <a:t>Employment and career planning</a:t>
              </a:r>
            </a:p>
          </p:txBody>
        </p:sp>
      </p:grpSp>
      <p:grpSp>
        <p:nvGrpSpPr>
          <p:cNvPr id="47" name="组合 46"/>
          <p:cNvGrpSpPr/>
          <p:nvPr/>
        </p:nvGrpSpPr>
        <p:grpSpPr>
          <a:xfrm>
            <a:off x="9623874" y="3739984"/>
            <a:ext cx="1595120" cy="671080"/>
            <a:chOff x="6057662" y="4025643"/>
            <a:chExt cx="1595120" cy="671080"/>
          </a:xfrm>
        </p:grpSpPr>
        <p:sp>
          <p:nvSpPr>
            <p:cNvPr id="17" name="文本框 16"/>
            <p:cNvSpPr txBox="1"/>
            <p:nvPr/>
          </p:nvSpPr>
          <p:spPr>
            <a:xfrm>
              <a:off x="6071638" y="4025643"/>
              <a:ext cx="1402080" cy="460375"/>
            </a:xfrm>
            <a:prstGeom prst="rect">
              <a:avLst/>
            </a:prstGeom>
            <a:noFill/>
          </p:spPr>
          <p:txBody>
            <a:bodyPr wrap="none" rtlCol="0">
              <a:spAutoFit/>
            </a:bodyPr>
            <a:lstStyle/>
            <a:p>
              <a:r>
                <a:rPr lang="zh-CN" altLang="en-US" sz="2400" b="1" dirty="0">
                  <a:solidFill>
                    <a:srgbClr val="FFFFFF"/>
                  </a:solidFill>
                  <a:latin typeface="微软雅黑" panose="020B0503020204020204" pitchFamily="34" charset="-122"/>
                  <a:ea typeface="微软雅黑" panose="020B0503020204020204" pitchFamily="34" charset="-122"/>
                  <a:cs typeface="+mn-ea"/>
                  <a:sym typeface="+mn-lt"/>
                </a:rPr>
                <a:t>软帝集团</a:t>
              </a:r>
              <a:endParaRPr lang="zh-CN" altLang="en-US" b="1" dirty="0">
                <a:solidFill>
                  <a:srgbClr val="FFFFFF"/>
                </a:solidFill>
                <a:cs typeface="+mn-ea"/>
                <a:sym typeface="+mn-lt"/>
              </a:endParaRPr>
            </a:p>
          </p:txBody>
        </p:sp>
        <p:sp>
          <p:nvSpPr>
            <p:cNvPr id="18" name="矩形 17"/>
            <p:cNvSpPr/>
            <p:nvPr/>
          </p:nvSpPr>
          <p:spPr>
            <a:xfrm>
              <a:off x="6057662" y="4328423"/>
              <a:ext cx="1595120" cy="368300"/>
            </a:xfrm>
            <a:prstGeom prst="rect">
              <a:avLst/>
            </a:prstGeom>
          </p:spPr>
          <p:txBody>
            <a:bodyPr wrap="none">
              <a:spAutoFit/>
            </a:bodyPr>
            <a:lstStyle/>
            <a:p>
              <a:r>
                <a:rPr lang="en-US" altLang="zh-CN" dirty="0">
                  <a:solidFill>
                    <a:srgbClr val="FFFFFF"/>
                  </a:solidFill>
                  <a:cs typeface="+mn-ea"/>
                  <a:sym typeface="+mn-lt"/>
                </a:rPr>
                <a:t>Softeem Group</a:t>
              </a:r>
            </a:p>
          </p:txBody>
        </p:sp>
      </p:grpSp>
      <p:sp>
        <p:nvSpPr>
          <p:cNvPr id="8" name="文本框 7"/>
          <p:cNvSpPr txBox="1"/>
          <p:nvPr/>
        </p:nvSpPr>
        <p:spPr>
          <a:xfrm>
            <a:off x="991596" y="3814430"/>
            <a:ext cx="550151" cy="523220"/>
          </a:xfrm>
          <a:prstGeom prst="rect">
            <a:avLst/>
          </a:prstGeom>
          <a:noFill/>
          <a:ln>
            <a:solidFill>
              <a:srgbClr val="37BBED"/>
            </a:solidFill>
          </a:ln>
        </p:spPr>
        <p:txBody>
          <a:bodyPr wrap="none" rtlCol="0">
            <a:spAutoFit/>
          </a:bodyPr>
          <a:lstStyle/>
          <a:p>
            <a:r>
              <a:rPr lang="en-US" altLang="zh-CN" sz="2800" b="1" dirty="0">
                <a:solidFill>
                  <a:srgbClr val="FFFFFF">
                    <a:lumMod val="85000"/>
                  </a:srgbClr>
                </a:solidFill>
                <a:cs typeface="+mn-ea"/>
                <a:sym typeface="+mn-lt"/>
              </a:rPr>
              <a:t>01</a:t>
            </a:r>
            <a:endParaRPr lang="zh-CN" altLang="en-US" sz="2800" b="1" dirty="0">
              <a:solidFill>
                <a:srgbClr val="FFFFFF">
                  <a:lumMod val="85000"/>
                </a:srgbClr>
              </a:solidFill>
              <a:cs typeface="+mn-ea"/>
              <a:sym typeface="+mn-lt"/>
            </a:endParaRPr>
          </a:p>
        </p:txBody>
      </p:sp>
      <p:sp>
        <p:nvSpPr>
          <p:cNvPr id="12" name="文本框 11"/>
          <p:cNvSpPr txBox="1"/>
          <p:nvPr/>
        </p:nvSpPr>
        <p:spPr>
          <a:xfrm>
            <a:off x="4749658" y="3814430"/>
            <a:ext cx="550151"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rgbClr val="FFFFFF">
                    <a:lumMod val="85000"/>
                  </a:srgbClr>
                </a:solidFill>
                <a:latin typeface="Calibri"/>
                <a:ea typeface="幼圆"/>
                <a:cs typeface="+mn-ea"/>
                <a:sym typeface="+mn-lt"/>
              </a:rPr>
              <a:t>02</a:t>
            </a:r>
            <a:endParaRPr lang="zh-CN" altLang="en-US" sz="2800" b="1" dirty="0">
              <a:solidFill>
                <a:srgbClr val="FFFFFF">
                  <a:lumMod val="85000"/>
                </a:srgbClr>
              </a:solidFill>
              <a:latin typeface="Calibri"/>
              <a:ea typeface="幼圆"/>
              <a:cs typeface="+mn-ea"/>
              <a:sym typeface="+mn-lt"/>
            </a:endParaRPr>
          </a:p>
        </p:txBody>
      </p:sp>
      <p:sp>
        <p:nvSpPr>
          <p:cNvPr id="13" name="文本框 12"/>
          <p:cNvSpPr txBox="1"/>
          <p:nvPr/>
        </p:nvSpPr>
        <p:spPr>
          <a:xfrm>
            <a:off x="9074329" y="3814430"/>
            <a:ext cx="550151" cy="523220"/>
          </a:xfrm>
          <a:prstGeom prst="rect">
            <a:avLst/>
          </a:prstGeom>
          <a:noFill/>
          <a:ln>
            <a:solidFill>
              <a:srgbClr val="37BBED"/>
            </a:solidFill>
          </a:ln>
        </p:spPr>
        <p:txBody>
          <a:bodyPr wrap="none" rtlCol="0">
            <a:spAutoFit/>
          </a:bodyPr>
          <a:lstStyle>
            <a:defPPr>
              <a:defRPr lang="zh-CN"/>
            </a:defPPr>
            <a:lvl1pPr>
              <a:defRPr sz="44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en-US" altLang="zh-CN" sz="2800" b="1" dirty="0">
                <a:solidFill>
                  <a:srgbClr val="FFFFFF">
                    <a:lumMod val="85000"/>
                  </a:srgbClr>
                </a:solidFill>
                <a:latin typeface="Calibri"/>
                <a:ea typeface="幼圆"/>
                <a:cs typeface="+mn-ea"/>
                <a:sym typeface="+mn-lt"/>
              </a:rPr>
              <a:t>03</a:t>
            </a:r>
            <a:endParaRPr lang="zh-CN" altLang="en-US" sz="2800" b="1" dirty="0">
              <a:solidFill>
                <a:srgbClr val="FFFFFF">
                  <a:lumMod val="85000"/>
                </a:srgbClr>
              </a:solidFill>
              <a:latin typeface="Calibri"/>
              <a:ea typeface="幼圆"/>
              <a:cs typeface="+mn-ea"/>
              <a:sym typeface="+mn-lt"/>
            </a:endParaRPr>
          </a:p>
        </p:txBody>
      </p:sp>
      <p:pic>
        <p:nvPicPr>
          <p:cNvPr id="6" name="图片 5"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spTree>
    <p:custDataLst>
      <p:tags r:id="rId1"/>
    </p:custDataLst>
    <p:extLst>
      <p:ext uri="{BB962C8B-B14F-4D97-AF65-F5344CB8AC3E}">
        <p14:creationId xmlns:p14="http://schemas.microsoft.com/office/powerpoint/2010/main" val="2900393355"/>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16" presetClass="entr" presetSubtype="42"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barn(outHorizontal)">
                                      <p:cBhvr>
                                        <p:cTn id="17" dur="500"/>
                                        <p:tgtEl>
                                          <p:spTgt spid="41"/>
                                        </p:tgtEl>
                                      </p:cBhvr>
                                    </p:animEffect>
                                  </p:childTnLst>
                                </p:cTn>
                              </p:par>
                              <p:par>
                                <p:cTn id="18" presetID="53" presetClass="entr" presetSubtype="16"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 calcmode="lin" valueType="num">
                                      <p:cBhvr>
                                        <p:cTn id="20" dur="500" fill="hold"/>
                                        <p:tgtEl>
                                          <p:spTgt spid="28"/>
                                        </p:tgtEl>
                                        <p:attrNameLst>
                                          <p:attrName>ppt_w</p:attrName>
                                        </p:attrNameLst>
                                      </p:cBhvr>
                                      <p:tavLst>
                                        <p:tav tm="0">
                                          <p:val>
                                            <p:fltVal val="0"/>
                                          </p:val>
                                        </p:tav>
                                        <p:tav tm="100000">
                                          <p:val>
                                            <p:strVal val="#ppt_w"/>
                                          </p:val>
                                        </p:tav>
                                      </p:tavLst>
                                    </p:anim>
                                    <p:anim calcmode="lin" valueType="num">
                                      <p:cBhvr>
                                        <p:cTn id="21" dur="500" fill="hold"/>
                                        <p:tgtEl>
                                          <p:spTgt spid="28"/>
                                        </p:tgtEl>
                                        <p:attrNameLst>
                                          <p:attrName>ppt_h</p:attrName>
                                        </p:attrNameLst>
                                      </p:cBhvr>
                                      <p:tavLst>
                                        <p:tav tm="0">
                                          <p:val>
                                            <p:fltVal val="0"/>
                                          </p:val>
                                        </p:tav>
                                        <p:tav tm="100000">
                                          <p:val>
                                            <p:strVal val="#ppt_h"/>
                                          </p:val>
                                        </p:tav>
                                      </p:tavLst>
                                    </p:anim>
                                    <p:animEffect transition="in" filter="fade">
                                      <p:cBhvr>
                                        <p:cTn id="22" dur="500"/>
                                        <p:tgtEl>
                                          <p:spTgt spid="28"/>
                                        </p:tgtEl>
                                      </p:cBhvr>
                                    </p:animEffect>
                                  </p:childTnLst>
                                </p:cTn>
                              </p:par>
                              <p:par>
                                <p:cTn id="23" presetID="53" presetClass="entr" presetSubtype="16"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animEffect transition="in" filter="fade">
                                      <p:cBhvr>
                                        <p:cTn id="27" dur="500"/>
                                        <p:tgtEl>
                                          <p:spTgt spid="29"/>
                                        </p:tgtEl>
                                      </p:cBhvr>
                                    </p:animEffect>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anim calcmode="lin" valueType="num">
                                      <p:cBhvr>
                                        <p:cTn id="32" dur="500" fill="hold"/>
                                        <p:tgtEl>
                                          <p:spTgt spid="8"/>
                                        </p:tgtEl>
                                        <p:attrNameLst>
                                          <p:attrName>ppt_x</p:attrName>
                                        </p:attrNameLst>
                                      </p:cBhvr>
                                      <p:tavLst>
                                        <p:tav tm="0">
                                          <p:val>
                                            <p:strVal val="#ppt_x"/>
                                          </p:val>
                                        </p:tav>
                                        <p:tav tm="100000">
                                          <p:val>
                                            <p:strVal val="#ppt_x"/>
                                          </p:val>
                                        </p:tav>
                                      </p:tavLst>
                                    </p:anim>
                                    <p:anim calcmode="lin" valueType="num">
                                      <p:cBhvr>
                                        <p:cTn id="33" dur="500" fill="hold"/>
                                        <p:tgtEl>
                                          <p:spTgt spid="8"/>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2" presetClass="entr" presetSubtype="2" fill="hold" nodeType="afterEffect">
                                  <p:stCondLst>
                                    <p:cond delay="0"/>
                                  </p:stCondLst>
                                  <p:childTnLst>
                                    <p:set>
                                      <p:cBhvr>
                                        <p:cTn id="36" dur="1" fill="hold">
                                          <p:stCondLst>
                                            <p:cond delay="0"/>
                                          </p:stCondLst>
                                        </p:cTn>
                                        <p:tgtEl>
                                          <p:spTgt spid="45"/>
                                        </p:tgtEl>
                                        <p:attrNameLst>
                                          <p:attrName>style.visibility</p:attrName>
                                        </p:attrNameLst>
                                      </p:cBhvr>
                                      <p:to>
                                        <p:strVal val="visible"/>
                                      </p:to>
                                    </p:set>
                                    <p:anim calcmode="lin" valueType="num">
                                      <p:cBhvr additive="base">
                                        <p:cTn id="37" dur="500" fill="hold"/>
                                        <p:tgtEl>
                                          <p:spTgt spid="45"/>
                                        </p:tgtEl>
                                        <p:attrNameLst>
                                          <p:attrName>ppt_x</p:attrName>
                                        </p:attrNameLst>
                                      </p:cBhvr>
                                      <p:tavLst>
                                        <p:tav tm="0">
                                          <p:val>
                                            <p:strVal val="1+#ppt_w/2"/>
                                          </p:val>
                                        </p:tav>
                                        <p:tav tm="100000">
                                          <p:val>
                                            <p:strVal val="#ppt_x"/>
                                          </p:val>
                                        </p:tav>
                                      </p:tavLst>
                                    </p:anim>
                                    <p:anim calcmode="lin" valueType="num">
                                      <p:cBhvr additive="base">
                                        <p:cTn id="38" dur="500" fill="hold"/>
                                        <p:tgtEl>
                                          <p:spTgt spid="45"/>
                                        </p:tgtEl>
                                        <p:attrNameLst>
                                          <p:attrName>ppt_y</p:attrName>
                                        </p:attrNameLst>
                                      </p:cBhvr>
                                      <p:tavLst>
                                        <p:tav tm="0">
                                          <p:val>
                                            <p:strVal val="#ppt_y"/>
                                          </p:val>
                                        </p:tav>
                                        <p:tav tm="100000">
                                          <p:val>
                                            <p:strVal val="#ppt_y"/>
                                          </p:val>
                                        </p:tav>
                                      </p:tavLst>
                                    </p:anim>
                                  </p:childTnLst>
                                </p:cTn>
                              </p:par>
                            </p:childTnLst>
                          </p:cTn>
                        </p:par>
                        <p:par>
                          <p:cTn id="39" fill="hold">
                            <p:stCondLst>
                              <p:cond delay="2000"/>
                            </p:stCondLst>
                            <p:childTnLst>
                              <p:par>
                                <p:cTn id="40" presetID="42"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anim calcmode="lin" valueType="num">
                                      <p:cBhvr>
                                        <p:cTn id="43" dur="500" fill="hold"/>
                                        <p:tgtEl>
                                          <p:spTgt spid="12"/>
                                        </p:tgtEl>
                                        <p:attrNameLst>
                                          <p:attrName>ppt_x</p:attrName>
                                        </p:attrNameLst>
                                      </p:cBhvr>
                                      <p:tavLst>
                                        <p:tav tm="0">
                                          <p:val>
                                            <p:strVal val="#ppt_x"/>
                                          </p:val>
                                        </p:tav>
                                        <p:tav tm="100000">
                                          <p:val>
                                            <p:strVal val="#ppt_x"/>
                                          </p:val>
                                        </p:tav>
                                      </p:tavLst>
                                    </p:anim>
                                    <p:anim calcmode="lin" valueType="num">
                                      <p:cBhvr>
                                        <p:cTn id="44" dur="500" fill="hold"/>
                                        <p:tgtEl>
                                          <p:spTgt spid="12"/>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2" presetClass="entr" presetSubtype="2" fill="hold" nodeType="afterEffect">
                                  <p:stCondLst>
                                    <p:cond delay="0"/>
                                  </p:stCondLst>
                                  <p:childTnLst>
                                    <p:set>
                                      <p:cBhvr>
                                        <p:cTn id="47" dur="1" fill="hold">
                                          <p:stCondLst>
                                            <p:cond delay="0"/>
                                          </p:stCondLst>
                                        </p:cTn>
                                        <p:tgtEl>
                                          <p:spTgt spid="46"/>
                                        </p:tgtEl>
                                        <p:attrNameLst>
                                          <p:attrName>style.visibility</p:attrName>
                                        </p:attrNameLst>
                                      </p:cBhvr>
                                      <p:to>
                                        <p:strVal val="visible"/>
                                      </p:to>
                                    </p:set>
                                    <p:anim calcmode="lin" valueType="num">
                                      <p:cBhvr additive="base">
                                        <p:cTn id="48" dur="500" fill="hold"/>
                                        <p:tgtEl>
                                          <p:spTgt spid="46"/>
                                        </p:tgtEl>
                                        <p:attrNameLst>
                                          <p:attrName>ppt_x</p:attrName>
                                        </p:attrNameLst>
                                      </p:cBhvr>
                                      <p:tavLst>
                                        <p:tav tm="0">
                                          <p:val>
                                            <p:strVal val="1+#ppt_w/2"/>
                                          </p:val>
                                        </p:tav>
                                        <p:tav tm="100000">
                                          <p:val>
                                            <p:strVal val="#ppt_x"/>
                                          </p:val>
                                        </p:tav>
                                      </p:tavLst>
                                    </p:anim>
                                    <p:anim calcmode="lin" valueType="num">
                                      <p:cBhvr additive="base">
                                        <p:cTn id="49" dur="500" fill="hold"/>
                                        <p:tgtEl>
                                          <p:spTgt spid="46"/>
                                        </p:tgtEl>
                                        <p:attrNameLst>
                                          <p:attrName>ppt_y</p:attrName>
                                        </p:attrNameLst>
                                      </p:cBhvr>
                                      <p:tavLst>
                                        <p:tav tm="0">
                                          <p:val>
                                            <p:strVal val="#ppt_y"/>
                                          </p:val>
                                        </p:tav>
                                        <p:tav tm="100000">
                                          <p:val>
                                            <p:strVal val="#ppt_y"/>
                                          </p:val>
                                        </p:tav>
                                      </p:tavLst>
                                    </p:anim>
                                  </p:childTnLst>
                                </p:cTn>
                              </p:par>
                            </p:childTnLst>
                          </p:cTn>
                        </p:par>
                        <p:par>
                          <p:cTn id="50" fill="hold">
                            <p:stCondLst>
                              <p:cond delay="3000"/>
                            </p:stCondLst>
                            <p:childTnLst>
                              <p:par>
                                <p:cTn id="51" presetID="42" presetClass="entr" presetSubtype="0" fill="hold" grpId="0"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anim calcmode="lin" valueType="num">
                                      <p:cBhvr>
                                        <p:cTn id="54" dur="500" fill="hold"/>
                                        <p:tgtEl>
                                          <p:spTgt spid="13"/>
                                        </p:tgtEl>
                                        <p:attrNameLst>
                                          <p:attrName>ppt_x</p:attrName>
                                        </p:attrNameLst>
                                      </p:cBhvr>
                                      <p:tavLst>
                                        <p:tav tm="0">
                                          <p:val>
                                            <p:strVal val="#ppt_x"/>
                                          </p:val>
                                        </p:tav>
                                        <p:tav tm="100000">
                                          <p:val>
                                            <p:strVal val="#ppt_x"/>
                                          </p:val>
                                        </p:tav>
                                      </p:tavLst>
                                    </p:anim>
                                    <p:anim calcmode="lin" valueType="num">
                                      <p:cBhvr>
                                        <p:cTn id="55" dur="500" fill="hold"/>
                                        <p:tgtEl>
                                          <p:spTgt spid="13"/>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2" presetClass="entr" presetSubtype="2" fill="hold" nodeType="afterEffect">
                                  <p:stCondLst>
                                    <p:cond delay="0"/>
                                  </p:stCondLst>
                                  <p:childTnLst>
                                    <p:set>
                                      <p:cBhvr>
                                        <p:cTn id="58" dur="1" fill="hold">
                                          <p:stCondLst>
                                            <p:cond delay="0"/>
                                          </p:stCondLst>
                                        </p:cTn>
                                        <p:tgtEl>
                                          <p:spTgt spid="47"/>
                                        </p:tgtEl>
                                        <p:attrNameLst>
                                          <p:attrName>style.visibility</p:attrName>
                                        </p:attrNameLst>
                                      </p:cBhvr>
                                      <p:to>
                                        <p:strVal val="visible"/>
                                      </p:to>
                                    </p:set>
                                    <p:anim calcmode="lin" valueType="num">
                                      <p:cBhvr additive="base">
                                        <p:cTn id="59" dur="500" fill="hold"/>
                                        <p:tgtEl>
                                          <p:spTgt spid="47"/>
                                        </p:tgtEl>
                                        <p:attrNameLst>
                                          <p:attrName>ppt_x</p:attrName>
                                        </p:attrNameLst>
                                      </p:cBhvr>
                                      <p:tavLst>
                                        <p:tav tm="0">
                                          <p:val>
                                            <p:strVal val="1+#ppt_w/2"/>
                                          </p:val>
                                        </p:tav>
                                        <p:tav tm="100000">
                                          <p:val>
                                            <p:strVal val="#ppt_x"/>
                                          </p:val>
                                        </p:tav>
                                      </p:tavLst>
                                    </p:anim>
                                    <p:anim calcmode="lin" valueType="num">
                                      <p:cBhvr additive="base">
                                        <p:cTn id="60"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8" grpId="0" bldLvl="0" animBg="1"/>
      <p:bldP spid="12" grpId="0" bldLvl="0" animBg="1"/>
      <p:bldP spid="13"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a:ln>
              <a:noFill/>
            </a:ln>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a:ln>
              <a:noFill/>
            </a:ln>
          </p:spPr>
        </p:pic>
      </p:grpSp>
      <p:sp>
        <p:nvSpPr>
          <p:cNvPr id="7" name="文本框 6"/>
          <p:cNvSpPr txBox="1"/>
          <p:nvPr/>
        </p:nvSpPr>
        <p:spPr>
          <a:xfrm>
            <a:off x="47625" y="241935"/>
            <a:ext cx="12096750" cy="521970"/>
          </a:xfrm>
          <a:prstGeom prst="rect">
            <a:avLst/>
          </a:prstGeom>
          <a:noFill/>
          <a:ln>
            <a:noFill/>
          </a:ln>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花都研发中心</a:t>
            </a:r>
          </a:p>
        </p:txBody>
      </p:sp>
      <p:pic>
        <p:nvPicPr>
          <p:cNvPr id="25602" name="图片 13" descr="20150512_081820.jpg"/>
          <p:cNvPicPr>
            <a:picLocks noChangeAspect="1"/>
          </p:cNvPicPr>
          <p:nvPr/>
        </p:nvPicPr>
        <p:blipFill>
          <a:blip r:embed="rId9"/>
          <a:stretch>
            <a:fillRect/>
          </a:stretch>
        </p:blipFill>
        <p:spPr>
          <a:xfrm>
            <a:off x="1176338" y="1554163"/>
            <a:ext cx="4856162" cy="3643312"/>
          </a:xfrm>
          <a:prstGeom prst="rect">
            <a:avLst/>
          </a:prstGeom>
          <a:noFill/>
          <a:ln w="57150" cap="flat" cmpd="sng">
            <a:noFill/>
            <a:prstDash val="solid"/>
            <a:miter/>
            <a:headEnd type="none" w="med" len="med"/>
            <a:tailEnd type="none" w="med" len="med"/>
          </a:ln>
        </p:spPr>
      </p:pic>
      <p:pic>
        <p:nvPicPr>
          <p:cNvPr id="25603" name="图片 14" descr="20150512_082757.jpg"/>
          <p:cNvPicPr>
            <a:picLocks noChangeAspect="1"/>
          </p:cNvPicPr>
          <p:nvPr/>
        </p:nvPicPr>
        <p:blipFill>
          <a:blip r:embed="rId10"/>
          <a:stretch>
            <a:fillRect/>
          </a:stretch>
        </p:blipFill>
        <p:spPr>
          <a:xfrm>
            <a:off x="6318250" y="1566863"/>
            <a:ext cx="4856163" cy="3643312"/>
          </a:xfrm>
          <a:prstGeom prst="rect">
            <a:avLst/>
          </a:prstGeom>
          <a:noFill/>
          <a:ln w="57150" cap="flat" cmpd="sng">
            <a:noFill/>
            <a:prstDash val="solid"/>
            <a:miter/>
            <a:headEnd type="none" w="med" len="med"/>
            <a:tailEnd type="none" w="med" len="med"/>
          </a:ln>
        </p:spPr>
      </p:pic>
      <p:sp>
        <p:nvSpPr>
          <p:cNvPr id="8" name="TextBox 20"/>
          <p:cNvSpPr txBox="1"/>
          <p:nvPr/>
        </p:nvSpPr>
        <p:spPr>
          <a:xfrm>
            <a:off x="2319338" y="5353050"/>
            <a:ext cx="2498725" cy="368300"/>
          </a:xfrm>
          <a:prstGeom prst="rect">
            <a:avLst/>
          </a:prstGeom>
          <a:noFill/>
          <a:ln w="9525">
            <a:noFill/>
            <a:miter/>
          </a:ln>
        </p:spPr>
        <p:txBody>
          <a:bodyPr anchor="t">
            <a:spAutoFit/>
          </a:bodyPr>
          <a:lstStyle/>
          <a:p>
            <a:pPr fontAlgn="auto"/>
            <a:r>
              <a:rPr lang="zh-CN" altLang="en-US" b="1"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软帝广州花都研发中心</a:t>
            </a:r>
          </a:p>
        </p:txBody>
      </p:sp>
      <p:sp>
        <p:nvSpPr>
          <p:cNvPr id="35844" name="TextBox 21"/>
          <p:cNvSpPr txBox="1"/>
          <p:nvPr/>
        </p:nvSpPr>
        <p:spPr>
          <a:xfrm>
            <a:off x="7318375" y="5353050"/>
            <a:ext cx="3632200" cy="368300"/>
          </a:xfrm>
          <a:prstGeom prst="rect">
            <a:avLst/>
          </a:prstGeom>
          <a:noFill/>
          <a:ln w="9525">
            <a:noFill/>
            <a:miter/>
          </a:ln>
        </p:spPr>
        <p:txBody>
          <a:bodyPr wrap="square" anchor="t">
            <a:spAutoFit/>
          </a:bodyPr>
          <a:lstStyle/>
          <a:p>
            <a:pPr fontAlgn="auto"/>
            <a:r>
              <a:rPr lang="zh-CN" altLang="en-US" b="1"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软帝</a:t>
            </a:r>
            <a:r>
              <a:rPr lang="en-US" altLang="zh-CN" b="1"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b="1"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深圳联友客户开发现场</a:t>
            </a:r>
          </a:p>
        </p:txBody>
      </p:sp>
      <p:pic>
        <p:nvPicPr>
          <p:cNvPr id="3" name="图片 2" descr="logo1"/>
          <p:cNvPicPr>
            <a:picLocks noChangeAspect="1"/>
          </p:cNvPicPr>
          <p:nvPr/>
        </p:nvPicPr>
        <p:blipFill>
          <a:blip r:embed="rId11"/>
          <a:stretch>
            <a:fillRect/>
          </a:stretch>
        </p:blipFill>
        <p:spPr>
          <a:xfrm>
            <a:off x="10310495" y="116840"/>
            <a:ext cx="1681480" cy="423545"/>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a:ln>
              <a:noFill/>
            </a:ln>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a:ln>
              <a:noFill/>
            </a:ln>
          </p:spPr>
        </p:pic>
      </p:grpSp>
      <p:sp>
        <p:nvSpPr>
          <p:cNvPr id="7" name="文本框 6"/>
          <p:cNvSpPr txBox="1"/>
          <p:nvPr/>
        </p:nvSpPr>
        <p:spPr>
          <a:xfrm>
            <a:off x="47625" y="241935"/>
            <a:ext cx="12096750" cy="521970"/>
          </a:xfrm>
          <a:prstGeom prst="rect">
            <a:avLst/>
          </a:prstGeom>
          <a:noFill/>
          <a:ln>
            <a:noFill/>
          </a:ln>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武汉中心</a:t>
            </a:r>
          </a:p>
        </p:txBody>
      </p:sp>
      <p:pic>
        <p:nvPicPr>
          <p:cNvPr id="3" name="图片 2"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pic>
        <p:nvPicPr>
          <p:cNvPr id="5" name="图片 4" descr="psb (9)"/>
          <p:cNvPicPr>
            <a:picLocks noChangeAspect="1"/>
          </p:cNvPicPr>
          <p:nvPr/>
        </p:nvPicPr>
        <p:blipFill>
          <a:blip r:embed="rId10"/>
          <a:stretch>
            <a:fillRect/>
          </a:stretch>
        </p:blipFill>
        <p:spPr>
          <a:xfrm>
            <a:off x="373380" y="1484630"/>
            <a:ext cx="1765935" cy="2353310"/>
          </a:xfrm>
          <a:prstGeom prst="rect">
            <a:avLst/>
          </a:prstGeom>
          <a:noFill/>
          <a:ln w="57150" cap="flat" cmpd="sng">
            <a:noFill/>
            <a:prstDash val="solid"/>
            <a:miter/>
            <a:headEnd type="none" w="med" len="med"/>
            <a:tailEnd type="none" w="med" len="med"/>
          </a:ln>
        </p:spPr>
      </p:pic>
      <p:pic>
        <p:nvPicPr>
          <p:cNvPr id="6" name="图片 5" descr="psb (8)"/>
          <p:cNvPicPr>
            <a:picLocks noChangeAspect="1"/>
          </p:cNvPicPr>
          <p:nvPr/>
        </p:nvPicPr>
        <p:blipFill>
          <a:blip r:embed="rId11"/>
          <a:stretch>
            <a:fillRect/>
          </a:stretch>
        </p:blipFill>
        <p:spPr>
          <a:xfrm>
            <a:off x="2489200" y="4075430"/>
            <a:ext cx="1852930" cy="2470785"/>
          </a:xfrm>
          <a:prstGeom prst="rect">
            <a:avLst/>
          </a:prstGeom>
          <a:noFill/>
          <a:ln w="57150" cap="flat" cmpd="sng">
            <a:noFill/>
            <a:prstDash val="solid"/>
            <a:miter/>
            <a:headEnd type="none" w="med" len="med"/>
            <a:tailEnd type="none" w="med" len="med"/>
          </a:ln>
        </p:spPr>
      </p:pic>
      <p:pic>
        <p:nvPicPr>
          <p:cNvPr id="10" name="图片 9" descr="psb (6)"/>
          <p:cNvPicPr>
            <a:picLocks noChangeAspect="1"/>
          </p:cNvPicPr>
          <p:nvPr/>
        </p:nvPicPr>
        <p:blipFill>
          <a:blip r:embed="rId12"/>
          <a:stretch>
            <a:fillRect/>
          </a:stretch>
        </p:blipFill>
        <p:spPr>
          <a:xfrm>
            <a:off x="4639945" y="4075430"/>
            <a:ext cx="3347085" cy="2512060"/>
          </a:xfrm>
          <a:prstGeom prst="rect">
            <a:avLst/>
          </a:prstGeom>
          <a:noFill/>
          <a:ln w="57150" cap="flat" cmpd="sng">
            <a:noFill/>
            <a:prstDash val="solid"/>
            <a:miter/>
            <a:headEnd type="none" w="med" len="med"/>
            <a:tailEnd type="none" w="med" len="med"/>
          </a:ln>
        </p:spPr>
      </p:pic>
      <p:pic>
        <p:nvPicPr>
          <p:cNvPr id="11" name="图片 10" descr="psb (5)"/>
          <p:cNvPicPr>
            <a:picLocks noChangeAspect="1"/>
          </p:cNvPicPr>
          <p:nvPr/>
        </p:nvPicPr>
        <p:blipFill>
          <a:blip r:embed="rId13"/>
          <a:stretch>
            <a:fillRect/>
          </a:stretch>
        </p:blipFill>
        <p:spPr>
          <a:xfrm>
            <a:off x="5614035" y="1499870"/>
            <a:ext cx="3096260" cy="2323465"/>
          </a:xfrm>
          <a:prstGeom prst="rect">
            <a:avLst/>
          </a:prstGeom>
          <a:noFill/>
          <a:ln w="57150" cap="flat" cmpd="sng">
            <a:noFill/>
            <a:prstDash val="solid"/>
            <a:miter/>
            <a:headEnd type="none" w="med" len="med"/>
            <a:tailEnd type="none" w="med" len="med"/>
          </a:ln>
        </p:spPr>
      </p:pic>
      <p:pic>
        <p:nvPicPr>
          <p:cNvPr id="12" name="图片 11" descr="psb (3)"/>
          <p:cNvPicPr>
            <a:picLocks noChangeAspect="1"/>
          </p:cNvPicPr>
          <p:nvPr/>
        </p:nvPicPr>
        <p:blipFill>
          <a:blip r:embed="rId14"/>
          <a:stretch>
            <a:fillRect/>
          </a:stretch>
        </p:blipFill>
        <p:spPr>
          <a:xfrm>
            <a:off x="8884285" y="1515110"/>
            <a:ext cx="3094355" cy="2322830"/>
          </a:xfrm>
          <a:prstGeom prst="rect">
            <a:avLst/>
          </a:prstGeom>
          <a:noFill/>
          <a:ln w="57150" cap="flat" cmpd="sng">
            <a:noFill/>
            <a:prstDash val="solid"/>
            <a:miter/>
            <a:headEnd type="none" w="med" len="med"/>
            <a:tailEnd type="none" w="med" len="med"/>
          </a:ln>
        </p:spPr>
      </p:pic>
      <p:pic>
        <p:nvPicPr>
          <p:cNvPr id="9" name="图片 8"/>
          <p:cNvPicPr>
            <a:picLocks noChangeAspect="1"/>
          </p:cNvPicPr>
          <p:nvPr/>
        </p:nvPicPr>
        <p:blipFill>
          <a:blip r:embed="rId15"/>
          <a:stretch>
            <a:fillRect/>
          </a:stretch>
        </p:blipFill>
        <p:spPr>
          <a:xfrm>
            <a:off x="2319655" y="1484630"/>
            <a:ext cx="3134995" cy="2353310"/>
          </a:xfrm>
          <a:prstGeom prst="rect">
            <a:avLst/>
          </a:prstGeom>
          <a:noFill/>
          <a:ln w="47625" cap="flat" cmpd="sng">
            <a:noFill/>
            <a:prstDash val="solid"/>
            <a:round/>
            <a:headEnd type="none" w="med" len="med"/>
            <a:tailEnd type="none" w="med" len="med"/>
          </a:ln>
        </p:spPr>
      </p:pic>
      <p:pic>
        <p:nvPicPr>
          <p:cNvPr id="16" name="图片 15" descr="psb (10)"/>
          <p:cNvPicPr>
            <a:picLocks noChangeAspect="1"/>
          </p:cNvPicPr>
          <p:nvPr/>
        </p:nvPicPr>
        <p:blipFill>
          <a:blip r:embed="rId16"/>
          <a:stretch>
            <a:fillRect/>
          </a:stretch>
        </p:blipFill>
        <p:spPr>
          <a:xfrm>
            <a:off x="8360410" y="4041140"/>
            <a:ext cx="3382010" cy="2538095"/>
          </a:xfrm>
          <a:prstGeom prst="rect">
            <a:avLst/>
          </a:prstGeom>
          <a:noFill/>
          <a:ln w="57150" cap="flat" cmpd="sng">
            <a:noFill/>
            <a:prstDash val="solid"/>
            <a:miter/>
            <a:headEnd type="none" w="med" len="med"/>
            <a:tailEnd type="none" w="med" len="med"/>
          </a:ln>
        </p:spPr>
      </p:pic>
      <p:pic>
        <p:nvPicPr>
          <p:cNvPr id="17" name="图片 16" descr="psb (12)"/>
          <p:cNvPicPr>
            <a:picLocks noChangeAspect="1"/>
          </p:cNvPicPr>
          <p:nvPr/>
        </p:nvPicPr>
        <p:blipFill>
          <a:blip r:embed="rId17"/>
          <a:stretch>
            <a:fillRect/>
          </a:stretch>
        </p:blipFill>
        <p:spPr>
          <a:xfrm>
            <a:off x="376555" y="4075430"/>
            <a:ext cx="1852295" cy="2470150"/>
          </a:xfrm>
          <a:prstGeom prst="rect">
            <a:avLst/>
          </a:prstGeom>
          <a:noFill/>
          <a:ln w="57150" cap="flat" cmpd="sng">
            <a:noFill/>
            <a:prstDash val="solid"/>
            <a:miter/>
            <a:headEnd type="none" w="med" len="med"/>
            <a:tailEnd type="none" w="med" len="med"/>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0177" y="-30547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a:ln>
              <a:noFill/>
            </a:ln>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a:ln>
              <a:noFill/>
            </a:ln>
          </p:spPr>
        </p:pic>
      </p:grpSp>
      <p:sp>
        <p:nvSpPr>
          <p:cNvPr id="8" name="文本框 7"/>
          <p:cNvSpPr txBox="1"/>
          <p:nvPr/>
        </p:nvSpPr>
        <p:spPr>
          <a:xfrm>
            <a:off x="47625" y="260033"/>
            <a:ext cx="12141200" cy="521970"/>
          </a:xfrm>
          <a:prstGeom prst="rect">
            <a:avLst/>
          </a:prstGeom>
          <a:noFill/>
          <a:ln>
            <a:noFill/>
          </a:ln>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部分院校领导参观软帝集团</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pic>
        <p:nvPicPr>
          <p:cNvPr id="9" name="图片 8" descr="66"/>
          <p:cNvPicPr/>
          <p:nvPr/>
        </p:nvPicPr>
        <p:blipFill>
          <a:blip r:embed="rId8"/>
          <a:stretch>
            <a:fillRect/>
          </a:stretch>
        </p:blipFill>
        <p:spPr>
          <a:xfrm>
            <a:off x="1238250" y="1418590"/>
            <a:ext cx="2303780" cy="1548130"/>
          </a:xfrm>
          <a:prstGeom prst="rect">
            <a:avLst/>
          </a:prstGeom>
        </p:spPr>
      </p:pic>
      <p:pic>
        <p:nvPicPr>
          <p:cNvPr id="11" name="图片 10" descr="9F45B6C5D919D5EAC6BAF9FB2404729A"/>
          <p:cNvPicPr/>
          <p:nvPr/>
        </p:nvPicPr>
        <p:blipFill>
          <a:blip r:embed="rId9"/>
          <a:stretch>
            <a:fillRect/>
          </a:stretch>
        </p:blipFill>
        <p:spPr>
          <a:xfrm>
            <a:off x="6184265" y="1418590"/>
            <a:ext cx="2303780" cy="1548130"/>
          </a:xfrm>
          <a:prstGeom prst="rect">
            <a:avLst/>
          </a:prstGeom>
        </p:spPr>
      </p:pic>
      <p:pic>
        <p:nvPicPr>
          <p:cNvPr id="2" name="图片 4" descr="D:\QQ\619852116\Image\C2C\D789B942268D6062ADD53D5C6E493AE4.png"/>
          <p:cNvPicPr/>
          <p:nvPr/>
        </p:nvPicPr>
        <p:blipFill>
          <a:blip r:embed="rId10"/>
          <a:stretch>
            <a:fillRect/>
          </a:stretch>
        </p:blipFill>
        <p:spPr>
          <a:xfrm>
            <a:off x="3710940" y="4819015"/>
            <a:ext cx="2303780" cy="1548130"/>
          </a:xfrm>
          <a:prstGeom prst="rect">
            <a:avLst/>
          </a:prstGeom>
          <a:noFill/>
          <a:ln w="9525">
            <a:noFill/>
          </a:ln>
        </p:spPr>
      </p:pic>
      <p:pic>
        <p:nvPicPr>
          <p:cNvPr id="3" name="图片 6" descr="D:\QQ\619852116\Image\C2C\36813BAAF38165F4AFD6B1019E6EC0EE.png"/>
          <p:cNvPicPr/>
          <p:nvPr/>
        </p:nvPicPr>
        <p:blipFill>
          <a:blip r:embed="rId11"/>
          <a:stretch>
            <a:fillRect/>
          </a:stretch>
        </p:blipFill>
        <p:spPr>
          <a:xfrm>
            <a:off x="8651875" y="4819015"/>
            <a:ext cx="2303780" cy="1548130"/>
          </a:xfrm>
          <a:prstGeom prst="rect">
            <a:avLst/>
          </a:prstGeom>
          <a:noFill/>
          <a:ln w="9525">
            <a:noFill/>
          </a:ln>
        </p:spPr>
      </p:pic>
      <p:pic>
        <p:nvPicPr>
          <p:cNvPr id="4" name="图片 8" descr="C:\Users\Administrator.USER-20170609HD\Desktop\W020171026459935519739.png"/>
          <p:cNvPicPr/>
          <p:nvPr/>
        </p:nvPicPr>
        <p:blipFill>
          <a:blip r:embed="rId12"/>
          <a:stretch>
            <a:fillRect/>
          </a:stretch>
        </p:blipFill>
        <p:spPr>
          <a:xfrm>
            <a:off x="1238250" y="4819015"/>
            <a:ext cx="2303780" cy="1548130"/>
          </a:xfrm>
          <a:prstGeom prst="rect">
            <a:avLst/>
          </a:prstGeom>
          <a:noFill/>
          <a:ln w="9525">
            <a:noFill/>
          </a:ln>
        </p:spPr>
      </p:pic>
      <p:pic>
        <p:nvPicPr>
          <p:cNvPr id="5" name="图片 13" descr="D:\QQ\619852116\Image\C2C\CBBDEDC57DEF0B596FAC8BDA8C76E065.png"/>
          <p:cNvPicPr/>
          <p:nvPr/>
        </p:nvPicPr>
        <p:blipFill>
          <a:blip r:embed="rId13"/>
          <a:stretch>
            <a:fillRect/>
          </a:stretch>
        </p:blipFill>
        <p:spPr>
          <a:xfrm>
            <a:off x="8651875" y="1418590"/>
            <a:ext cx="2303780" cy="1548130"/>
          </a:xfrm>
          <a:prstGeom prst="rect">
            <a:avLst/>
          </a:prstGeom>
          <a:noFill/>
          <a:ln w="9525">
            <a:noFill/>
          </a:ln>
        </p:spPr>
      </p:pic>
      <p:pic>
        <p:nvPicPr>
          <p:cNvPr id="6" name="图片 17" descr="D:\QQ\619852116\Image\C2C\936D4993BAD6BE9DFCBB7D94D5793D49.png"/>
          <p:cNvPicPr/>
          <p:nvPr/>
        </p:nvPicPr>
        <p:blipFill>
          <a:blip r:embed="rId14"/>
          <a:stretch>
            <a:fillRect/>
          </a:stretch>
        </p:blipFill>
        <p:spPr>
          <a:xfrm>
            <a:off x="3710940" y="3107690"/>
            <a:ext cx="2303780" cy="1548130"/>
          </a:xfrm>
          <a:prstGeom prst="rect">
            <a:avLst/>
          </a:prstGeom>
          <a:noFill/>
          <a:ln w="9525">
            <a:noFill/>
          </a:ln>
        </p:spPr>
      </p:pic>
      <p:pic>
        <p:nvPicPr>
          <p:cNvPr id="10" name="图片 21" descr="D:\QQ\619852116\Image\C2C\30BF27103C379311AEF200935CFED109.png"/>
          <p:cNvPicPr/>
          <p:nvPr/>
        </p:nvPicPr>
        <p:blipFill>
          <a:blip r:embed="rId15"/>
          <a:stretch>
            <a:fillRect/>
          </a:stretch>
        </p:blipFill>
        <p:spPr>
          <a:xfrm>
            <a:off x="6184265" y="4819015"/>
            <a:ext cx="2303780" cy="1548130"/>
          </a:xfrm>
          <a:prstGeom prst="rect">
            <a:avLst/>
          </a:prstGeom>
          <a:noFill/>
          <a:ln w="9525">
            <a:noFill/>
          </a:ln>
        </p:spPr>
      </p:pic>
      <p:pic>
        <p:nvPicPr>
          <p:cNvPr id="12" name="图片 23" descr="D:\QQ\619852116\Image\C2C\FE055147021775A5BB3964D35F158C8A.png"/>
          <p:cNvPicPr/>
          <p:nvPr/>
        </p:nvPicPr>
        <p:blipFill>
          <a:blip r:embed="rId16"/>
          <a:stretch>
            <a:fillRect/>
          </a:stretch>
        </p:blipFill>
        <p:spPr>
          <a:xfrm>
            <a:off x="3710940" y="1418590"/>
            <a:ext cx="2303780" cy="1548130"/>
          </a:xfrm>
          <a:prstGeom prst="rect">
            <a:avLst/>
          </a:prstGeom>
          <a:noFill/>
          <a:ln w="9525">
            <a:noFill/>
          </a:ln>
        </p:spPr>
      </p:pic>
      <p:pic>
        <p:nvPicPr>
          <p:cNvPr id="13" name="图片 27" descr="D:\QQ\619852116\Image\C2C\88888153D2DD6A15F73B774CB4E8062C.png"/>
          <p:cNvPicPr/>
          <p:nvPr/>
        </p:nvPicPr>
        <p:blipFill>
          <a:blip r:embed="rId17"/>
          <a:stretch>
            <a:fillRect/>
          </a:stretch>
        </p:blipFill>
        <p:spPr>
          <a:xfrm>
            <a:off x="8651875" y="3107690"/>
            <a:ext cx="2303780" cy="1548130"/>
          </a:xfrm>
          <a:prstGeom prst="rect">
            <a:avLst/>
          </a:prstGeom>
          <a:noFill/>
          <a:ln w="9525">
            <a:noFill/>
          </a:ln>
        </p:spPr>
      </p:pic>
      <p:pic>
        <p:nvPicPr>
          <p:cNvPr id="14" name="图片 29" descr="D:\QQ\619852116\Image\C2C\9275BA735FB056EA9F1CBEC1E208D4A0.png"/>
          <p:cNvPicPr/>
          <p:nvPr/>
        </p:nvPicPr>
        <p:blipFill>
          <a:blip r:embed="rId18"/>
          <a:stretch>
            <a:fillRect/>
          </a:stretch>
        </p:blipFill>
        <p:spPr>
          <a:xfrm>
            <a:off x="6184265" y="3107690"/>
            <a:ext cx="2303780" cy="1548130"/>
          </a:xfrm>
          <a:prstGeom prst="rect">
            <a:avLst/>
          </a:prstGeom>
          <a:noFill/>
          <a:ln w="9525">
            <a:noFill/>
          </a:ln>
        </p:spPr>
      </p:pic>
      <p:pic>
        <p:nvPicPr>
          <p:cNvPr id="15" name="图片 31" descr="D:\QQ\619852116\Image\C2C\A3FC06660D5706B9E0B046EF2D306C98.png"/>
          <p:cNvPicPr/>
          <p:nvPr/>
        </p:nvPicPr>
        <p:blipFill>
          <a:blip r:embed="rId19"/>
          <a:stretch>
            <a:fillRect/>
          </a:stretch>
        </p:blipFill>
        <p:spPr>
          <a:xfrm>
            <a:off x="1238250" y="3107690"/>
            <a:ext cx="2303780" cy="1548130"/>
          </a:xfrm>
          <a:prstGeom prst="rect">
            <a:avLst/>
          </a:prstGeom>
          <a:noFill/>
          <a:ln w="9525">
            <a:noFill/>
          </a:ln>
        </p:spPr>
      </p:pic>
      <p:pic>
        <p:nvPicPr>
          <p:cNvPr id="16" name="图片 15" descr="logo1"/>
          <p:cNvPicPr>
            <a:picLocks noChangeAspect="1"/>
          </p:cNvPicPr>
          <p:nvPr/>
        </p:nvPicPr>
        <p:blipFill>
          <a:blip r:embed="rId20"/>
          <a:stretch>
            <a:fillRect/>
          </a:stretch>
        </p:blipFill>
        <p:spPr>
          <a:xfrm>
            <a:off x="10310495" y="116840"/>
            <a:ext cx="1681480" cy="4235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2000"/>
                                        <p:tgtEl>
                                          <p:spTgt spid="9"/>
                                        </p:tgtEl>
                                      </p:cBhvr>
                                    </p:animEffect>
                                  </p:childTnLst>
                                </p:cTn>
                              </p:par>
                              <p:par>
                                <p:cTn id="8" presetID="4" presetClass="entr" presetSubtype="16"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ox(in)">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19458" name="图片 31" descr="001.png"/>
          <p:cNvPicPr>
            <a:picLocks noChangeAspect="1"/>
          </p:cNvPicPr>
          <p:nvPr/>
        </p:nvPicPr>
        <p:blipFill>
          <a:blip r:embed="rId9"/>
          <a:stretch>
            <a:fillRect/>
          </a:stretch>
        </p:blipFill>
        <p:spPr>
          <a:xfrm>
            <a:off x="6524625" y="2643188"/>
            <a:ext cx="5016500" cy="3008312"/>
          </a:xfrm>
          <a:prstGeom prst="rect">
            <a:avLst/>
          </a:prstGeom>
          <a:noFill/>
          <a:ln w="63500" cap="flat" cmpd="sng">
            <a:solidFill>
              <a:schemeClr val="bg1"/>
            </a:solidFill>
            <a:prstDash val="solid"/>
            <a:miter/>
            <a:headEnd type="none" w="med" len="med"/>
            <a:tailEnd type="none" w="med" len="med"/>
          </a:ln>
        </p:spPr>
      </p:pic>
      <p:pic>
        <p:nvPicPr>
          <p:cNvPr id="19462" name="图片 18" descr="办学许可证正本.jpg"/>
          <p:cNvPicPr>
            <a:picLocks noChangeAspect="1"/>
          </p:cNvPicPr>
          <p:nvPr/>
        </p:nvPicPr>
        <p:blipFill>
          <a:blip r:embed="rId10"/>
          <a:stretch>
            <a:fillRect/>
          </a:stretch>
        </p:blipFill>
        <p:spPr>
          <a:xfrm>
            <a:off x="6469063" y="2463800"/>
            <a:ext cx="5072062" cy="3070225"/>
          </a:xfrm>
          <a:prstGeom prst="rect">
            <a:avLst/>
          </a:prstGeom>
          <a:noFill/>
          <a:ln w="63500" cap="flat" cmpd="sng">
            <a:solidFill>
              <a:schemeClr val="bg1"/>
            </a:solidFill>
            <a:prstDash val="solid"/>
            <a:miter/>
            <a:headEnd type="none" w="med" len="med"/>
            <a:tailEnd type="none" w="med" len="med"/>
          </a:ln>
        </p:spPr>
      </p:pic>
      <p:sp>
        <p:nvSpPr>
          <p:cNvPr id="19463" name="TextBox 6"/>
          <p:cNvSpPr txBox="1"/>
          <p:nvPr/>
        </p:nvSpPr>
        <p:spPr>
          <a:xfrm>
            <a:off x="-1905" y="266065"/>
            <a:ext cx="12193588" cy="521970"/>
          </a:xfrm>
          <a:prstGeom prst="rect">
            <a:avLst/>
          </a:prstGeom>
          <a:noFill/>
          <a:ln w="9525">
            <a:noFill/>
            <a:miter/>
          </a:ln>
        </p:spPr>
        <p:txBody>
          <a:bodyPr wrap="square" anchor="t">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软件研发</a:t>
            </a:r>
            <a:r>
              <a:rPr lang="en-US" altLang="zh-CN" sz="2800" noProof="1">
                <a:solidFill>
                  <a:schemeClr val="bg1"/>
                </a:solidFill>
                <a:latin typeface="微软雅黑" panose="020B0503020204020204" pitchFamily="34" charset="-122"/>
                <a:ea typeface="微软雅黑" panose="020B0503020204020204" pitchFamily="34" charset="-122"/>
                <a:cs typeface="+mn-cs"/>
              </a:rPr>
              <a:t>+</a:t>
            </a:r>
            <a:r>
              <a:rPr lang="zh-CN" altLang="en-US" sz="2800" noProof="1">
                <a:solidFill>
                  <a:schemeClr val="bg1"/>
                </a:solidFill>
                <a:latin typeface="微软雅黑" panose="020B0503020204020204" pitchFamily="34" charset="-122"/>
                <a:ea typeface="微软雅黑" panose="020B0503020204020204" pitchFamily="34" charset="-122"/>
                <a:cs typeface="+mn-cs"/>
              </a:rPr>
              <a:t>软件教育（产业链）</a:t>
            </a:r>
          </a:p>
        </p:txBody>
      </p:sp>
      <p:sp>
        <p:nvSpPr>
          <p:cNvPr id="19464" name="TextBox 23"/>
          <p:cNvSpPr txBox="1"/>
          <p:nvPr/>
        </p:nvSpPr>
        <p:spPr>
          <a:xfrm>
            <a:off x="738188" y="1571625"/>
            <a:ext cx="4143375" cy="521970"/>
          </a:xfrm>
          <a:prstGeom prst="rect">
            <a:avLst/>
          </a:prstGeom>
          <a:noFill/>
          <a:ln w="9525">
            <a:noFill/>
            <a:miter/>
          </a:ln>
        </p:spPr>
        <p:txBody>
          <a:bodyPr anchor="t">
            <a:spAutoFit/>
          </a:bodyPr>
          <a:lstStyle/>
          <a:p>
            <a:pPr fontAlgn="auto"/>
            <a:r>
              <a:rPr lang="en-US" altLang="x-none" sz="2800" b="1"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sz="2800" b="1"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软帝联合（软件开发）</a:t>
            </a:r>
          </a:p>
        </p:txBody>
      </p:sp>
      <p:sp>
        <p:nvSpPr>
          <p:cNvPr id="19465" name="TextBox 23"/>
          <p:cNvSpPr txBox="1"/>
          <p:nvPr/>
        </p:nvSpPr>
        <p:spPr>
          <a:xfrm>
            <a:off x="6238875" y="1547813"/>
            <a:ext cx="5953125" cy="521970"/>
          </a:xfrm>
          <a:prstGeom prst="rect">
            <a:avLst/>
          </a:prstGeom>
          <a:noFill/>
          <a:ln w="9525">
            <a:noFill/>
            <a:miter/>
          </a:ln>
        </p:spPr>
        <p:txBody>
          <a:bodyPr anchor="t">
            <a:spAutoFit/>
          </a:bodyPr>
          <a:lstStyle/>
          <a:p>
            <a:pPr fontAlgn="auto"/>
            <a:r>
              <a:rPr lang="en-US" altLang="x-none" sz="2800" b="1"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sz="2800" b="1"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软帝职业培训学校（软件教育）</a:t>
            </a:r>
          </a:p>
        </p:txBody>
      </p:sp>
      <p:pic>
        <p:nvPicPr>
          <p:cNvPr id="24581" name="Picture 3" descr="C:\Users\Administrator.PC-20120726GSUM\Desktop\联合\软件企业证书.jpeg"/>
          <p:cNvPicPr>
            <a:picLocks noChangeAspect="1"/>
          </p:cNvPicPr>
          <p:nvPr/>
        </p:nvPicPr>
        <p:blipFill>
          <a:blip r:embed="rId11"/>
          <a:stretch>
            <a:fillRect/>
          </a:stretch>
        </p:blipFill>
        <p:spPr>
          <a:xfrm>
            <a:off x="738188" y="2287588"/>
            <a:ext cx="4581525" cy="3303587"/>
          </a:xfrm>
          <a:prstGeom prst="rect">
            <a:avLst/>
          </a:prstGeom>
          <a:noFill/>
          <a:ln w="63500" cap="flat" cmpd="sng">
            <a:solidFill>
              <a:schemeClr val="bg1"/>
            </a:solidFill>
            <a:prstDash val="solid"/>
            <a:miter/>
            <a:headEnd type="none" w="med" len="med"/>
            <a:tailEnd type="none" w="med" len="med"/>
          </a:ln>
        </p:spPr>
      </p:pic>
      <p:pic>
        <p:nvPicPr>
          <p:cNvPr id="19461" name="图片 44" descr="服务外包证书.jpg"/>
          <p:cNvPicPr>
            <a:picLocks noChangeAspect="1"/>
          </p:cNvPicPr>
          <p:nvPr/>
        </p:nvPicPr>
        <p:blipFill>
          <a:blip r:embed="rId12"/>
          <a:stretch>
            <a:fillRect/>
          </a:stretch>
        </p:blipFill>
        <p:spPr>
          <a:xfrm>
            <a:off x="738188" y="2287588"/>
            <a:ext cx="5054600" cy="3143250"/>
          </a:xfrm>
          <a:prstGeom prst="rect">
            <a:avLst/>
          </a:prstGeom>
          <a:noFill/>
          <a:ln w="63500" cap="flat" cmpd="sng">
            <a:solidFill>
              <a:schemeClr val="bg1"/>
            </a:solidFill>
            <a:prstDash val="solid"/>
            <a:miter/>
            <a:headEnd type="none" w="med" len="med"/>
            <a:tailEnd type="none" w="med" len="med"/>
          </a:ln>
        </p:spPr>
      </p:pic>
      <p:pic>
        <p:nvPicPr>
          <p:cNvPr id="3" name="图片 2" descr="logo1"/>
          <p:cNvPicPr>
            <a:picLocks noChangeAspect="1"/>
          </p:cNvPicPr>
          <p:nvPr/>
        </p:nvPicPr>
        <p:blipFill>
          <a:blip r:embed="rId13"/>
          <a:stretch>
            <a:fillRect/>
          </a:stretch>
        </p:blipFill>
        <p:spPr>
          <a:xfrm>
            <a:off x="10310495" y="116840"/>
            <a:ext cx="1681480" cy="423545"/>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afterEffect">
                                  <p:stCondLst>
                                    <p:cond delay="0"/>
                                  </p:stCondLst>
                                  <p:iterate type="lt">
                                    <p:tmPct val="50000"/>
                                  </p:iterate>
                                  <p:childTnLst>
                                    <p:set>
                                      <p:cBhvr>
                                        <p:cTn id="6" dur="1" fill="hold">
                                          <p:stCondLst>
                                            <p:cond delay="0"/>
                                          </p:stCondLst>
                                        </p:cTn>
                                        <p:tgtEl>
                                          <p:spTgt spid="19463"/>
                                        </p:tgtEl>
                                        <p:attrNameLst>
                                          <p:attrName>style.visibility</p:attrName>
                                        </p:attrNameLst>
                                      </p:cBhvr>
                                      <p:to>
                                        <p:strVal val="visible"/>
                                      </p:to>
                                    </p:set>
                                    <p:anim calcmode="discrete" valueType="clr">
                                      <p:cBhvr override="childStyle">
                                        <p:cTn id="7" dur="80"/>
                                        <p:tgtEl>
                                          <p:spTgt spid="19463"/>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19463"/>
                                        </p:tgtEl>
                                        <p:attrNameLst>
                                          <p:attrName>fillcolor</p:attrName>
                                        </p:attrNameLst>
                                      </p:cBhvr>
                                      <p:tavLst>
                                        <p:tav tm="0">
                                          <p:val>
                                            <p:clrVal>
                                              <a:schemeClr val="accent2"/>
                                            </p:clrVal>
                                          </p:val>
                                        </p:tav>
                                        <p:tav tm="50000">
                                          <p:val>
                                            <p:clrVal>
                                              <a:schemeClr val="hlink"/>
                                            </p:clrVal>
                                          </p:val>
                                        </p:tav>
                                      </p:tavLst>
                                    </p:anim>
                                    <p:set>
                                      <p:cBhvr>
                                        <p:cTn id="9" dur="80"/>
                                        <p:tgtEl>
                                          <p:spTgt spid="19463"/>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19464"/>
                                        </p:tgtEl>
                                        <p:attrNameLst>
                                          <p:attrName>style.visibility</p:attrName>
                                        </p:attrNameLst>
                                      </p:cBhvr>
                                      <p:to>
                                        <p:strVal val="visible"/>
                                      </p:to>
                                    </p:set>
                                    <p:animEffect transition="in" filter="randombar(horizontal)">
                                      <p:cBhvr>
                                        <p:cTn id="14" dur="500"/>
                                        <p:tgtEl>
                                          <p:spTgt spid="1946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24581"/>
                                        </p:tgtEl>
                                        <p:attrNameLst>
                                          <p:attrName>style.visibility</p:attrName>
                                        </p:attrNameLst>
                                      </p:cBhvr>
                                      <p:to>
                                        <p:strVal val="visible"/>
                                      </p:to>
                                    </p:set>
                                    <p:anim calcmode="lin" valueType="num">
                                      <p:cBhvr>
                                        <p:cTn id="19" dur="500"/>
                                        <p:tgtEl>
                                          <p:spTgt spid="24581"/>
                                        </p:tgtEl>
                                        <p:attrNameLst>
                                          <p:attrName>ppt_x</p:attrName>
                                        </p:attrNameLst>
                                      </p:cBhvr>
                                      <p:tavLst>
                                        <p:tav tm="0">
                                          <p:val>
                                            <p:strVal val="#ppt_x-#ppt_w*1.125000"/>
                                          </p:val>
                                        </p:tav>
                                        <p:tav tm="100000">
                                          <p:val>
                                            <p:strVal val="#ppt_x"/>
                                          </p:val>
                                        </p:tav>
                                      </p:tavLst>
                                    </p:anim>
                                    <p:animEffect transition="in" filter="wipe(right)">
                                      <p:cBhvr>
                                        <p:cTn id="20" dur="500"/>
                                        <p:tgtEl>
                                          <p:spTgt spid="24581"/>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19461"/>
                                        </p:tgtEl>
                                        <p:attrNameLst>
                                          <p:attrName>style.visibility</p:attrName>
                                        </p:attrNameLst>
                                      </p:cBhvr>
                                      <p:to>
                                        <p:strVal val="visible"/>
                                      </p:to>
                                    </p:set>
                                    <p:anim calcmode="lin" valueType="num">
                                      <p:cBhvr>
                                        <p:cTn id="25" dur="500"/>
                                        <p:tgtEl>
                                          <p:spTgt spid="19461"/>
                                        </p:tgtEl>
                                        <p:attrNameLst>
                                          <p:attrName>ppt_x</p:attrName>
                                        </p:attrNameLst>
                                      </p:cBhvr>
                                      <p:tavLst>
                                        <p:tav tm="0">
                                          <p:val>
                                            <p:strVal val="#ppt_x-#ppt_w*1.125000"/>
                                          </p:val>
                                        </p:tav>
                                        <p:tav tm="100000">
                                          <p:val>
                                            <p:strVal val="#ppt_x"/>
                                          </p:val>
                                        </p:tav>
                                      </p:tavLst>
                                    </p:anim>
                                    <p:animEffect transition="in" filter="wipe(right)">
                                      <p:cBhvr>
                                        <p:cTn id="26" dur="500"/>
                                        <p:tgtEl>
                                          <p:spTgt spid="19461"/>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9465"/>
                                        </p:tgtEl>
                                        <p:attrNameLst>
                                          <p:attrName>style.visibility</p:attrName>
                                        </p:attrNameLst>
                                      </p:cBhvr>
                                      <p:to>
                                        <p:strVal val="visible"/>
                                      </p:to>
                                    </p:set>
                                    <p:animEffect transition="in" filter="randombar(horizontal)">
                                      <p:cBhvr>
                                        <p:cTn id="31" dur="500"/>
                                        <p:tgtEl>
                                          <p:spTgt spid="1946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nodeType="clickEffect">
                                  <p:stCondLst>
                                    <p:cond delay="0"/>
                                  </p:stCondLst>
                                  <p:childTnLst>
                                    <p:set>
                                      <p:cBhvr>
                                        <p:cTn id="35" dur="1" fill="hold">
                                          <p:stCondLst>
                                            <p:cond delay="0"/>
                                          </p:stCondLst>
                                        </p:cTn>
                                        <p:tgtEl>
                                          <p:spTgt spid="19458"/>
                                        </p:tgtEl>
                                        <p:attrNameLst>
                                          <p:attrName>style.visibility</p:attrName>
                                        </p:attrNameLst>
                                      </p:cBhvr>
                                      <p:to>
                                        <p:strVal val="visible"/>
                                      </p:to>
                                    </p:set>
                                    <p:animEffect transition="in" filter="slide(fromLeft)">
                                      <p:cBhvr>
                                        <p:cTn id="36" dur="500"/>
                                        <p:tgtEl>
                                          <p:spTgt spid="19458"/>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2" fill="hold" nodeType="clickEffect">
                                  <p:stCondLst>
                                    <p:cond delay="0"/>
                                  </p:stCondLst>
                                  <p:childTnLst>
                                    <p:set>
                                      <p:cBhvr>
                                        <p:cTn id="40" dur="1" fill="hold">
                                          <p:stCondLst>
                                            <p:cond delay="0"/>
                                          </p:stCondLst>
                                        </p:cTn>
                                        <p:tgtEl>
                                          <p:spTgt spid="19462"/>
                                        </p:tgtEl>
                                        <p:attrNameLst>
                                          <p:attrName>style.visibility</p:attrName>
                                        </p:attrNameLst>
                                      </p:cBhvr>
                                      <p:to>
                                        <p:strVal val="visible"/>
                                      </p:to>
                                    </p:set>
                                    <p:animEffect transition="in" filter="slide(fromRight)">
                                      <p:cBhvr>
                                        <p:cTn id="41"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P spid="19464" grpId="0"/>
      <p:bldP spid="1946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 name="文本框 4"/>
          <p:cNvSpPr txBox="1"/>
          <p:nvPr/>
        </p:nvSpPr>
        <p:spPr>
          <a:xfrm>
            <a:off x="47308" y="201295"/>
            <a:ext cx="12096750"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研发与外包体系证书与荣誉</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grpSp>
        <p:nvGrpSpPr>
          <p:cNvPr id="10" name="组合 9"/>
          <p:cNvGrpSpPr/>
          <p:nvPr/>
        </p:nvGrpSpPr>
        <p:grpSpPr>
          <a:xfrm>
            <a:off x="1407086" y="1465102"/>
            <a:ext cx="9167706" cy="4812758"/>
            <a:chOff x="318752" y="1014887"/>
            <a:chExt cx="9167706" cy="4812758"/>
          </a:xfrm>
        </p:grpSpPr>
        <p:pic>
          <p:nvPicPr>
            <p:cNvPr id="30" name="Picture 2" descr="C:\Users\Administrator.PC-20120726GSUM\Desktop\联合\2-1人力资源管理系统源著作权.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7349" y="1014887"/>
              <a:ext cx="1640653" cy="22566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 descr="C:\Users\Administrator.PC-20120726GSUM\Desktop\联合\2-2软帝通用数字图书馆制管流系统著作权.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78003" y="1014887"/>
              <a:ext cx="1669438" cy="22566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8752" y="3514385"/>
              <a:ext cx="3318499" cy="2313260"/>
            </a:xfrm>
            <a:prstGeom prst="rect">
              <a:avLst/>
            </a:prstGeom>
          </p:spPr>
        </p:pic>
        <p:pic>
          <p:nvPicPr>
            <p:cNvPr id="4" name="图片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50642" y="1065687"/>
              <a:ext cx="1599702" cy="2205833"/>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6" name="图片 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793077" y="3544865"/>
              <a:ext cx="1714831" cy="22243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28444" y="1034233"/>
              <a:ext cx="3458014" cy="2237288"/>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028444" y="3514385"/>
              <a:ext cx="3458014" cy="2224398"/>
            </a:xfrm>
            <a:prstGeom prst="rect">
              <a:avLst/>
            </a:prstGeom>
            <a:ln>
              <a:noFill/>
            </a:ln>
            <a:effectLst>
              <a:outerShdw blurRad="292100" dist="139700" dir="2700000" algn="tl" rotWithShape="0">
                <a:srgbClr val="333333">
                  <a:alpha val="65000"/>
                </a:srgbClr>
              </a:outerShdw>
            </a:effectLst>
          </p:spPr>
        </p:pic>
      </p:grpSp>
      <p:pic>
        <p:nvPicPr>
          <p:cNvPr id="9" name="图片 8" descr="logo1"/>
          <p:cNvPicPr>
            <a:picLocks noChangeAspect="1"/>
          </p:cNvPicPr>
          <p:nvPr/>
        </p:nvPicPr>
        <p:blipFill>
          <a:blip r:embed="rId16"/>
          <a:stretch>
            <a:fillRect/>
          </a:stretch>
        </p:blipFill>
        <p:spPr>
          <a:xfrm>
            <a:off x="10310495" y="116840"/>
            <a:ext cx="1681480" cy="423545"/>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5727"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 name="文本框 4"/>
          <p:cNvSpPr txBox="1"/>
          <p:nvPr/>
        </p:nvSpPr>
        <p:spPr>
          <a:xfrm>
            <a:off x="47308" y="201295"/>
            <a:ext cx="12096750"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培训体系证书与荣誉</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grpSp>
        <p:nvGrpSpPr>
          <p:cNvPr id="17" name="组合 16"/>
          <p:cNvGrpSpPr/>
          <p:nvPr/>
        </p:nvGrpSpPr>
        <p:grpSpPr>
          <a:xfrm>
            <a:off x="1361440" y="1331595"/>
            <a:ext cx="9559290" cy="5210810"/>
            <a:chOff x="2144" y="2097"/>
            <a:chExt cx="15054" cy="8206"/>
          </a:xfrm>
          <a:effectLst/>
        </p:grpSpPr>
        <p:pic>
          <p:nvPicPr>
            <p:cNvPr id="12" name="图片 11" descr="图片1"/>
            <p:cNvPicPr>
              <a:picLocks noChangeAspect="1"/>
            </p:cNvPicPr>
            <p:nvPr/>
          </p:nvPicPr>
          <p:blipFill>
            <a:blip r:embed="rId9"/>
            <a:stretch>
              <a:fillRect/>
            </a:stretch>
          </p:blipFill>
          <p:spPr>
            <a:xfrm>
              <a:off x="2144" y="2097"/>
              <a:ext cx="7675" cy="4099"/>
            </a:xfrm>
            <a:prstGeom prst="rect">
              <a:avLst/>
            </a:prstGeom>
          </p:spPr>
        </p:pic>
        <p:pic>
          <p:nvPicPr>
            <p:cNvPr id="13" name="图片 12" descr="图片22"/>
            <p:cNvPicPr>
              <a:picLocks noChangeAspect="1"/>
            </p:cNvPicPr>
            <p:nvPr/>
          </p:nvPicPr>
          <p:blipFill>
            <a:blip r:embed="rId10"/>
            <a:stretch>
              <a:fillRect/>
            </a:stretch>
          </p:blipFill>
          <p:spPr>
            <a:xfrm>
              <a:off x="2144" y="6433"/>
              <a:ext cx="3863" cy="3856"/>
            </a:xfrm>
            <a:prstGeom prst="rect">
              <a:avLst/>
            </a:prstGeom>
          </p:spPr>
        </p:pic>
        <p:pic>
          <p:nvPicPr>
            <p:cNvPr id="14" name="图片 13" descr="图片222"/>
            <p:cNvPicPr>
              <a:picLocks noChangeAspect="1"/>
            </p:cNvPicPr>
            <p:nvPr/>
          </p:nvPicPr>
          <p:blipFill>
            <a:blip r:embed="rId11"/>
            <a:stretch>
              <a:fillRect/>
            </a:stretch>
          </p:blipFill>
          <p:spPr>
            <a:xfrm>
              <a:off x="6469" y="6433"/>
              <a:ext cx="3350" cy="3855"/>
            </a:xfrm>
            <a:prstGeom prst="rect">
              <a:avLst/>
            </a:prstGeom>
          </p:spPr>
        </p:pic>
        <p:pic>
          <p:nvPicPr>
            <p:cNvPr id="15" name="图片 14" descr="图片24"/>
            <p:cNvPicPr>
              <a:picLocks noChangeAspect="1"/>
            </p:cNvPicPr>
            <p:nvPr/>
          </p:nvPicPr>
          <p:blipFill>
            <a:blip r:embed="rId12"/>
            <a:stretch>
              <a:fillRect/>
            </a:stretch>
          </p:blipFill>
          <p:spPr>
            <a:xfrm>
              <a:off x="10048" y="2097"/>
              <a:ext cx="7150" cy="4099"/>
            </a:xfrm>
            <a:prstGeom prst="rect">
              <a:avLst/>
            </a:prstGeom>
          </p:spPr>
        </p:pic>
        <p:pic>
          <p:nvPicPr>
            <p:cNvPr id="16" name="图片 15" descr="图片4"/>
            <p:cNvPicPr>
              <a:picLocks noChangeAspect="1"/>
            </p:cNvPicPr>
            <p:nvPr/>
          </p:nvPicPr>
          <p:blipFill>
            <a:blip r:embed="rId13"/>
            <a:stretch>
              <a:fillRect/>
            </a:stretch>
          </p:blipFill>
          <p:spPr>
            <a:xfrm>
              <a:off x="10048" y="6433"/>
              <a:ext cx="7151" cy="3871"/>
            </a:xfrm>
            <a:prstGeom prst="rect">
              <a:avLst/>
            </a:prstGeom>
          </p:spPr>
        </p:pic>
      </p:grpSp>
      <p:pic>
        <p:nvPicPr>
          <p:cNvPr id="3" name="图片 2" descr="logo1"/>
          <p:cNvPicPr>
            <a:picLocks noChangeAspect="1"/>
          </p:cNvPicPr>
          <p:nvPr/>
        </p:nvPicPr>
        <p:blipFill>
          <a:blip r:embed="rId14"/>
          <a:stretch>
            <a:fillRect/>
          </a:stretch>
        </p:blipFill>
        <p:spPr>
          <a:xfrm>
            <a:off x="10310495" y="116840"/>
            <a:ext cx="1681480" cy="423545"/>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6000"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4" name="文本框 3"/>
          <p:cNvSpPr txBox="1"/>
          <p:nvPr/>
        </p:nvSpPr>
        <p:spPr>
          <a:xfrm>
            <a:off x="1905" y="199073"/>
            <a:ext cx="12187238"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课程方向</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grpSp>
        <p:nvGrpSpPr>
          <p:cNvPr id="22" name="组合 21"/>
          <p:cNvGrpSpPr/>
          <p:nvPr/>
        </p:nvGrpSpPr>
        <p:grpSpPr>
          <a:xfrm>
            <a:off x="3552360" y="4194517"/>
            <a:ext cx="2453640" cy="2487930"/>
            <a:chOff x="1299" y="2026"/>
            <a:chExt cx="3864" cy="3918"/>
          </a:xfrm>
        </p:grpSpPr>
        <p:pic>
          <p:nvPicPr>
            <p:cNvPr id="19" name="图片 18" descr="D:\360安全浏览器下载\java.pngjava"/>
            <p:cNvPicPr>
              <a:picLocks noChangeAspect="1"/>
            </p:cNvPicPr>
            <p:nvPr/>
          </p:nvPicPr>
          <p:blipFill>
            <a:blip r:embed="rId9"/>
            <a:srcRect/>
            <a:stretch>
              <a:fillRect/>
            </a:stretch>
          </p:blipFill>
          <p:spPr>
            <a:xfrm>
              <a:off x="2268" y="2535"/>
              <a:ext cx="1971" cy="1971"/>
            </a:xfrm>
            <a:prstGeom prst="rect">
              <a:avLst/>
            </a:prstGeom>
          </p:spPr>
        </p:pic>
        <p:sp>
          <p:nvSpPr>
            <p:cNvPr id="24" name="矩形 23"/>
            <p:cNvSpPr/>
            <p:nvPr/>
          </p:nvSpPr>
          <p:spPr>
            <a:xfrm>
              <a:off x="1321" y="2026"/>
              <a:ext cx="3835" cy="3918"/>
            </a:xfrm>
            <a:prstGeom prst="rect">
              <a:avLst/>
            </a:prstGeom>
            <a:noFill/>
            <a:ln>
              <a:noFill/>
              <a:round/>
            </a:ln>
            <a:effectLst>
              <a:outerShdw blurRad="431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sp>
          <p:nvSpPr>
            <p:cNvPr id="32" name="文本框 31"/>
            <p:cNvSpPr txBox="1"/>
            <p:nvPr/>
          </p:nvSpPr>
          <p:spPr>
            <a:xfrm>
              <a:off x="1299" y="4946"/>
              <a:ext cx="3865" cy="580"/>
            </a:xfrm>
            <a:prstGeom prst="rect">
              <a:avLst/>
            </a:prstGeom>
            <a:noFill/>
          </p:spPr>
          <p:txBody>
            <a:bodyPr wrap="square" rtlCol="0">
              <a:spAutoFit/>
              <a:scene3d>
                <a:camera prst="orthographicFront"/>
                <a:lightRig rig="threePt" dir="t"/>
              </a:scene3d>
            </a:bodyPr>
            <a:lstStyle/>
            <a:p>
              <a:pPr algn="ctr" fontAlgn="auto"/>
              <a:r>
                <a:rPr lang="zh-CN"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JavaEE企业开发</a:t>
              </a:r>
            </a:p>
          </p:txBody>
        </p:sp>
      </p:grpSp>
      <p:grpSp>
        <p:nvGrpSpPr>
          <p:cNvPr id="23" name="组合 22"/>
          <p:cNvGrpSpPr/>
          <p:nvPr/>
        </p:nvGrpSpPr>
        <p:grpSpPr>
          <a:xfrm>
            <a:off x="889516" y="4226070"/>
            <a:ext cx="2434590" cy="2487930"/>
            <a:chOff x="5635" y="2026"/>
            <a:chExt cx="3834" cy="3918"/>
          </a:xfrm>
        </p:grpSpPr>
        <p:pic>
          <p:nvPicPr>
            <p:cNvPr id="17" name="图片 16" descr="D:\360安全浏览器下载\h5.pngh5"/>
            <p:cNvPicPr>
              <a:picLocks noChangeAspect="1"/>
            </p:cNvPicPr>
            <p:nvPr/>
          </p:nvPicPr>
          <p:blipFill>
            <a:blip r:embed="rId10"/>
            <a:srcRect/>
            <a:stretch>
              <a:fillRect/>
            </a:stretch>
          </p:blipFill>
          <p:spPr>
            <a:xfrm>
              <a:off x="6597" y="2535"/>
              <a:ext cx="1974" cy="1973"/>
            </a:xfrm>
            <a:prstGeom prst="rect">
              <a:avLst/>
            </a:prstGeom>
          </p:spPr>
        </p:pic>
        <p:sp>
          <p:nvSpPr>
            <p:cNvPr id="26" name="矩形 25"/>
            <p:cNvSpPr/>
            <p:nvPr/>
          </p:nvSpPr>
          <p:spPr>
            <a:xfrm>
              <a:off x="5635" y="2026"/>
              <a:ext cx="3835" cy="3918"/>
            </a:xfrm>
            <a:prstGeom prst="rect">
              <a:avLst/>
            </a:prstGeom>
            <a:noFill/>
            <a:ln>
              <a:noFill/>
              <a:round/>
            </a:ln>
            <a:effectLst>
              <a:outerShdw blurRad="431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sp>
          <p:nvSpPr>
            <p:cNvPr id="33" name="文本框 32"/>
            <p:cNvSpPr txBox="1"/>
            <p:nvPr/>
          </p:nvSpPr>
          <p:spPr>
            <a:xfrm>
              <a:off x="5666" y="4946"/>
              <a:ext cx="3782" cy="580"/>
            </a:xfrm>
            <a:prstGeom prst="rect">
              <a:avLst/>
            </a:prstGeom>
            <a:noFill/>
          </p:spPr>
          <p:txBody>
            <a:bodyPr wrap="square" rtlCol="0">
              <a:spAutoFit/>
              <a:scene3d>
                <a:camera prst="orthographicFront"/>
                <a:lightRig rig="threePt" dir="t"/>
              </a:scene3d>
            </a:bodyPr>
            <a:lstStyle/>
            <a:p>
              <a:pPr algn="ctr" fontAlgn="auto"/>
              <a:r>
                <a:rPr lang="zh-CN"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H5/Web前端</a:t>
              </a:r>
            </a:p>
          </p:txBody>
        </p:sp>
      </p:grpSp>
      <p:grpSp>
        <p:nvGrpSpPr>
          <p:cNvPr id="35" name="组合 34"/>
          <p:cNvGrpSpPr/>
          <p:nvPr/>
        </p:nvGrpSpPr>
        <p:grpSpPr>
          <a:xfrm>
            <a:off x="6271410" y="4181070"/>
            <a:ext cx="2434590" cy="2487930"/>
            <a:chOff x="9889" y="2026"/>
            <a:chExt cx="3834" cy="3918"/>
          </a:xfrm>
        </p:grpSpPr>
        <p:pic>
          <p:nvPicPr>
            <p:cNvPr id="20" name="图片 19" descr="D:\360安全浏览器下载\UI中国 (1).pngUI中国 (1)"/>
            <p:cNvPicPr>
              <a:picLocks noChangeAspect="1"/>
            </p:cNvPicPr>
            <p:nvPr/>
          </p:nvPicPr>
          <p:blipFill>
            <a:blip r:embed="rId11"/>
            <a:srcRect/>
            <a:stretch>
              <a:fillRect/>
            </a:stretch>
          </p:blipFill>
          <p:spPr>
            <a:xfrm>
              <a:off x="10851" y="2535"/>
              <a:ext cx="1971" cy="1971"/>
            </a:xfrm>
            <a:prstGeom prst="rect">
              <a:avLst/>
            </a:prstGeom>
          </p:spPr>
        </p:pic>
        <p:sp>
          <p:nvSpPr>
            <p:cNvPr id="27" name="矩形 26"/>
            <p:cNvSpPr/>
            <p:nvPr/>
          </p:nvSpPr>
          <p:spPr>
            <a:xfrm>
              <a:off x="9889" y="2026"/>
              <a:ext cx="3835" cy="3918"/>
            </a:xfrm>
            <a:prstGeom prst="rect">
              <a:avLst/>
            </a:prstGeom>
            <a:noFill/>
            <a:ln>
              <a:noFill/>
              <a:round/>
            </a:ln>
            <a:effectLst>
              <a:outerShdw blurRad="431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sp>
          <p:nvSpPr>
            <p:cNvPr id="34" name="文本框 33"/>
            <p:cNvSpPr txBox="1"/>
            <p:nvPr/>
          </p:nvSpPr>
          <p:spPr>
            <a:xfrm>
              <a:off x="9915" y="4972"/>
              <a:ext cx="3782" cy="580"/>
            </a:xfrm>
            <a:prstGeom prst="rect">
              <a:avLst/>
            </a:prstGeom>
            <a:noFill/>
          </p:spPr>
          <p:txBody>
            <a:bodyPr wrap="square" rtlCol="0">
              <a:spAutoFit/>
              <a:scene3d>
                <a:camera prst="orthographicFront"/>
                <a:lightRig rig="threePt" dir="t"/>
              </a:scene3d>
            </a:bodyPr>
            <a:lstStyle/>
            <a:p>
              <a:pPr algn="ctr" fontAlgn="auto"/>
              <a:r>
                <a:rPr lang="en-US"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UI/UE</a:t>
              </a:r>
              <a:endParaRPr lang="en-US" altLang="en-US"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grpSp>
      <p:grpSp>
        <p:nvGrpSpPr>
          <p:cNvPr id="54" name="组合 53"/>
          <p:cNvGrpSpPr/>
          <p:nvPr/>
        </p:nvGrpSpPr>
        <p:grpSpPr>
          <a:xfrm>
            <a:off x="8855469" y="1436070"/>
            <a:ext cx="2437130" cy="2487930"/>
            <a:chOff x="1326" y="6253"/>
            <a:chExt cx="3838" cy="3918"/>
          </a:xfrm>
        </p:grpSpPr>
        <p:pic>
          <p:nvPicPr>
            <p:cNvPr id="15" name="图片 14" descr="D:\360安全浏览器下载\云计算.png云计算"/>
            <p:cNvPicPr>
              <a:picLocks noChangeAspect="1"/>
            </p:cNvPicPr>
            <p:nvPr/>
          </p:nvPicPr>
          <p:blipFill>
            <a:blip r:embed="rId12"/>
            <a:srcRect/>
            <a:stretch>
              <a:fillRect/>
            </a:stretch>
          </p:blipFill>
          <p:spPr>
            <a:xfrm>
              <a:off x="2268" y="6836"/>
              <a:ext cx="1971" cy="1971"/>
            </a:xfrm>
            <a:prstGeom prst="rect">
              <a:avLst/>
            </a:prstGeom>
          </p:spPr>
        </p:pic>
        <p:sp>
          <p:nvSpPr>
            <p:cNvPr id="25" name="矩形 24"/>
            <p:cNvSpPr/>
            <p:nvPr/>
          </p:nvSpPr>
          <p:spPr>
            <a:xfrm>
              <a:off x="1326" y="6253"/>
              <a:ext cx="3835" cy="3918"/>
            </a:xfrm>
            <a:prstGeom prst="rect">
              <a:avLst/>
            </a:prstGeom>
            <a:noFill/>
            <a:ln>
              <a:noFill/>
              <a:round/>
            </a:ln>
            <a:effectLst>
              <a:outerShdw blurRad="431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sp>
          <p:nvSpPr>
            <p:cNvPr id="36" name="文本框 35"/>
            <p:cNvSpPr txBox="1"/>
            <p:nvPr/>
          </p:nvSpPr>
          <p:spPr>
            <a:xfrm>
              <a:off x="1382" y="9254"/>
              <a:ext cx="3782" cy="580"/>
            </a:xfrm>
            <a:prstGeom prst="rect">
              <a:avLst/>
            </a:prstGeom>
            <a:noFill/>
          </p:spPr>
          <p:txBody>
            <a:bodyPr wrap="square" rtlCol="0">
              <a:spAutoFit/>
              <a:scene3d>
                <a:camera prst="orthographicFront"/>
                <a:lightRig rig="threePt" dir="t"/>
              </a:scene3d>
            </a:bodyPr>
            <a:lstStyle/>
            <a:p>
              <a:pPr algn="ctr" fontAlgn="auto"/>
              <a:r>
                <a:rPr lang="zh-CN"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云</a:t>
              </a:r>
              <a:r>
                <a:rPr lang="zh-CN" b="1" strike="noStrike" noProof="1" smtClean="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计算</a:t>
              </a:r>
              <a:r>
                <a:rPr lang="en-US" altLang="zh-CN" b="1" strike="noStrike" noProof="1" smtClean="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b="1" strike="noStrike" noProof="1" smtClean="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大</a:t>
              </a:r>
              <a:r>
                <a:rPr lang="zh-CN"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数据</a:t>
              </a:r>
              <a:endParaRPr lang="en-US" altLang="zh-CN" b="1" strike="noStrike" noProof="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grpSp>
      <p:grpSp>
        <p:nvGrpSpPr>
          <p:cNvPr id="51" name="组合 50"/>
          <p:cNvGrpSpPr/>
          <p:nvPr/>
        </p:nvGrpSpPr>
        <p:grpSpPr>
          <a:xfrm>
            <a:off x="8940800" y="4149517"/>
            <a:ext cx="2435225" cy="2487930"/>
            <a:chOff x="14080" y="6253"/>
            <a:chExt cx="3835" cy="3918"/>
          </a:xfrm>
        </p:grpSpPr>
        <p:grpSp>
          <p:nvGrpSpPr>
            <p:cNvPr id="7" name="组合 6"/>
            <p:cNvGrpSpPr/>
            <p:nvPr/>
          </p:nvGrpSpPr>
          <p:grpSpPr>
            <a:xfrm>
              <a:off x="14080" y="6253"/>
              <a:ext cx="3835" cy="3918"/>
              <a:chOff x="13967" y="5914"/>
              <a:chExt cx="3835" cy="3918"/>
            </a:xfrm>
            <a:effectLst/>
          </p:grpSpPr>
          <p:sp>
            <p:nvSpPr>
              <p:cNvPr id="31" name="矩形 30"/>
              <p:cNvSpPr/>
              <p:nvPr/>
            </p:nvSpPr>
            <p:spPr>
              <a:xfrm>
                <a:off x="13967" y="5914"/>
                <a:ext cx="3835" cy="3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sp>
            <p:nvSpPr>
              <p:cNvPr id="39" name="文本框 38"/>
              <p:cNvSpPr txBox="1"/>
              <p:nvPr/>
            </p:nvSpPr>
            <p:spPr>
              <a:xfrm>
                <a:off x="13967" y="8915"/>
                <a:ext cx="3782" cy="580"/>
              </a:xfrm>
              <a:prstGeom prst="rect">
                <a:avLst/>
              </a:prstGeom>
              <a:noFill/>
              <a:ln>
                <a:noFill/>
              </a:ln>
            </p:spPr>
            <p:txBody>
              <a:bodyPr wrap="square" rtlCol="0">
                <a:spAutoFit/>
                <a:scene3d>
                  <a:camera prst="orthographicFront"/>
                  <a:lightRig rig="threePt" dir="t"/>
                </a:scene3d>
              </a:bodyPr>
              <a:lstStyle/>
              <a:p>
                <a:pPr algn="ctr" fontAlgn="auto"/>
                <a:r>
                  <a:rPr lang="zh-CN"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C#/.Net</a:t>
                </a:r>
              </a:p>
            </p:txBody>
          </p:sp>
          <p:sp>
            <p:nvSpPr>
              <p:cNvPr id="8" name="矩形 7"/>
              <p:cNvSpPr/>
              <p:nvPr/>
            </p:nvSpPr>
            <p:spPr>
              <a:xfrm>
                <a:off x="13967" y="5914"/>
                <a:ext cx="3835" cy="3918"/>
              </a:xfrm>
              <a:prstGeom prst="rect">
                <a:avLst/>
              </a:prstGeom>
              <a:noFill/>
              <a:ln>
                <a:noFill/>
                <a:round/>
              </a:ln>
              <a:effectLst>
                <a:outerShdw blurRad="431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grpSp>
        <p:pic>
          <p:nvPicPr>
            <p:cNvPr id="9" name="图片 8" descr="D:\360安全浏览器下载\microsoft.pngmicrosoft"/>
            <p:cNvPicPr>
              <a:picLocks noChangeAspect="1"/>
            </p:cNvPicPr>
            <p:nvPr/>
          </p:nvPicPr>
          <p:blipFill>
            <a:blip r:embed="rId13"/>
            <a:srcRect/>
            <a:stretch>
              <a:fillRect/>
            </a:stretch>
          </p:blipFill>
          <p:spPr>
            <a:xfrm>
              <a:off x="15039" y="6836"/>
              <a:ext cx="1970" cy="1970"/>
            </a:xfrm>
            <a:prstGeom prst="rect">
              <a:avLst/>
            </a:prstGeom>
            <a:effectLst/>
          </p:spPr>
        </p:pic>
      </p:grpSp>
      <p:grpSp>
        <p:nvGrpSpPr>
          <p:cNvPr id="53" name="组合 52"/>
          <p:cNvGrpSpPr/>
          <p:nvPr/>
        </p:nvGrpSpPr>
        <p:grpSpPr>
          <a:xfrm>
            <a:off x="3540879" y="1436070"/>
            <a:ext cx="2434590" cy="2487930"/>
            <a:chOff x="5666" y="6253"/>
            <a:chExt cx="3834" cy="3918"/>
          </a:xfrm>
        </p:grpSpPr>
        <p:grpSp>
          <p:nvGrpSpPr>
            <p:cNvPr id="46" name="组合 45"/>
            <p:cNvGrpSpPr/>
            <p:nvPr/>
          </p:nvGrpSpPr>
          <p:grpSpPr>
            <a:xfrm>
              <a:off x="5666" y="6253"/>
              <a:ext cx="3835" cy="3918"/>
              <a:chOff x="5553" y="5914"/>
              <a:chExt cx="3835" cy="3918"/>
            </a:xfrm>
            <a:effectLst/>
          </p:grpSpPr>
          <p:sp>
            <p:nvSpPr>
              <p:cNvPr id="30" name="矩形 29"/>
              <p:cNvSpPr/>
              <p:nvPr/>
            </p:nvSpPr>
            <p:spPr>
              <a:xfrm>
                <a:off x="5553" y="5914"/>
                <a:ext cx="3835" cy="3918"/>
              </a:xfrm>
              <a:prstGeom prst="rect">
                <a:avLst/>
              </a:prstGeom>
              <a:noFill/>
              <a:ln>
                <a:noFill/>
                <a:round/>
              </a:ln>
              <a:effectLst>
                <a:outerShdw blurRad="431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sp>
            <p:nvSpPr>
              <p:cNvPr id="37" name="文本框 36"/>
              <p:cNvSpPr txBox="1"/>
              <p:nvPr/>
            </p:nvSpPr>
            <p:spPr>
              <a:xfrm>
                <a:off x="5606" y="8915"/>
                <a:ext cx="3782" cy="580"/>
              </a:xfrm>
              <a:prstGeom prst="rect">
                <a:avLst/>
              </a:prstGeom>
              <a:noFill/>
              <a:ln>
                <a:noFill/>
              </a:ln>
            </p:spPr>
            <p:txBody>
              <a:bodyPr wrap="square" rtlCol="0">
                <a:spAutoFit/>
                <a:scene3d>
                  <a:camera prst="orthographicFront"/>
                  <a:lightRig rig="threePt" dir="t"/>
                </a:scene3d>
              </a:bodyPr>
              <a:lstStyle/>
              <a:p>
                <a:pPr algn="ctr" fontAlgn="auto"/>
                <a:r>
                  <a:rPr lang="zh-CN"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C/C++</a:t>
                </a:r>
              </a:p>
            </p:txBody>
          </p:sp>
        </p:grpSp>
        <p:pic>
          <p:nvPicPr>
            <p:cNvPr id="10" name="图片 9" descr="D:\360安全浏览器下载\C.pngC"/>
            <p:cNvPicPr>
              <a:picLocks noChangeAspect="1"/>
            </p:cNvPicPr>
            <p:nvPr/>
          </p:nvPicPr>
          <p:blipFill>
            <a:blip r:embed="rId14"/>
            <a:srcRect/>
            <a:stretch>
              <a:fillRect/>
            </a:stretch>
          </p:blipFill>
          <p:spPr>
            <a:xfrm>
              <a:off x="6626" y="6924"/>
              <a:ext cx="1970" cy="1973"/>
            </a:xfrm>
            <a:prstGeom prst="rect">
              <a:avLst/>
            </a:prstGeom>
            <a:effectLst/>
          </p:spPr>
        </p:pic>
      </p:grpSp>
      <p:grpSp>
        <p:nvGrpSpPr>
          <p:cNvPr id="40" name="组合 39"/>
          <p:cNvGrpSpPr/>
          <p:nvPr/>
        </p:nvGrpSpPr>
        <p:grpSpPr>
          <a:xfrm>
            <a:off x="915775" y="1494000"/>
            <a:ext cx="2435225" cy="2487930"/>
            <a:chOff x="14080" y="2026"/>
            <a:chExt cx="3835" cy="3918"/>
          </a:xfrm>
        </p:grpSpPr>
        <p:pic>
          <p:nvPicPr>
            <p:cNvPr id="18" name="图片 17" descr="D:\360安全浏览器下载\language-python.pnglanguage-python"/>
            <p:cNvPicPr>
              <a:picLocks noChangeAspect="1"/>
            </p:cNvPicPr>
            <p:nvPr/>
          </p:nvPicPr>
          <p:blipFill>
            <a:blip r:embed="rId15"/>
            <a:srcRect/>
            <a:stretch>
              <a:fillRect/>
            </a:stretch>
          </p:blipFill>
          <p:spPr>
            <a:xfrm>
              <a:off x="14947" y="2535"/>
              <a:ext cx="1973" cy="1974"/>
            </a:xfrm>
            <a:prstGeom prst="rect">
              <a:avLst/>
            </a:prstGeom>
          </p:spPr>
        </p:pic>
        <p:sp>
          <p:nvSpPr>
            <p:cNvPr id="5" name="矩形 4"/>
            <p:cNvSpPr/>
            <p:nvPr/>
          </p:nvSpPr>
          <p:spPr>
            <a:xfrm>
              <a:off x="14080" y="2026"/>
              <a:ext cx="3835" cy="3918"/>
            </a:xfrm>
            <a:prstGeom prst="rect">
              <a:avLst/>
            </a:prstGeom>
            <a:noFill/>
            <a:ln>
              <a:noFill/>
              <a:round/>
            </a:ln>
            <a:effectLst>
              <a:outerShdw blurRad="431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sp>
          <p:nvSpPr>
            <p:cNvPr id="12" name="文本框 11"/>
            <p:cNvSpPr txBox="1"/>
            <p:nvPr/>
          </p:nvSpPr>
          <p:spPr>
            <a:xfrm>
              <a:off x="14133" y="4946"/>
              <a:ext cx="3782" cy="580"/>
            </a:xfrm>
            <a:prstGeom prst="rect">
              <a:avLst/>
            </a:prstGeom>
            <a:noFill/>
            <a:effectLst/>
          </p:spPr>
          <p:txBody>
            <a:bodyPr wrap="square" rtlCol="0">
              <a:spAutoFit/>
              <a:scene3d>
                <a:camera prst="orthographicFront"/>
                <a:lightRig rig="threePt" dir="t"/>
              </a:scene3d>
            </a:bodyPr>
            <a:lstStyle/>
            <a:p>
              <a:pPr algn="ctr" fontAlgn="auto"/>
              <a:r>
                <a:rPr lang="en-US" altLang="zh-CN"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Python+</a:t>
              </a:r>
              <a:r>
                <a:rPr lang="zh-CN" altLang="en-US"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人工智能</a:t>
              </a:r>
            </a:p>
          </p:txBody>
        </p:sp>
      </p:grpSp>
      <p:pic>
        <p:nvPicPr>
          <p:cNvPr id="3" name="图片 2" descr="logo1"/>
          <p:cNvPicPr>
            <a:picLocks noChangeAspect="1"/>
          </p:cNvPicPr>
          <p:nvPr/>
        </p:nvPicPr>
        <p:blipFill>
          <a:blip r:embed="rId16"/>
          <a:stretch>
            <a:fillRect/>
          </a:stretch>
        </p:blipFill>
        <p:spPr>
          <a:xfrm>
            <a:off x="10310495" y="116840"/>
            <a:ext cx="1681480" cy="423545"/>
          </a:xfrm>
          <a:prstGeom prst="rect">
            <a:avLst/>
          </a:prstGeom>
          <a:noFill/>
          <a:ln w="9525">
            <a:noFill/>
          </a:ln>
        </p:spPr>
      </p:pic>
      <p:grpSp>
        <p:nvGrpSpPr>
          <p:cNvPr id="56" name="组合 55"/>
          <p:cNvGrpSpPr/>
          <p:nvPr/>
        </p:nvGrpSpPr>
        <p:grpSpPr>
          <a:xfrm>
            <a:off x="6290777" y="1436070"/>
            <a:ext cx="2434590" cy="2487930"/>
            <a:chOff x="9889" y="6253"/>
            <a:chExt cx="3834" cy="3918"/>
          </a:xfrm>
        </p:grpSpPr>
        <p:grpSp>
          <p:nvGrpSpPr>
            <p:cNvPr id="57" name="组合 56"/>
            <p:cNvGrpSpPr/>
            <p:nvPr/>
          </p:nvGrpSpPr>
          <p:grpSpPr>
            <a:xfrm>
              <a:off x="9889" y="6253"/>
              <a:ext cx="3835" cy="3918"/>
              <a:chOff x="9776" y="5914"/>
              <a:chExt cx="3835" cy="3918"/>
            </a:xfrm>
            <a:effectLst/>
          </p:grpSpPr>
          <p:sp>
            <p:nvSpPr>
              <p:cNvPr id="59" name="矩形 58"/>
              <p:cNvSpPr/>
              <p:nvPr/>
            </p:nvSpPr>
            <p:spPr>
              <a:xfrm>
                <a:off x="9776" y="5914"/>
                <a:ext cx="3835" cy="3918"/>
              </a:xfrm>
              <a:prstGeom prst="rect">
                <a:avLst/>
              </a:prstGeom>
              <a:noFill/>
              <a:ln>
                <a:noFill/>
                <a:round/>
              </a:ln>
              <a:effectLst>
                <a:outerShdw blurRad="431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bodyPr>
              <a:lstStyle/>
              <a:p>
                <a:pPr algn="ctr" fontAlgn="auto"/>
                <a:endParaRPr lang="zh-CN" altLang="en-US" strike="noStrike" noProof="1">
                  <a:solidFill>
                    <a:schemeClr val="accent1"/>
                  </a:solidFill>
                  <a:effectLst>
                    <a:outerShdw blurRad="38100" dist="25400" dir="5400000" algn="ctr" rotWithShape="0">
                      <a:srgbClr val="6E747A">
                        <a:alpha val="43000"/>
                      </a:srgbClr>
                    </a:outerShdw>
                  </a:effectLst>
                </a:endParaRPr>
              </a:p>
            </p:txBody>
          </p:sp>
          <p:sp>
            <p:nvSpPr>
              <p:cNvPr id="60" name="文本框 37"/>
              <p:cNvSpPr txBox="1"/>
              <p:nvPr/>
            </p:nvSpPr>
            <p:spPr>
              <a:xfrm>
                <a:off x="9776" y="8915"/>
                <a:ext cx="3782" cy="580"/>
              </a:xfrm>
              <a:prstGeom prst="rect">
                <a:avLst/>
              </a:prstGeom>
              <a:noFill/>
              <a:ln>
                <a:noFill/>
              </a:ln>
            </p:spPr>
            <p:txBody>
              <a:bodyPr wrap="square" rtlCol="0">
                <a:spAutoFit/>
                <a:scene3d>
                  <a:camera prst="orthographicFront"/>
                  <a:lightRig rig="threePt" dir="t"/>
                </a:scene3d>
              </a:bodyPr>
              <a:lstStyle/>
              <a:p>
                <a:pPr algn="ctr" fontAlgn="auto"/>
                <a:r>
                  <a:rPr lang="zh-CN" altLang="en-US"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物</a:t>
                </a:r>
                <a:r>
                  <a:rPr lang="zh-CN" altLang="en-US" b="1" strike="noStrike" noProof="1" smtClean="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联网</a:t>
                </a:r>
                <a:r>
                  <a:rPr lang="en-US" altLang="zh-CN" b="1" strike="noStrike" noProof="1" smtClean="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b="1" strike="noStrike" noProof="1" smtClean="0">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嵌入式</a:t>
                </a:r>
                <a:endParaRPr lang="zh-CN" altLang="en-US" b="1" strike="noStrike"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grpSp>
        <p:pic>
          <p:nvPicPr>
            <p:cNvPr id="58" name="图片 57" descr="D:\360安全浏览器下载\iot物联网.pngiot物联网"/>
            <p:cNvPicPr>
              <a:picLocks noChangeAspect="1"/>
            </p:cNvPicPr>
            <p:nvPr/>
          </p:nvPicPr>
          <p:blipFill>
            <a:blip r:embed="rId17"/>
            <a:srcRect/>
            <a:stretch>
              <a:fillRect/>
            </a:stretch>
          </p:blipFill>
          <p:spPr>
            <a:xfrm>
              <a:off x="10793" y="6924"/>
              <a:ext cx="1973" cy="1973"/>
            </a:xfrm>
            <a:prstGeom prst="rect">
              <a:avLst/>
            </a:prstGeom>
            <a:effectLst/>
          </p:spPr>
        </p:pic>
      </p:gr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000"/>
                                        <p:tgtEl>
                                          <p:spTgt spid="35"/>
                                        </p:tgtEl>
                                      </p:cBhvr>
                                    </p:animEffect>
                                    <p:anim calcmode="lin" valueType="num">
                                      <p:cBhvr>
                                        <p:cTn id="18" dur="1000" fill="hold"/>
                                        <p:tgtEl>
                                          <p:spTgt spid="35"/>
                                        </p:tgtEl>
                                        <p:attrNameLst>
                                          <p:attrName>ppt_x</p:attrName>
                                        </p:attrNameLst>
                                      </p:cBhvr>
                                      <p:tavLst>
                                        <p:tav tm="0">
                                          <p:val>
                                            <p:strVal val="#ppt_x"/>
                                          </p:val>
                                        </p:tav>
                                        <p:tav tm="100000">
                                          <p:val>
                                            <p:strVal val="#ppt_x"/>
                                          </p:val>
                                        </p:tav>
                                      </p:tavLst>
                                    </p:anim>
                                    <p:anim calcmode="lin" valueType="num">
                                      <p:cBhvr>
                                        <p:cTn id="19" dur="1000" fill="hold"/>
                                        <p:tgtEl>
                                          <p:spTgt spid="35"/>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anim calcmode="lin" valueType="num">
                                      <p:cBhvr>
                                        <p:cTn id="23" dur="1000" fill="hold"/>
                                        <p:tgtEl>
                                          <p:spTgt spid="54"/>
                                        </p:tgtEl>
                                        <p:attrNameLst>
                                          <p:attrName>ppt_x</p:attrName>
                                        </p:attrNameLst>
                                      </p:cBhvr>
                                      <p:tavLst>
                                        <p:tav tm="0">
                                          <p:val>
                                            <p:strVal val="#ppt_x"/>
                                          </p:val>
                                        </p:tav>
                                        <p:tav tm="100000">
                                          <p:val>
                                            <p:strVal val="#ppt_x"/>
                                          </p:val>
                                        </p:tav>
                                      </p:tavLst>
                                    </p:anim>
                                    <p:anim calcmode="lin" valueType="num">
                                      <p:cBhvr>
                                        <p:cTn id="24" dur="1000" fill="hold"/>
                                        <p:tgtEl>
                                          <p:spTgt spid="54"/>
                                        </p:tgtEl>
                                        <p:attrNameLst>
                                          <p:attrName>ppt_y</p:attrName>
                                        </p:attrNameLst>
                                      </p:cBhvr>
                                      <p:tavLst>
                                        <p:tav tm="0">
                                          <p:val>
                                            <p:strVal val="#ppt_y-.1"/>
                                          </p:val>
                                        </p:tav>
                                        <p:tav tm="100000">
                                          <p:val>
                                            <p:strVal val="#ppt_y"/>
                                          </p:val>
                                        </p:tav>
                                      </p:tavLst>
                                    </p:anim>
                                  </p:childTnLst>
                                </p:cTn>
                              </p:par>
                              <p:par>
                                <p:cTn id="25" presetID="47"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1000"/>
                                        <p:tgtEl>
                                          <p:spTgt spid="51"/>
                                        </p:tgtEl>
                                      </p:cBhvr>
                                    </p:animEffect>
                                    <p:anim calcmode="lin" valueType="num">
                                      <p:cBhvr>
                                        <p:cTn id="28" dur="1000" fill="hold"/>
                                        <p:tgtEl>
                                          <p:spTgt spid="51"/>
                                        </p:tgtEl>
                                        <p:attrNameLst>
                                          <p:attrName>ppt_x</p:attrName>
                                        </p:attrNameLst>
                                      </p:cBhvr>
                                      <p:tavLst>
                                        <p:tav tm="0">
                                          <p:val>
                                            <p:strVal val="#ppt_x"/>
                                          </p:val>
                                        </p:tav>
                                        <p:tav tm="100000">
                                          <p:val>
                                            <p:strVal val="#ppt_x"/>
                                          </p:val>
                                        </p:tav>
                                      </p:tavLst>
                                    </p:anim>
                                    <p:anim calcmode="lin" valueType="num">
                                      <p:cBhvr>
                                        <p:cTn id="29" dur="1000" fill="hold"/>
                                        <p:tgtEl>
                                          <p:spTgt spid="51"/>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1000"/>
                                        <p:tgtEl>
                                          <p:spTgt spid="40"/>
                                        </p:tgtEl>
                                      </p:cBhvr>
                                    </p:animEffect>
                                    <p:anim calcmode="lin" valueType="num">
                                      <p:cBhvr>
                                        <p:cTn id="38" dur="1000" fill="hold"/>
                                        <p:tgtEl>
                                          <p:spTgt spid="40"/>
                                        </p:tgtEl>
                                        <p:attrNameLst>
                                          <p:attrName>ppt_x</p:attrName>
                                        </p:attrNameLst>
                                      </p:cBhvr>
                                      <p:tavLst>
                                        <p:tav tm="0">
                                          <p:val>
                                            <p:strVal val="#ppt_x"/>
                                          </p:val>
                                        </p:tav>
                                        <p:tav tm="100000">
                                          <p:val>
                                            <p:strVal val="#ppt_x"/>
                                          </p:val>
                                        </p:tav>
                                      </p:tavLst>
                                    </p:anim>
                                    <p:anim calcmode="lin" valueType="num">
                                      <p:cBhvr>
                                        <p:cTn id="39" dur="1000" fill="hold"/>
                                        <p:tgtEl>
                                          <p:spTgt spid="40"/>
                                        </p:tgtEl>
                                        <p:attrNameLst>
                                          <p:attrName>ppt_y</p:attrName>
                                        </p:attrNameLst>
                                      </p:cBhvr>
                                      <p:tavLst>
                                        <p:tav tm="0">
                                          <p:val>
                                            <p:strVal val="#ppt_y-.1"/>
                                          </p:val>
                                        </p:tav>
                                        <p:tav tm="100000">
                                          <p:val>
                                            <p:strVal val="#ppt_y"/>
                                          </p:val>
                                        </p:tav>
                                      </p:tavLst>
                                    </p:anim>
                                  </p:childTnLst>
                                </p:cTn>
                              </p:par>
                              <p:par>
                                <p:cTn id="40" presetID="47" presetClass="entr" presetSubtype="0"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1000"/>
                                        <p:tgtEl>
                                          <p:spTgt spid="56"/>
                                        </p:tgtEl>
                                      </p:cBhvr>
                                    </p:animEffect>
                                    <p:anim calcmode="lin" valueType="num">
                                      <p:cBhvr>
                                        <p:cTn id="43" dur="1000" fill="hold"/>
                                        <p:tgtEl>
                                          <p:spTgt spid="56"/>
                                        </p:tgtEl>
                                        <p:attrNameLst>
                                          <p:attrName>ppt_x</p:attrName>
                                        </p:attrNameLst>
                                      </p:cBhvr>
                                      <p:tavLst>
                                        <p:tav tm="0">
                                          <p:val>
                                            <p:strVal val="#ppt_x"/>
                                          </p:val>
                                        </p:tav>
                                        <p:tav tm="100000">
                                          <p:val>
                                            <p:strVal val="#ppt_x"/>
                                          </p:val>
                                        </p:tav>
                                      </p:tavLst>
                                    </p:anim>
                                    <p:anim calcmode="lin" valueType="num">
                                      <p:cBhvr>
                                        <p:cTn id="4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33" name="AutoShape 33"/>
          <p:cNvSpPr>
            <a:spLocks noChangeArrowheads="1"/>
          </p:cNvSpPr>
          <p:nvPr/>
        </p:nvSpPr>
        <p:spPr bwMode="gray">
          <a:xfrm flipV="1">
            <a:off x="2897188" y="5542050"/>
            <a:ext cx="6397625" cy="361950"/>
          </a:xfrm>
          <a:custGeom>
            <a:avLst/>
            <a:gdLst>
              <a:gd name="G0" fmla="+- 3813 0 0"/>
              <a:gd name="G1" fmla="+- 21600 0 3813"/>
              <a:gd name="G2" fmla="*/ 3813 1 2"/>
              <a:gd name="G3" fmla="+- 21600 0 G2"/>
              <a:gd name="G4" fmla="+/ 3813 21600 2"/>
              <a:gd name="G5" fmla="+/ G1 0 2"/>
              <a:gd name="G6" fmla="*/ 21600 21600 3813"/>
              <a:gd name="G7" fmla="*/ G6 1 2"/>
              <a:gd name="G8" fmla="+- 21600 0 G7"/>
              <a:gd name="G9" fmla="*/ 21600 1 2"/>
              <a:gd name="G10" fmla="+- 3813 0 G9"/>
              <a:gd name="G11" fmla="?: G10 G8 0"/>
              <a:gd name="G12" fmla="?: G10 G7 21600"/>
              <a:gd name="T0" fmla="*/ 19693 w 21600"/>
              <a:gd name="T1" fmla="*/ 10800 h 21600"/>
              <a:gd name="T2" fmla="*/ 10800 w 21600"/>
              <a:gd name="T3" fmla="*/ 21600 h 21600"/>
              <a:gd name="T4" fmla="*/ 1907 w 21600"/>
              <a:gd name="T5" fmla="*/ 10800 h 21600"/>
              <a:gd name="T6" fmla="*/ 10800 w 21600"/>
              <a:gd name="T7" fmla="*/ 0 h 21600"/>
              <a:gd name="T8" fmla="*/ 3707 w 21600"/>
              <a:gd name="T9" fmla="*/ 3707 h 21600"/>
              <a:gd name="T10" fmla="*/ 17893 w 21600"/>
              <a:gd name="T11" fmla="*/ 17893 h 21600"/>
            </a:gdLst>
            <a:ahLst/>
            <a:cxnLst>
              <a:cxn ang="0">
                <a:pos x="T0" y="T1"/>
              </a:cxn>
              <a:cxn ang="0">
                <a:pos x="T2" y="T3"/>
              </a:cxn>
              <a:cxn ang="0">
                <a:pos x="T4" y="T5"/>
              </a:cxn>
              <a:cxn ang="0">
                <a:pos x="T6" y="T7"/>
              </a:cxn>
            </a:cxnLst>
            <a:rect l="T8" t="T9" r="T10" b="T11"/>
            <a:pathLst>
              <a:path w="21600" h="21600">
                <a:moveTo>
                  <a:pt x="0" y="0"/>
                </a:moveTo>
                <a:lnTo>
                  <a:pt x="3813" y="21600"/>
                </a:lnTo>
                <a:lnTo>
                  <a:pt x="17787" y="21600"/>
                </a:lnTo>
                <a:lnTo>
                  <a:pt x="21600" y="0"/>
                </a:lnTo>
                <a:close/>
              </a:path>
            </a:pathLst>
          </a:custGeom>
          <a:gradFill rotWithShape="1">
            <a:gsLst>
              <a:gs pos="0">
                <a:srgbClr val="53AADB">
                  <a:alpha val="39999"/>
                </a:srgbClr>
              </a:gs>
              <a:gs pos="100000">
                <a:srgbClr val="53AADB">
                  <a:gamma/>
                  <a:tint val="0"/>
                  <a:invGamma/>
                  <a:alpha val="0"/>
                </a:srgbClr>
              </a:gs>
            </a:gsLst>
            <a:lin ang="5400000" scaled="1"/>
          </a:gradFill>
          <a:ln w="9525" algn="ctr">
            <a:noFill/>
            <a:miter lim="800000"/>
            <a:headEnd/>
            <a:tailEnd/>
          </a:ln>
          <a:effectLst/>
        </p:spPr>
        <p:txBody>
          <a:bodyPr wrap="none" anchor="ctr"/>
          <a:lstStyle/>
          <a:p>
            <a:pPr>
              <a:defRPr/>
            </a:pPr>
            <a:endParaRPr lang="zh-CN" altLang="en-US" kern="0">
              <a:solidFill>
                <a:sysClr val="windowText" lastClr="000000"/>
              </a:solidFill>
            </a:endParaRPr>
          </a:p>
        </p:txBody>
      </p:sp>
      <p:pic>
        <p:nvPicPr>
          <p:cNvPr id="1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8275" y="2104094"/>
            <a:ext cx="9315450" cy="3295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18"/>
          <p:cNvSpPr/>
          <p:nvPr/>
        </p:nvSpPr>
        <p:spPr>
          <a:xfrm>
            <a:off x="3507775" y="549225"/>
            <a:ext cx="4858639" cy="584775"/>
          </a:xfrm>
          <a:prstGeom prst="rect">
            <a:avLst/>
          </a:prstGeom>
          <a:noFill/>
          <a:ln w="9525">
            <a:noFill/>
          </a:ln>
        </p:spPr>
        <p:txBody>
          <a:bodyPr wrap="none" anchor="t">
            <a:spAutoFit/>
          </a:bodyPr>
          <a:lstStyle/>
          <a:p>
            <a:pPr algn="ctr" latinLnBrk="1" hangingPunct="0"/>
            <a:r>
              <a:rPr lang="zh-CN" altLang="en-US" sz="3200" dirty="0" smtClean="0">
                <a:solidFill>
                  <a:srgbClr val="FFFFFF"/>
                </a:solidFill>
                <a:latin typeface="微软雅黑" panose="020B0503020204020204" pitchFamily="34" charset="-122"/>
                <a:ea typeface="微软雅黑" panose="020B0503020204020204" pitchFamily="34" charset="-122"/>
              </a:rPr>
              <a:t>为什么来软帝学</a:t>
            </a:r>
            <a:r>
              <a:rPr lang="en-US" altLang="zh-CN" sz="3200" dirty="0" smtClean="0">
                <a:solidFill>
                  <a:srgbClr val="FFFFFF"/>
                </a:solidFill>
                <a:latin typeface="微软雅黑" panose="020B0503020204020204" pitchFamily="34" charset="-122"/>
                <a:ea typeface="微软雅黑" panose="020B0503020204020204" pitchFamily="34" charset="-122"/>
              </a:rPr>
              <a:t>Python</a:t>
            </a:r>
            <a:r>
              <a:rPr lang="zh-CN" altLang="en-US" sz="3200" dirty="0" smtClean="0">
                <a:solidFill>
                  <a:srgbClr val="FFFFFF"/>
                </a:solidFill>
                <a:latin typeface="微软雅黑" panose="020B0503020204020204" pitchFamily="34" charset="-122"/>
                <a:ea typeface="微软雅黑" panose="020B0503020204020204" pitchFamily="34" charset="-122"/>
              </a:rPr>
              <a:t>？</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1221033"/>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8725" y="1355725"/>
            <a:ext cx="4689475" cy="2519363"/>
          </a:xfrm>
          <a:prstGeom prst="rect">
            <a:avLst/>
          </a:prstGeom>
          <a:noFill/>
          <a:ln w="57150">
            <a:solidFill>
              <a:schemeClr val="accent1"/>
            </a:solidFill>
            <a:miter lim="800000"/>
            <a:headEnd/>
            <a:tailEnd/>
          </a:ln>
          <a:effectLst>
            <a:outerShdw dist="17961" dir="2700000" algn="ctr" rotWithShape="0">
              <a:srgbClr val="2F4D71"/>
            </a:outerShdw>
          </a:effectLst>
          <a:extLst>
            <a:ext uri="{909E8E84-426E-40DD-AFC4-6F175D3DCCD1}">
              <a14:hiddenFill xmlns:a14="http://schemas.microsoft.com/office/drawing/2010/main">
                <a:solidFill>
                  <a:srgbClr val="FFFFFF"/>
                </a:solidFill>
              </a14:hiddenFill>
            </a:ext>
          </a:extLst>
        </p:spPr>
      </p:pic>
      <p:sp>
        <p:nvSpPr>
          <p:cNvPr id="25" name="TextBox 23"/>
          <p:cNvSpPr txBox="1"/>
          <p:nvPr/>
        </p:nvSpPr>
        <p:spPr>
          <a:xfrm>
            <a:off x="1254125" y="4332288"/>
            <a:ext cx="4286250" cy="466725"/>
          </a:xfrm>
          <a:prstGeom prst="rect">
            <a:avLst/>
          </a:prstGeom>
          <a:noFill/>
          <a:ln w="9525">
            <a:noFill/>
            <a:miter/>
          </a:ln>
        </p:spPr>
        <p:txBody>
          <a:bodyPr>
            <a:spAutoFit/>
          </a:bodyPr>
          <a:lstStyle/>
          <a:p>
            <a:pPr>
              <a:spcBef>
                <a:spcPct val="0"/>
              </a:spcBef>
              <a:spcAft>
                <a:spcPct val="0"/>
              </a:spcAft>
              <a:buClr>
                <a:srgbClr val="000000"/>
              </a:buClr>
              <a:buFont typeface="Arial" pitchFamily="34" charset="0"/>
              <a:buNone/>
              <a:defRPr/>
            </a:pPr>
            <a:r>
              <a:rPr lang="en-US" altLang="zh-CN"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a:t>
            </a:r>
            <a:r>
              <a:rPr lang="zh-CN" altLang="en-US"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资深讲师现场教学</a:t>
            </a:r>
            <a:r>
              <a:rPr lang="en-US" altLang="zh-CN"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a:t>
            </a:r>
            <a:r>
              <a:rPr lang="zh-CN" altLang="en-US" sz="2400" noProof="1">
                <a:solidFill>
                  <a:srgbClr val="FF0000"/>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非视频</a:t>
            </a:r>
            <a:r>
              <a:rPr lang="en-US" altLang="zh-CN"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a:t>
            </a:r>
          </a:p>
        </p:txBody>
      </p:sp>
      <p:sp>
        <p:nvSpPr>
          <p:cNvPr id="26" name="TextBox 24"/>
          <p:cNvSpPr txBox="1"/>
          <p:nvPr/>
        </p:nvSpPr>
        <p:spPr>
          <a:xfrm>
            <a:off x="1254125" y="5070475"/>
            <a:ext cx="3714750" cy="461963"/>
          </a:xfrm>
          <a:prstGeom prst="rect">
            <a:avLst/>
          </a:prstGeom>
          <a:noFill/>
          <a:ln w="9525">
            <a:noFill/>
            <a:miter/>
          </a:ln>
        </p:spPr>
        <p:txBody>
          <a:bodyPr>
            <a:spAutoFit/>
          </a:bodyPr>
          <a:lstStyle/>
          <a:p>
            <a:pPr>
              <a:spcBef>
                <a:spcPct val="0"/>
              </a:spcBef>
              <a:spcAft>
                <a:spcPct val="0"/>
              </a:spcAft>
              <a:buClr>
                <a:srgbClr val="000000"/>
              </a:buClr>
              <a:buFont typeface="Arial" pitchFamily="34" charset="0"/>
              <a:buNone/>
              <a:defRPr/>
            </a:pPr>
            <a:r>
              <a:rPr lang="en-US" altLang="zh-CN"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a:t>
            </a:r>
            <a:r>
              <a:rPr lang="zh-CN" altLang="en-US"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助教老师全程辅导</a:t>
            </a:r>
          </a:p>
        </p:txBody>
      </p:sp>
      <p:sp>
        <p:nvSpPr>
          <p:cNvPr id="27" name="TextBox 25"/>
          <p:cNvSpPr txBox="1"/>
          <p:nvPr/>
        </p:nvSpPr>
        <p:spPr>
          <a:xfrm>
            <a:off x="6308725" y="5046663"/>
            <a:ext cx="6643688" cy="485775"/>
          </a:xfrm>
          <a:prstGeom prst="rect">
            <a:avLst/>
          </a:prstGeom>
          <a:noFill/>
          <a:ln w="9525">
            <a:noFill/>
            <a:miter/>
          </a:ln>
        </p:spPr>
        <p:txBody>
          <a:bodyPr>
            <a:spAutoFit/>
          </a:bodyPr>
          <a:lstStyle/>
          <a:p>
            <a:pPr>
              <a:spcBef>
                <a:spcPct val="0"/>
              </a:spcBef>
              <a:spcAft>
                <a:spcPct val="0"/>
              </a:spcAft>
              <a:buClr>
                <a:srgbClr val="000000"/>
              </a:buClr>
              <a:buFont typeface="Arial" pitchFamily="34" charset="0"/>
              <a:buNone/>
              <a:defRPr/>
            </a:pPr>
            <a:r>
              <a:rPr lang="en-US" altLang="zh-CN" sz="2400" noProof="1">
                <a:solidFill>
                  <a:srgbClr val="DDDDDD"/>
                </a:solidFill>
                <a:effectLst>
                  <a:outerShdw blurRad="38100" dist="25400" dir="5400000" algn="ctr" rotWithShape="0">
                    <a:srgbClr val="6E747A">
                      <a:alpha val="43000"/>
                    </a:srgbClr>
                  </a:outerShdw>
                </a:effectLst>
                <a:latin typeface="Segoe UI" panose="020B0502040204020203" pitchFamily="34" charset="0"/>
                <a:ea typeface="微软雅黑" panose="020B0503020204020204" charset="-122"/>
              </a:rPr>
              <a:t>■BOP</a:t>
            </a:r>
            <a:r>
              <a:rPr lang="zh-CN" altLang="en-US" sz="2400" noProof="1">
                <a:solidFill>
                  <a:srgbClr val="DDDDDD"/>
                </a:solidFill>
                <a:effectLst>
                  <a:outerShdw blurRad="38100" dist="25400" dir="5400000" algn="ctr" rotWithShape="0">
                    <a:srgbClr val="6E747A">
                      <a:alpha val="43000"/>
                    </a:srgbClr>
                  </a:outerShdw>
                </a:effectLst>
                <a:latin typeface="Segoe UI" panose="020B0502040204020203" pitchFamily="34" charset="0"/>
                <a:ea typeface="微软雅黑" panose="020B0503020204020204" charset="-122"/>
              </a:rPr>
              <a:t>授课模式，注重项目经验的积累</a:t>
            </a:r>
          </a:p>
        </p:txBody>
      </p:sp>
      <p:sp>
        <p:nvSpPr>
          <p:cNvPr id="28" name="TextBox 29"/>
          <p:cNvSpPr txBox="1"/>
          <p:nvPr/>
        </p:nvSpPr>
        <p:spPr>
          <a:xfrm>
            <a:off x="6308725" y="5761038"/>
            <a:ext cx="6286500" cy="461962"/>
          </a:xfrm>
          <a:prstGeom prst="rect">
            <a:avLst/>
          </a:prstGeom>
          <a:noFill/>
          <a:ln w="9525">
            <a:noFill/>
            <a:miter/>
          </a:ln>
        </p:spPr>
        <p:txBody>
          <a:bodyPr>
            <a:spAutoFit/>
          </a:bodyPr>
          <a:lstStyle/>
          <a:p>
            <a:pPr>
              <a:spcBef>
                <a:spcPct val="0"/>
              </a:spcBef>
              <a:spcAft>
                <a:spcPct val="0"/>
              </a:spcAft>
              <a:buClr>
                <a:srgbClr val="000000"/>
              </a:buClr>
              <a:buFont typeface="Arial" pitchFamily="34" charset="0"/>
              <a:buNone/>
              <a:defRPr/>
            </a:pPr>
            <a:r>
              <a:rPr lang="en-US" altLang="zh-CN"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a:t>
            </a:r>
            <a:r>
              <a:rPr lang="zh-CN" altLang="en-US"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学员一人一机，注重动手能力提升</a:t>
            </a:r>
          </a:p>
        </p:txBody>
      </p:sp>
      <p:sp>
        <p:nvSpPr>
          <p:cNvPr id="4" name="TextBox 24"/>
          <p:cNvSpPr txBox="1"/>
          <p:nvPr/>
        </p:nvSpPr>
        <p:spPr>
          <a:xfrm>
            <a:off x="1254125" y="5832475"/>
            <a:ext cx="4327525" cy="484188"/>
          </a:xfrm>
          <a:prstGeom prst="rect">
            <a:avLst/>
          </a:prstGeom>
          <a:noFill/>
          <a:ln w="9525">
            <a:noFill/>
            <a:miter/>
          </a:ln>
        </p:spPr>
        <p:txBody>
          <a:bodyPr>
            <a:spAutoFit/>
          </a:bodyPr>
          <a:lstStyle/>
          <a:p>
            <a:pPr>
              <a:spcBef>
                <a:spcPct val="0"/>
              </a:spcBef>
              <a:spcAft>
                <a:spcPct val="0"/>
              </a:spcAft>
              <a:buClr>
                <a:srgbClr val="000000"/>
              </a:buClr>
              <a:buFont typeface="Arial" pitchFamily="34" charset="0"/>
              <a:buNone/>
              <a:defRPr/>
            </a:pPr>
            <a:r>
              <a:rPr lang="en-US" altLang="zh-CN"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a:t>
            </a:r>
            <a:r>
              <a:rPr lang="zh-CN" altLang="en-US"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录制随堂视频，课后回顾</a:t>
            </a:r>
          </a:p>
        </p:txBody>
      </p:sp>
      <p:sp>
        <p:nvSpPr>
          <p:cNvPr id="5" name="文本框 4"/>
          <p:cNvSpPr txBox="1"/>
          <p:nvPr/>
        </p:nvSpPr>
        <p:spPr>
          <a:xfrm>
            <a:off x="-28575" y="188913"/>
            <a:ext cx="12187238" cy="549275"/>
          </a:xfrm>
          <a:prstGeom prst="rect">
            <a:avLst/>
          </a:prstGeom>
          <a:noFill/>
        </p:spPr>
        <p:txBody>
          <a:bodyPr>
            <a:spAutoFit/>
          </a:bodyPr>
          <a:lstStyle/>
          <a:p>
            <a:pPr algn="ctr">
              <a:spcBef>
                <a:spcPct val="0"/>
              </a:spcBef>
              <a:spcAft>
                <a:spcPct val="0"/>
              </a:spcAft>
              <a:buFont typeface="Arial" pitchFamily="34" charset="0"/>
              <a:buNone/>
              <a:defRPr/>
            </a:pPr>
            <a:r>
              <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教学模式</a:t>
            </a:r>
          </a:p>
        </p:txBody>
      </p:sp>
      <p:sp>
        <p:nvSpPr>
          <p:cNvPr id="6" name="TextBox 24"/>
          <p:cNvSpPr txBox="1"/>
          <p:nvPr/>
        </p:nvSpPr>
        <p:spPr>
          <a:xfrm>
            <a:off x="6308725" y="4314825"/>
            <a:ext cx="5141913" cy="484188"/>
          </a:xfrm>
          <a:prstGeom prst="rect">
            <a:avLst/>
          </a:prstGeom>
          <a:noFill/>
          <a:ln w="9525">
            <a:noFill/>
            <a:miter/>
          </a:ln>
        </p:spPr>
        <p:txBody>
          <a:bodyPr>
            <a:spAutoFit/>
          </a:bodyPr>
          <a:lstStyle/>
          <a:p>
            <a:pPr>
              <a:spcBef>
                <a:spcPct val="0"/>
              </a:spcBef>
              <a:spcAft>
                <a:spcPct val="0"/>
              </a:spcAft>
              <a:buClr>
                <a:srgbClr val="000000"/>
              </a:buClr>
              <a:buFont typeface="Arial" pitchFamily="34" charset="0"/>
              <a:buNone/>
              <a:defRPr/>
            </a:pPr>
            <a:r>
              <a:rPr lang="en-US" altLang="zh-CN"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a:t>
            </a:r>
            <a:r>
              <a:rPr lang="zh-CN" altLang="en-US"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所有课程</a:t>
            </a:r>
            <a:r>
              <a:rPr lang="en-US" altLang="zh-CN"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0</a:t>
            </a:r>
            <a:r>
              <a:rPr lang="zh-CN" altLang="en-US" sz="2400" noProof="1">
                <a:solidFill>
                  <a:srgbClr val="DDDDDD"/>
                </a:solidFill>
                <a:effectLst>
                  <a:outerShdw blurRad="38100" dist="25400" dir="5400000" algn="ctr" rotWithShape="0">
                    <a:srgbClr val="6E747A">
                      <a:alpha val="43000"/>
                    </a:srgbClr>
                  </a:outerShdw>
                </a:effectLst>
                <a:latin typeface="黑体" panose="02010609060101010101" pitchFamily="49" charset="-122"/>
                <a:ea typeface="微软雅黑" panose="020B0503020204020204" charset="-122"/>
              </a:rPr>
              <a:t>基础起步，由浅入深</a:t>
            </a:r>
          </a:p>
        </p:txBody>
      </p:sp>
      <p:pic>
        <p:nvPicPr>
          <p:cNvPr id="18434" name="图片 8" descr="psb (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125" y="1355725"/>
            <a:ext cx="4787900" cy="2519363"/>
          </a:xfrm>
          <a:prstGeom prst="rect">
            <a:avLst/>
          </a:prstGeom>
          <a:noFill/>
          <a:ln w="57150">
            <a:solidFill>
              <a:schemeClr val="accent1"/>
            </a:solidFill>
            <a:round/>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81345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8"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 calcmode="lin" valueType="num">
                                      <p:cBhvr>
                                        <p:cTn id="7" dur="500"/>
                                        <p:tgtEl>
                                          <p:spTgt spid="18434"/>
                                        </p:tgtEl>
                                        <p:attrNameLst>
                                          <p:attrName>ppt_x</p:attrName>
                                        </p:attrNameLst>
                                      </p:cBhvr>
                                      <p:tavLst>
                                        <p:tav tm="0">
                                          <p:val>
                                            <p:strVal val="#ppt_x-#ppt_w*1.125000"/>
                                          </p:val>
                                        </p:tav>
                                        <p:tav tm="100000">
                                          <p:val>
                                            <p:strVal val="#ppt_x"/>
                                          </p:val>
                                        </p:tav>
                                      </p:tavLst>
                                    </p:anim>
                                    <p:animEffect transition="in" filter="wipe(right)">
                                      <p:cBhvr>
                                        <p:cTn id="8" dur="500"/>
                                        <p:tgtEl>
                                          <p:spTgt spid="18434"/>
                                        </p:tgtEl>
                                      </p:cBhvr>
                                    </p:animEffect>
                                  </p:childTnLst>
                                </p:cTn>
                              </p:par>
                            </p:childTnLst>
                          </p:cTn>
                        </p:par>
                        <p:par>
                          <p:cTn id="9" fill="hold" nodeType="afterGroup">
                            <p:stCondLst>
                              <p:cond delay="500"/>
                            </p:stCondLst>
                            <p:childTnLst>
                              <p:par>
                                <p:cTn id="10" presetID="12" presetClass="entr" presetSubtype="8" fill="hold" nodeType="afterEffect">
                                  <p:stCondLst>
                                    <p:cond delay="0"/>
                                  </p:stCondLst>
                                  <p:childTnLst>
                                    <p:set>
                                      <p:cBhvr>
                                        <p:cTn id="11" dur="1" fill="hold">
                                          <p:stCondLst>
                                            <p:cond delay="0"/>
                                          </p:stCondLst>
                                        </p:cTn>
                                        <p:tgtEl>
                                          <p:spTgt spid="12299"/>
                                        </p:tgtEl>
                                        <p:attrNameLst>
                                          <p:attrName>style.visibility</p:attrName>
                                        </p:attrNameLst>
                                      </p:cBhvr>
                                      <p:to>
                                        <p:strVal val="visible"/>
                                      </p:to>
                                    </p:set>
                                    <p:animEffect transition="in" filter="slide(fromLeft)">
                                      <p:cBhvr>
                                        <p:cTn id="12" dur="500"/>
                                        <p:tgtEl>
                                          <p:spTgt spid="1229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7" presetClass="entr" presetSubtype="0" fill="hold" grpId="0" nodeType="clickEffect">
                                  <p:stCondLst>
                                    <p:cond delay="0"/>
                                  </p:stCondLst>
                                  <p:iterate type="lt">
                                    <p:tmPct val="50000"/>
                                  </p:iterate>
                                  <p:childTnLst>
                                    <p:set>
                                      <p:cBhvr>
                                        <p:cTn id="16" dur="1" fill="hold">
                                          <p:stCondLst>
                                            <p:cond delay="0"/>
                                          </p:stCondLst>
                                        </p:cTn>
                                        <p:tgtEl>
                                          <p:spTgt spid="25"/>
                                        </p:tgtEl>
                                        <p:attrNameLst>
                                          <p:attrName>style.visibility</p:attrName>
                                        </p:attrNameLst>
                                      </p:cBhvr>
                                      <p:to>
                                        <p:strVal val="visible"/>
                                      </p:to>
                                    </p:set>
                                    <p:anim calcmode="discrete" valueType="clr">
                                      <p:cBhvr override="childStyle">
                                        <p:cTn id="17" dur="80"/>
                                        <p:tgtEl>
                                          <p:spTgt spid="25"/>
                                        </p:tgtEl>
                                        <p:attrNameLst>
                                          <p:attrName>style.color</p:attrName>
                                        </p:attrNameLst>
                                      </p:cBhvr>
                                      <p:tavLst>
                                        <p:tav tm="0">
                                          <p:val>
                                            <p:clrVal>
                                              <a:schemeClr val="accent2"/>
                                            </p:clrVal>
                                          </p:val>
                                        </p:tav>
                                        <p:tav tm="50000">
                                          <p:val>
                                            <p:clrVal>
                                              <a:schemeClr val="hlink"/>
                                            </p:clrVal>
                                          </p:val>
                                        </p:tav>
                                      </p:tavLst>
                                    </p:anim>
                                    <p:anim calcmode="discrete" valueType="clr">
                                      <p:cBhvr>
                                        <p:cTn id="18" dur="80"/>
                                        <p:tgtEl>
                                          <p:spTgt spid="25"/>
                                        </p:tgtEl>
                                        <p:attrNameLst>
                                          <p:attrName>fillcolor</p:attrName>
                                        </p:attrNameLst>
                                      </p:cBhvr>
                                      <p:tavLst>
                                        <p:tav tm="0">
                                          <p:val>
                                            <p:clrVal>
                                              <a:schemeClr val="accent2"/>
                                            </p:clrVal>
                                          </p:val>
                                        </p:tav>
                                        <p:tav tm="50000">
                                          <p:val>
                                            <p:clrVal>
                                              <a:schemeClr val="hlink"/>
                                            </p:clrVal>
                                          </p:val>
                                        </p:tav>
                                      </p:tavLst>
                                    </p:anim>
                                    <p:set>
                                      <p:cBhvr>
                                        <p:cTn id="19" dur="80"/>
                                        <p:tgtEl>
                                          <p:spTgt spid="25"/>
                                        </p:tgtEl>
                                        <p:attrNameLst>
                                          <p:attrName>fill.type</p:attrName>
                                        </p:attrNameLst>
                                      </p:cBhvr>
                                      <p:to>
                                        <p:strVal val="solid"/>
                                      </p:to>
                                    </p:set>
                                  </p:childTnLst>
                                </p:cTn>
                              </p:par>
                            </p:childTnLst>
                          </p:cTn>
                        </p:par>
                        <p:par>
                          <p:cTn id="20" fill="hold" nodeType="afterGroup">
                            <p:stCondLst>
                              <p:cond delay="600"/>
                            </p:stCondLst>
                            <p:childTnLst>
                              <p:par>
                                <p:cTn id="21" presetID="27" presetClass="entr" presetSubtype="0" fill="hold" grpId="0" nodeType="afterEffect">
                                  <p:stCondLst>
                                    <p:cond delay="0"/>
                                  </p:stCondLst>
                                  <p:iterate type="lt">
                                    <p:tmPct val="50000"/>
                                  </p:iterate>
                                  <p:childTnLst>
                                    <p:set>
                                      <p:cBhvr>
                                        <p:cTn id="22" dur="1" fill="hold">
                                          <p:stCondLst>
                                            <p:cond delay="0"/>
                                          </p:stCondLst>
                                        </p:cTn>
                                        <p:tgtEl>
                                          <p:spTgt spid="26"/>
                                        </p:tgtEl>
                                        <p:attrNameLst>
                                          <p:attrName>style.visibility</p:attrName>
                                        </p:attrNameLst>
                                      </p:cBhvr>
                                      <p:to>
                                        <p:strVal val="visible"/>
                                      </p:to>
                                    </p:set>
                                    <p:anim calcmode="discrete" valueType="clr">
                                      <p:cBhvr override="childStyle">
                                        <p:cTn id="23" dur="80"/>
                                        <p:tgtEl>
                                          <p:spTgt spid="26"/>
                                        </p:tgtEl>
                                        <p:attrNameLst>
                                          <p:attrName>style.color</p:attrName>
                                        </p:attrNameLst>
                                      </p:cBhvr>
                                      <p:tavLst>
                                        <p:tav tm="0">
                                          <p:val>
                                            <p:clrVal>
                                              <a:schemeClr val="accent2"/>
                                            </p:clrVal>
                                          </p:val>
                                        </p:tav>
                                        <p:tav tm="50000">
                                          <p:val>
                                            <p:clrVal>
                                              <a:schemeClr val="hlink"/>
                                            </p:clrVal>
                                          </p:val>
                                        </p:tav>
                                      </p:tavLst>
                                    </p:anim>
                                    <p:anim calcmode="discrete" valueType="clr">
                                      <p:cBhvr>
                                        <p:cTn id="24" dur="80"/>
                                        <p:tgtEl>
                                          <p:spTgt spid="26"/>
                                        </p:tgtEl>
                                        <p:attrNameLst>
                                          <p:attrName>fillcolor</p:attrName>
                                        </p:attrNameLst>
                                      </p:cBhvr>
                                      <p:tavLst>
                                        <p:tav tm="0">
                                          <p:val>
                                            <p:clrVal>
                                              <a:schemeClr val="accent2"/>
                                            </p:clrVal>
                                          </p:val>
                                        </p:tav>
                                        <p:tav tm="50000">
                                          <p:val>
                                            <p:clrVal>
                                              <a:schemeClr val="hlink"/>
                                            </p:clrVal>
                                          </p:val>
                                        </p:tav>
                                      </p:tavLst>
                                    </p:anim>
                                    <p:set>
                                      <p:cBhvr>
                                        <p:cTn id="25" dur="80"/>
                                        <p:tgtEl>
                                          <p:spTgt spid="26"/>
                                        </p:tgtEl>
                                        <p:attrNameLst>
                                          <p:attrName>fill.type</p:attrName>
                                        </p:attrNameLst>
                                      </p:cBhvr>
                                      <p:to>
                                        <p:strVal val="solid"/>
                                      </p:to>
                                    </p:set>
                                  </p:childTnLst>
                                </p:cTn>
                              </p:par>
                            </p:childTnLst>
                          </p:cTn>
                        </p:par>
                        <p:par>
                          <p:cTn id="26" fill="hold" nodeType="afterGroup">
                            <p:stCondLst>
                              <p:cond delay="1000"/>
                            </p:stCondLst>
                            <p:childTnLst>
                              <p:par>
                                <p:cTn id="27" presetID="27" presetClass="entr" presetSubtype="0" fill="hold" grpId="0" nodeType="afterEffect">
                                  <p:stCondLst>
                                    <p:cond delay="0"/>
                                  </p:stCondLst>
                                  <p:iterate type="lt">
                                    <p:tmPct val="50000"/>
                                  </p:iterate>
                                  <p:childTnLst>
                                    <p:set>
                                      <p:cBhvr>
                                        <p:cTn id="28" dur="1" fill="hold">
                                          <p:stCondLst>
                                            <p:cond delay="0"/>
                                          </p:stCondLst>
                                        </p:cTn>
                                        <p:tgtEl>
                                          <p:spTgt spid="4"/>
                                        </p:tgtEl>
                                        <p:attrNameLst>
                                          <p:attrName>style.visibility</p:attrName>
                                        </p:attrNameLst>
                                      </p:cBhvr>
                                      <p:to>
                                        <p:strVal val="visible"/>
                                      </p:to>
                                    </p:set>
                                    <p:anim calcmode="discrete" valueType="clr">
                                      <p:cBhvr override="childStyle">
                                        <p:cTn id="29" dur="8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4"/>
                                        </p:tgtEl>
                                        <p:attrNameLst>
                                          <p:attrName>fillcolor</p:attrName>
                                        </p:attrNameLst>
                                      </p:cBhvr>
                                      <p:tavLst>
                                        <p:tav tm="0">
                                          <p:val>
                                            <p:clrVal>
                                              <a:schemeClr val="accent2"/>
                                            </p:clrVal>
                                          </p:val>
                                        </p:tav>
                                        <p:tav tm="50000">
                                          <p:val>
                                            <p:clrVal>
                                              <a:schemeClr val="hlink"/>
                                            </p:clrVal>
                                          </p:val>
                                        </p:tav>
                                      </p:tavLst>
                                    </p:anim>
                                    <p:set>
                                      <p:cBhvr>
                                        <p:cTn id="31" dur="80"/>
                                        <p:tgtEl>
                                          <p:spTgt spid="4"/>
                                        </p:tgtEl>
                                        <p:attrNameLst>
                                          <p:attrName>fill.type</p:attrName>
                                        </p:attrNameLst>
                                      </p:cBhvr>
                                      <p:to>
                                        <p:strVal val="solid"/>
                                      </p:to>
                                    </p:set>
                                  </p:childTnLst>
                                </p:cTn>
                              </p:par>
                            </p:childTnLst>
                          </p:cTn>
                        </p:par>
                        <p:par>
                          <p:cTn id="32" fill="hold" nodeType="afterGroup">
                            <p:stCondLst>
                              <p:cond delay="1520"/>
                            </p:stCondLst>
                            <p:childTnLst>
                              <p:par>
                                <p:cTn id="33" presetID="27" presetClass="entr" presetSubtype="0" fill="hold" grpId="0" nodeType="afterEffect">
                                  <p:stCondLst>
                                    <p:cond delay="0"/>
                                  </p:stCondLst>
                                  <p:iterate type="lt">
                                    <p:tmPct val="50000"/>
                                  </p:iterate>
                                  <p:childTnLst>
                                    <p:set>
                                      <p:cBhvr>
                                        <p:cTn id="34" dur="1" fill="hold">
                                          <p:stCondLst>
                                            <p:cond delay="0"/>
                                          </p:stCondLst>
                                        </p:cTn>
                                        <p:tgtEl>
                                          <p:spTgt spid="6"/>
                                        </p:tgtEl>
                                        <p:attrNameLst>
                                          <p:attrName>style.visibility</p:attrName>
                                        </p:attrNameLst>
                                      </p:cBhvr>
                                      <p:to>
                                        <p:strVal val="visible"/>
                                      </p:to>
                                    </p:set>
                                    <p:anim calcmode="discrete" valueType="clr">
                                      <p:cBhvr override="childStyle">
                                        <p:cTn id="35" dur="8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36" dur="80"/>
                                        <p:tgtEl>
                                          <p:spTgt spid="6"/>
                                        </p:tgtEl>
                                        <p:attrNameLst>
                                          <p:attrName>fillcolor</p:attrName>
                                        </p:attrNameLst>
                                      </p:cBhvr>
                                      <p:tavLst>
                                        <p:tav tm="0">
                                          <p:val>
                                            <p:clrVal>
                                              <a:schemeClr val="accent2"/>
                                            </p:clrVal>
                                          </p:val>
                                        </p:tav>
                                        <p:tav tm="50000">
                                          <p:val>
                                            <p:clrVal>
                                              <a:schemeClr val="hlink"/>
                                            </p:clrVal>
                                          </p:val>
                                        </p:tav>
                                      </p:tavLst>
                                    </p:anim>
                                    <p:set>
                                      <p:cBhvr>
                                        <p:cTn id="37" dur="80"/>
                                        <p:tgtEl>
                                          <p:spTgt spid="6"/>
                                        </p:tgtEl>
                                        <p:attrNameLst>
                                          <p:attrName>fill.type</p:attrName>
                                        </p:attrNameLst>
                                      </p:cBhvr>
                                      <p:to>
                                        <p:strVal val="solid"/>
                                      </p:to>
                                    </p:set>
                                  </p:childTnLst>
                                </p:cTn>
                              </p:par>
                            </p:childTnLst>
                          </p:cTn>
                        </p:par>
                        <p:par>
                          <p:cTn id="38" fill="hold" nodeType="afterGroup">
                            <p:stCondLst>
                              <p:cond delay="2160"/>
                            </p:stCondLst>
                            <p:childTnLst>
                              <p:par>
                                <p:cTn id="39" presetID="27" presetClass="entr" presetSubtype="0" fill="hold" grpId="0" nodeType="afterEffect">
                                  <p:stCondLst>
                                    <p:cond delay="0"/>
                                  </p:stCondLst>
                                  <p:iterate type="lt">
                                    <p:tmPct val="50000"/>
                                  </p:iterate>
                                  <p:childTnLst>
                                    <p:set>
                                      <p:cBhvr>
                                        <p:cTn id="40" dur="1" fill="hold">
                                          <p:stCondLst>
                                            <p:cond delay="0"/>
                                          </p:stCondLst>
                                        </p:cTn>
                                        <p:tgtEl>
                                          <p:spTgt spid="27"/>
                                        </p:tgtEl>
                                        <p:attrNameLst>
                                          <p:attrName>style.visibility</p:attrName>
                                        </p:attrNameLst>
                                      </p:cBhvr>
                                      <p:to>
                                        <p:strVal val="visible"/>
                                      </p:to>
                                    </p:set>
                                    <p:anim calcmode="discrete" valueType="clr">
                                      <p:cBhvr override="childStyle">
                                        <p:cTn id="41" dur="80"/>
                                        <p:tgtEl>
                                          <p:spTgt spid="27"/>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27"/>
                                        </p:tgtEl>
                                        <p:attrNameLst>
                                          <p:attrName>fillcolor</p:attrName>
                                        </p:attrNameLst>
                                      </p:cBhvr>
                                      <p:tavLst>
                                        <p:tav tm="0">
                                          <p:val>
                                            <p:clrVal>
                                              <a:schemeClr val="accent2"/>
                                            </p:clrVal>
                                          </p:val>
                                        </p:tav>
                                        <p:tav tm="50000">
                                          <p:val>
                                            <p:clrVal>
                                              <a:schemeClr val="hlink"/>
                                            </p:clrVal>
                                          </p:val>
                                        </p:tav>
                                      </p:tavLst>
                                    </p:anim>
                                    <p:set>
                                      <p:cBhvr>
                                        <p:cTn id="43" dur="80"/>
                                        <p:tgtEl>
                                          <p:spTgt spid="27"/>
                                        </p:tgtEl>
                                        <p:attrNameLst>
                                          <p:attrName>fill.type</p:attrName>
                                        </p:attrNameLst>
                                      </p:cBhvr>
                                      <p:to>
                                        <p:strVal val="solid"/>
                                      </p:to>
                                    </p:set>
                                  </p:childTnLst>
                                </p:cTn>
                              </p:par>
                            </p:childTnLst>
                          </p:cTn>
                        </p:par>
                        <p:par>
                          <p:cTn id="44" fill="hold" nodeType="afterGroup">
                            <p:stCondLst>
                              <p:cond delay="2920"/>
                            </p:stCondLst>
                            <p:childTnLst>
                              <p:par>
                                <p:cTn id="45" presetID="27" presetClass="entr" presetSubtype="0" fill="hold" grpId="0" nodeType="afterEffect">
                                  <p:stCondLst>
                                    <p:cond delay="0"/>
                                  </p:stCondLst>
                                  <p:iterate type="lt">
                                    <p:tmPct val="50000"/>
                                  </p:iterate>
                                  <p:childTnLst>
                                    <p:set>
                                      <p:cBhvr>
                                        <p:cTn id="46" dur="1" fill="hold">
                                          <p:stCondLst>
                                            <p:cond delay="0"/>
                                          </p:stCondLst>
                                        </p:cTn>
                                        <p:tgtEl>
                                          <p:spTgt spid="28"/>
                                        </p:tgtEl>
                                        <p:attrNameLst>
                                          <p:attrName>style.visibility</p:attrName>
                                        </p:attrNameLst>
                                      </p:cBhvr>
                                      <p:to>
                                        <p:strVal val="visible"/>
                                      </p:to>
                                    </p:set>
                                    <p:anim calcmode="discrete" valueType="clr">
                                      <p:cBhvr override="childStyle">
                                        <p:cTn id="47" dur="80"/>
                                        <p:tgtEl>
                                          <p:spTgt spid="28"/>
                                        </p:tgtEl>
                                        <p:attrNameLst>
                                          <p:attrName>style.color</p:attrName>
                                        </p:attrNameLst>
                                      </p:cBhvr>
                                      <p:tavLst>
                                        <p:tav tm="0">
                                          <p:val>
                                            <p:clrVal>
                                              <a:schemeClr val="accent2"/>
                                            </p:clrVal>
                                          </p:val>
                                        </p:tav>
                                        <p:tav tm="50000">
                                          <p:val>
                                            <p:clrVal>
                                              <a:schemeClr val="hlink"/>
                                            </p:clrVal>
                                          </p:val>
                                        </p:tav>
                                      </p:tavLst>
                                    </p:anim>
                                    <p:anim calcmode="discrete" valueType="clr">
                                      <p:cBhvr>
                                        <p:cTn id="48" dur="80"/>
                                        <p:tgtEl>
                                          <p:spTgt spid="28"/>
                                        </p:tgtEl>
                                        <p:attrNameLst>
                                          <p:attrName>fillcolor</p:attrName>
                                        </p:attrNameLst>
                                      </p:cBhvr>
                                      <p:tavLst>
                                        <p:tav tm="0">
                                          <p:val>
                                            <p:clrVal>
                                              <a:schemeClr val="accent2"/>
                                            </p:clrVal>
                                          </p:val>
                                        </p:tav>
                                        <p:tav tm="50000">
                                          <p:val>
                                            <p:clrVal>
                                              <a:schemeClr val="hlink"/>
                                            </p:clrVal>
                                          </p:val>
                                        </p:tav>
                                      </p:tavLst>
                                    </p:anim>
                                    <p:set>
                                      <p:cBhvr>
                                        <p:cTn id="49" dur="80"/>
                                        <p:tgtEl>
                                          <p:spTgt spid="28"/>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4"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5" name="文本框 4"/>
          <p:cNvSpPr txBox="1"/>
          <p:nvPr/>
        </p:nvSpPr>
        <p:spPr>
          <a:xfrm>
            <a:off x="1905" y="250508"/>
            <a:ext cx="12187238"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就业保障</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43012" name="TextBox 21"/>
          <p:cNvSpPr txBox="1"/>
          <p:nvPr/>
        </p:nvSpPr>
        <p:spPr>
          <a:xfrm>
            <a:off x="1071527" y="2000250"/>
            <a:ext cx="10521950" cy="523875"/>
          </a:xfrm>
          <a:prstGeom prst="rect">
            <a:avLst/>
          </a:prstGeom>
          <a:noFill/>
          <a:ln w="9525">
            <a:noFill/>
            <a:miter/>
          </a:ln>
        </p:spPr>
        <p:txBody>
          <a:bodyPr anchor="t">
            <a:spAutoFit/>
            <a:scene3d>
              <a:camera prst="orthographicFront"/>
              <a:lightRig rig="threePt" dir="t"/>
            </a:scene3d>
          </a:bodyPr>
          <a:lstStyle/>
          <a:p>
            <a:pPr fontAlgn="auto">
              <a:buClr>
                <a:srgbClr val="000000"/>
              </a:buClr>
            </a:pPr>
            <a:r>
              <a:rPr lang="en-US" altLang="zh-CN"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签订协议，保障就业，未就业，不收学费</a:t>
            </a:r>
          </a:p>
        </p:txBody>
      </p:sp>
      <p:sp>
        <p:nvSpPr>
          <p:cNvPr id="43013" name="TextBox 23"/>
          <p:cNvSpPr txBox="1"/>
          <p:nvPr/>
        </p:nvSpPr>
        <p:spPr>
          <a:xfrm>
            <a:off x="1057275" y="2925444"/>
            <a:ext cx="10952162" cy="521970"/>
          </a:xfrm>
          <a:prstGeom prst="rect">
            <a:avLst/>
          </a:prstGeom>
          <a:noFill/>
          <a:ln w="9525">
            <a:noFill/>
            <a:miter/>
          </a:ln>
        </p:spPr>
        <p:txBody>
          <a:bodyPr anchor="t">
            <a:spAutoFit/>
            <a:scene3d>
              <a:camera prst="orthographicFront"/>
              <a:lightRig rig="threePt" dir="t"/>
            </a:scene3d>
          </a:bodyPr>
          <a:lstStyle/>
          <a:p>
            <a:pPr fontAlgn="auto">
              <a:buClr>
                <a:srgbClr val="000000"/>
              </a:buClr>
            </a:pPr>
            <a:r>
              <a:rPr lang="en-US" altLang="zh-CN"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承诺薪资保障，一线</a:t>
            </a:r>
            <a:r>
              <a:rPr lang="zh-CN" altLang="en-US" sz="2800" b="1" noProof="1" smtClean="0">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城市</a:t>
            </a:r>
            <a:r>
              <a:rPr lang="en-US" altLang="zh-CN" sz="2800" b="1" noProof="1" smtClean="0">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7.5K</a:t>
            </a:r>
            <a:r>
              <a:rPr lang="zh-CN" altLang="en-US" sz="2800" b="1" noProof="1" smtClean="0">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起</a:t>
            </a:r>
            <a:r>
              <a:rPr lang="zh-CN" altLang="en-US"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，二线</a:t>
            </a:r>
            <a:r>
              <a:rPr lang="zh-CN" altLang="en-US" sz="2800" b="1" noProof="1" smtClean="0">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城市</a:t>
            </a:r>
            <a:r>
              <a:rPr lang="en-US" altLang="zh-CN"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6</a:t>
            </a:r>
            <a:r>
              <a:rPr lang="en-US" altLang="zh-CN" sz="2800" b="1" noProof="1" smtClean="0">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K</a:t>
            </a:r>
            <a:r>
              <a:rPr lang="zh-CN" altLang="en-US" sz="2800" b="1" noProof="1" smtClean="0">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起</a:t>
            </a:r>
            <a:endParaRPr lang="zh-CN" altLang="en-US"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43014" name="TextBox 23"/>
          <p:cNvSpPr txBox="1"/>
          <p:nvPr/>
        </p:nvSpPr>
        <p:spPr>
          <a:xfrm>
            <a:off x="1057275" y="3833777"/>
            <a:ext cx="10190162" cy="523875"/>
          </a:xfrm>
          <a:prstGeom prst="rect">
            <a:avLst/>
          </a:prstGeom>
          <a:noFill/>
          <a:ln w="9525">
            <a:noFill/>
            <a:miter/>
          </a:ln>
        </p:spPr>
        <p:txBody>
          <a:bodyPr anchor="t">
            <a:spAutoFit/>
            <a:scene3d>
              <a:camera prst="orthographicFront"/>
              <a:lightRig rig="threePt" dir="t"/>
            </a:scene3d>
          </a:bodyPr>
          <a:lstStyle/>
          <a:p>
            <a:pPr fontAlgn="auto">
              <a:buClr>
                <a:srgbClr val="000000"/>
              </a:buClr>
            </a:pPr>
            <a:r>
              <a:rPr lang="en-US" altLang="zh-CN"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软帝就业部承诺，对集训班学员提供终生就业服务</a:t>
            </a:r>
          </a:p>
        </p:txBody>
      </p:sp>
      <p:sp>
        <p:nvSpPr>
          <p:cNvPr id="43016" name="TextBox 23"/>
          <p:cNvSpPr txBox="1"/>
          <p:nvPr/>
        </p:nvSpPr>
        <p:spPr>
          <a:xfrm>
            <a:off x="1049301" y="4691027"/>
            <a:ext cx="10190199" cy="523875"/>
          </a:xfrm>
          <a:prstGeom prst="rect">
            <a:avLst/>
          </a:prstGeom>
          <a:noFill/>
          <a:ln w="9525">
            <a:noFill/>
            <a:miter/>
          </a:ln>
        </p:spPr>
        <p:txBody>
          <a:bodyPr anchor="t">
            <a:spAutoFit/>
            <a:scene3d>
              <a:camera prst="orthographicFront"/>
              <a:lightRig rig="threePt" dir="t"/>
            </a:scene3d>
          </a:bodyPr>
          <a:lstStyle/>
          <a:p>
            <a:pPr fontAlgn="auto">
              <a:buClr>
                <a:srgbClr val="000000"/>
              </a:buClr>
            </a:pPr>
            <a:r>
              <a:rPr lang="en-US" altLang="zh-CN"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a:t>
            </a:r>
            <a:r>
              <a:rPr lang="zh-CN" altLang="en-US"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入职软帝联合工作满</a:t>
            </a:r>
            <a:r>
              <a:rPr lang="en-US" altLang="zh-CN"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2</a:t>
            </a:r>
            <a:r>
              <a:rPr lang="zh-CN" altLang="en-US" sz="2800" b="1" noProof="1">
                <a:solidFill>
                  <a:schemeClr val="bg1">
                    <a:lumMod val="85000"/>
                  </a:schemeClr>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rPr>
              <a:t>年，返还全额学费</a:t>
            </a:r>
          </a:p>
        </p:txBody>
      </p:sp>
      <p:pic>
        <p:nvPicPr>
          <p:cNvPr id="3" name="图片 2"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图片 13" descr="图片包含 就坐, 黑色, 建筑物, 户外&#10;&#10;已生成高可信度的说明"/>
          <p:cNvPicPr>
            <a:picLocks noChangeAspect="1"/>
          </p:cNvPicPr>
          <p:nvPr/>
        </p:nvPicPr>
        <p:blipFill rotWithShape="1">
          <a:blip r:embed="rId4">
            <a:extLst>
              <a:ext uri="{28A0092B-C50C-407E-A947-70E740481C1C}">
                <a14:useLocalDpi xmlns:a14="http://schemas.microsoft.com/office/drawing/2010/main" val="0"/>
              </a:ext>
            </a:extLst>
          </a:blip>
          <a:srcRect l="21947"/>
          <a:stretch>
            <a:fillRect/>
          </a:stretch>
        </p:blipFill>
        <p:spPr>
          <a:xfrm rot="15300000">
            <a:off x="1598933" y="-439982"/>
            <a:ext cx="6416674" cy="6943596"/>
          </a:xfrm>
          <a:prstGeom prst="rect">
            <a:avLst/>
          </a:prstGeom>
        </p:spPr>
      </p:pic>
      <p:sp>
        <p:nvSpPr>
          <p:cNvPr id="11" name="文本框 10"/>
          <p:cNvSpPr txBox="1"/>
          <p:nvPr/>
        </p:nvSpPr>
        <p:spPr>
          <a:xfrm>
            <a:off x="4516075" y="3351190"/>
            <a:ext cx="4152996" cy="646331"/>
          </a:xfrm>
          <a:prstGeom prst="rect">
            <a:avLst/>
          </a:prstGeom>
          <a:noFill/>
        </p:spPr>
        <p:txBody>
          <a:bodyPr wrap="none" rtlCol="0">
            <a:spAutoFit/>
          </a:bodyPr>
          <a:lstStyle/>
          <a:p>
            <a:r>
              <a:rPr lang="en-US" altLang="zh-CN" sz="3600" b="1" dirty="0" smtClean="0">
                <a:solidFill>
                  <a:srgbClr val="FFFFFF">
                    <a:lumMod val="85000"/>
                  </a:srgbClr>
                </a:solidFill>
                <a:latin typeface="微软雅黑" panose="020B0503020204020204" pitchFamily="34" charset="-122"/>
                <a:ea typeface="微软雅黑" panose="020B0503020204020204" pitchFamily="34" charset="-122"/>
                <a:cs typeface="+mn-ea"/>
                <a:sym typeface="+mn-lt"/>
              </a:rPr>
              <a:t>Python</a:t>
            </a:r>
            <a:r>
              <a:rPr lang="zh-CN" altLang="en-US" sz="3600" b="1" dirty="0">
                <a:solidFill>
                  <a:srgbClr val="FFFFFF">
                    <a:lumMod val="85000"/>
                  </a:srgbClr>
                </a:solidFill>
                <a:latin typeface="微软雅黑" panose="020B0503020204020204" pitchFamily="34" charset="-122"/>
                <a:ea typeface="微软雅黑" panose="020B0503020204020204" pitchFamily="34" charset="-122"/>
                <a:cs typeface="+mn-ea"/>
                <a:sym typeface="+mn-lt"/>
              </a:rPr>
              <a:t>与</a:t>
            </a:r>
            <a:r>
              <a:rPr lang="zh-CN" altLang="en-US" sz="3600" b="1" dirty="0" smtClean="0">
                <a:solidFill>
                  <a:srgbClr val="FFFFFF">
                    <a:lumMod val="85000"/>
                  </a:srgbClr>
                </a:solidFill>
                <a:latin typeface="微软雅黑" panose="020B0503020204020204" pitchFamily="34" charset="-122"/>
                <a:ea typeface="微软雅黑" panose="020B0503020204020204" pitchFamily="34" charset="-122"/>
                <a:cs typeface="+mn-ea"/>
                <a:sym typeface="+mn-lt"/>
              </a:rPr>
              <a:t>人工智能</a:t>
            </a:r>
            <a:endParaRPr lang="en-US" altLang="zh-CN" sz="3600" b="1" dirty="0">
              <a:solidFill>
                <a:srgbClr val="FFFFFF">
                  <a:lumMod val="85000"/>
                </a:srgbClr>
              </a:solidFill>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4679916" y="3995772"/>
            <a:ext cx="1310872" cy="369332"/>
          </a:xfrm>
          <a:prstGeom prst="rect">
            <a:avLst/>
          </a:prstGeom>
        </p:spPr>
        <p:txBody>
          <a:bodyPr wrap="none">
            <a:spAutoFit/>
          </a:bodyPr>
          <a:lstStyle/>
          <a:p>
            <a:r>
              <a:rPr lang="en-US" altLang="zh-CN" dirty="0" smtClean="0">
                <a:solidFill>
                  <a:srgbClr val="FFFFFF"/>
                </a:solidFill>
                <a:cs typeface="+mn-ea"/>
                <a:sym typeface="+mn-lt"/>
              </a:rPr>
              <a:t>Python&amp; AI.</a:t>
            </a:r>
            <a:endParaRPr lang="en-US" altLang="zh-CN" dirty="0">
              <a:solidFill>
                <a:srgbClr val="FFFFFF"/>
              </a:solidFill>
              <a:cs typeface="+mn-ea"/>
              <a:sym typeface="+mn-lt"/>
            </a:endParaRPr>
          </a:p>
        </p:txBody>
      </p:sp>
      <p:sp>
        <p:nvSpPr>
          <p:cNvPr id="13" name="文本框 12"/>
          <p:cNvSpPr txBox="1"/>
          <p:nvPr/>
        </p:nvSpPr>
        <p:spPr>
          <a:xfrm>
            <a:off x="5722208" y="1556792"/>
            <a:ext cx="931665" cy="1862048"/>
          </a:xfrm>
          <a:prstGeom prst="rect">
            <a:avLst/>
          </a:prstGeom>
          <a:noFill/>
        </p:spPr>
        <p:txBody>
          <a:bodyPr wrap="none" rtlCol="0">
            <a:spAutoFit/>
          </a:bodyPr>
          <a:lstStyle/>
          <a:p>
            <a:r>
              <a:rPr lang="en-US" altLang="zh-CN" sz="11500" dirty="0">
                <a:solidFill>
                  <a:srgbClr val="FFFFFF">
                    <a:lumMod val="85000"/>
                  </a:srgbClr>
                </a:solidFill>
                <a:cs typeface="+mn-ea"/>
                <a:sym typeface="+mn-lt"/>
              </a:rPr>
              <a:t>1</a:t>
            </a:r>
            <a:endParaRPr lang="zh-CN" altLang="en-US" sz="11500" dirty="0">
              <a:solidFill>
                <a:srgbClr val="FFFFFF">
                  <a:lumMod val="85000"/>
                </a:srgbClr>
              </a:solidFill>
              <a:cs typeface="+mn-ea"/>
              <a:sym typeface="+mn-lt"/>
            </a:endParaRPr>
          </a:p>
        </p:txBody>
      </p:sp>
      <p:pic>
        <p:nvPicPr>
          <p:cNvPr id="15" name="图片 14" descr="logo1"/>
          <p:cNvPicPr>
            <a:picLocks noChangeAspect="1"/>
          </p:cNvPicPr>
          <p:nvPr/>
        </p:nvPicPr>
        <p:blipFill>
          <a:blip r:embed="rId5"/>
          <a:stretch>
            <a:fillRect/>
          </a:stretch>
        </p:blipFill>
        <p:spPr>
          <a:xfrm>
            <a:off x="10310495" y="116840"/>
            <a:ext cx="1681480" cy="423545"/>
          </a:xfrm>
          <a:prstGeom prst="rect">
            <a:avLst/>
          </a:prstGeom>
          <a:noFill/>
          <a:ln w="9525">
            <a:noFill/>
          </a:ln>
        </p:spPr>
      </p:pic>
    </p:spTree>
    <p:custDataLst>
      <p:tags r:id="rId1"/>
    </p:custDataLst>
    <p:extLst>
      <p:ext uri="{BB962C8B-B14F-4D97-AF65-F5344CB8AC3E}">
        <p14:creationId xmlns:p14="http://schemas.microsoft.com/office/powerpoint/2010/main" val="1487777824"/>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p:cTn id="13" dur="500" fill="hold"/>
                                        <p:tgtEl>
                                          <p:spTgt spid="13"/>
                                        </p:tgtEl>
                                        <p:attrNameLst>
                                          <p:attrName>ppt_w</p:attrName>
                                        </p:attrNameLst>
                                      </p:cBhvr>
                                      <p:tavLst>
                                        <p:tav tm="0">
                                          <p:val>
                                            <p:fltVal val="0"/>
                                          </p:val>
                                        </p:tav>
                                        <p:tav tm="100000">
                                          <p:val>
                                            <p:strVal val="#ppt_w"/>
                                          </p:val>
                                        </p:tav>
                                      </p:tavLst>
                                    </p:anim>
                                    <p:anim calcmode="lin" valueType="num">
                                      <p:cBhvr>
                                        <p:cTn id="14" dur="500" fill="hold"/>
                                        <p:tgtEl>
                                          <p:spTgt spid="13"/>
                                        </p:tgtEl>
                                        <p:attrNameLst>
                                          <p:attrName>ppt_h</p:attrName>
                                        </p:attrNameLst>
                                      </p:cBhvr>
                                      <p:tavLst>
                                        <p:tav tm="0">
                                          <p:val>
                                            <p:fltVal val="0"/>
                                          </p:val>
                                        </p:tav>
                                        <p:tav tm="100000">
                                          <p:val>
                                            <p:strVal val="#ppt_h"/>
                                          </p:val>
                                        </p:tav>
                                      </p:tavLst>
                                    </p:anim>
                                    <p:animEffect transition="in" filter="fade">
                                      <p:cBhvr>
                                        <p:cTn id="15" dur="500"/>
                                        <p:tgtEl>
                                          <p:spTgt spid="13"/>
                                        </p:tgtEl>
                                      </p:cBhvr>
                                    </p:animEffect>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3352" y="-315635"/>
            <a:ext cx="11928647" cy="7173635"/>
            <a:chOff x="263352" y="-315635"/>
            <a:chExt cx="11928647" cy="7173635"/>
          </a:xfrm>
        </p:grpSpPr>
        <p:pic>
          <p:nvPicPr>
            <p:cNvPr id="9" name="图片 8"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pic>
          <p:nvPicPr>
            <p:cNvPr id="8" name="图片 7"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sp>
        <p:nvSpPr>
          <p:cNvPr id="10" name="文本框 9"/>
          <p:cNvSpPr txBox="1"/>
          <p:nvPr/>
        </p:nvSpPr>
        <p:spPr>
          <a:xfrm>
            <a:off x="1905" y="250508"/>
            <a:ext cx="12187238"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部分合作企业</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
        <p:nvSpPr>
          <p:cNvPr id="19" name="Rectangle 6"/>
          <p:cNvSpPr/>
          <p:nvPr/>
        </p:nvSpPr>
        <p:spPr>
          <a:xfrm>
            <a:off x="1455434"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ectangle 47"/>
          <p:cNvSpPr/>
          <p:nvPr/>
        </p:nvSpPr>
        <p:spPr>
          <a:xfrm>
            <a:off x="2319078"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ectangle 48"/>
          <p:cNvSpPr/>
          <p:nvPr/>
        </p:nvSpPr>
        <p:spPr>
          <a:xfrm>
            <a:off x="3182725"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Rectangle 49"/>
          <p:cNvSpPr/>
          <p:nvPr/>
        </p:nvSpPr>
        <p:spPr>
          <a:xfrm>
            <a:off x="4046370"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ectangle 50"/>
          <p:cNvSpPr/>
          <p:nvPr/>
        </p:nvSpPr>
        <p:spPr>
          <a:xfrm>
            <a:off x="4910014"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51"/>
          <p:cNvSpPr/>
          <p:nvPr/>
        </p:nvSpPr>
        <p:spPr>
          <a:xfrm>
            <a:off x="5773661"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Rectangle 52"/>
          <p:cNvSpPr/>
          <p:nvPr/>
        </p:nvSpPr>
        <p:spPr>
          <a:xfrm>
            <a:off x="6637306"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Rectangle 53"/>
          <p:cNvSpPr/>
          <p:nvPr/>
        </p:nvSpPr>
        <p:spPr>
          <a:xfrm>
            <a:off x="7500950"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Rectangle 54"/>
          <p:cNvSpPr/>
          <p:nvPr/>
        </p:nvSpPr>
        <p:spPr>
          <a:xfrm>
            <a:off x="8364596"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55"/>
          <p:cNvSpPr/>
          <p:nvPr/>
        </p:nvSpPr>
        <p:spPr>
          <a:xfrm>
            <a:off x="9228242"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56"/>
          <p:cNvSpPr/>
          <p:nvPr/>
        </p:nvSpPr>
        <p:spPr>
          <a:xfrm>
            <a:off x="10091886"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57"/>
          <p:cNvSpPr/>
          <p:nvPr/>
        </p:nvSpPr>
        <p:spPr>
          <a:xfrm>
            <a:off x="10955532"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1" name="组合 10"/>
          <p:cNvGrpSpPr/>
          <p:nvPr/>
        </p:nvGrpSpPr>
        <p:grpSpPr>
          <a:xfrm>
            <a:off x="2083301" y="2302577"/>
            <a:ext cx="1256238" cy="1300115"/>
            <a:chOff x="1876" y="3562"/>
            <a:chExt cx="1978" cy="2047"/>
          </a:xfrm>
        </p:grpSpPr>
        <p:cxnSp>
          <p:nvCxnSpPr>
            <p:cNvPr id="13" name="Straight Connector 66"/>
            <p:cNvCxnSpPr/>
            <p:nvPr/>
          </p:nvCxnSpPr>
          <p:spPr>
            <a:xfrm flipV="1">
              <a:off x="2780" y="4858"/>
              <a:ext cx="0" cy="752"/>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8" name="图片 47" descr="恒生电子.jpg"/>
            <p:cNvPicPr>
              <a:picLocks noChangeAspect="1"/>
            </p:cNvPicPr>
            <p:nvPr/>
          </p:nvPicPr>
          <p:blipFill>
            <a:blip r:embed="rId7" cstate="print"/>
            <a:stretch>
              <a:fillRect/>
            </a:stretch>
          </p:blipFill>
          <p:spPr>
            <a:xfrm>
              <a:off x="1876" y="3562"/>
              <a:ext cx="1978" cy="1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2" name="组合 11"/>
          <p:cNvGrpSpPr/>
          <p:nvPr/>
        </p:nvGrpSpPr>
        <p:grpSpPr>
          <a:xfrm>
            <a:off x="3799205" y="2180590"/>
            <a:ext cx="1286510" cy="1453515"/>
            <a:chOff x="5192" y="3434"/>
            <a:chExt cx="2026" cy="2289"/>
          </a:xfrm>
        </p:grpSpPr>
        <p:cxnSp>
          <p:nvCxnSpPr>
            <p:cNvPr id="14" name="Straight Connector 68"/>
            <p:cNvCxnSpPr/>
            <p:nvPr/>
          </p:nvCxnSpPr>
          <p:spPr>
            <a:xfrm flipV="1">
              <a:off x="6199" y="4971"/>
              <a:ext cx="0" cy="752"/>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49" name="图片 48" descr="上海汉的.jpg"/>
            <p:cNvPicPr>
              <a:picLocks noChangeAspect="1"/>
            </p:cNvPicPr>
            <p:nvPr/>
          </p:nvPicPr>
          <p:blipFill>
            <a:blip r:embed="rId8" cstate="print"/>
            <a:stretch>
              <a:fillRect/>
            </a:stretch>
          </p:blipFill>
          <p:spPr>
            <a:xfrm>
              <a:off x="5192" y="3434"/>
              <a:ext cx="2027" cy="15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6" name="组合 15"/>
          <p:cNvGrpSpPr/>
          <p:nvPr/>
        </p:nvGrpSpPr>
        <p:grpSpPr>
          <a:xfrm>
            <a:off x="5445132" y="2220161"/>
            <a:ext cx="1442344" cy="1348241"/>
            <a:chOff x="8377" y="3486"/>
            <a:chExt cx="2271" cy="2123"/>
          </a:xfrm>
        </p:grpSpPr>
        <p:cxnSp>
          <p:nvCxnSpPr>
            <p:cNvPr id="15" name="Straight Connector 69"/>
            <p:cNvCxnSpPr/>
            <p:nvPr/>
          </p:nvCxnSpPr>
          <p:spPr>
            <a:xfrm flipV="1">
              <a:off x="9574" y="4858"/>
              <a:ext cx="0" cy="752"/>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0" name="图片 49" descr="深圳康拓扑.jpg"/>
            <p:cNvPicPr>
              <a:picLocks noChangeAspect="1"/>
            </p:cNvPicPr>
            <p:nvPr/>
          </p:nvPicPr>
          <p:blipFill>
            <a:blip r:embed="rId9" cstate="print"/>
            <a:stretch>
              <a:fillRect/>
            </a:stretch>
          </p:blipFill>
          <p:spPr>
            <a:xfrm>
              <a:off x="8377" y="3486"/>
              <a:ext cx="2271" cy="13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6" name="组合 35"/>
          <p:cNvGrpSpPr/>
          <p:nvPr/>
        </p:nvGrpSpPr>
        <p:grpSpPr>
          <a:xfrm>
            <a:off x="7386955" y="1937385"/>
            <a:ext cx="1209040" cy="1652270"/>
            <a:chOff x="12433" y="3140"/>
            <a:chExt cx="1904" cy="2602"/>
          </a:xfrm>
        </p:grpSpPr>
        <p:cxnSp>
          <p:nvCxnSpPr>
            <p:cNvPr id="17" name="Straight Connector 71"/>
            <p:cNvCxnSpPr/>
            <p:nvPr/>
          </p:nvCxnSpPr>
          <p:spPr>
            <a:xfrm flipH="1" flipV="1">
              <a:off x="13358" y="5078"/>
              <a:ext cx="6" cy="664"/>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6" name="图片 55" descr="四方精创.jpg"/>
            <p:cNvPicPr>
              <a:picLocks noChangeAspect="1"/>
            </p:cNvPicPr>
            <p:nvPr/>
          </p:nvPicPr>
          <p:blipFill>
            <a:blip r:embed="rId10" cstate="print"/>
            <a:stretch>
              <a:fillRect/>
            </a:stretch>
          </p:blipFill>
          <p:spPr>
            <a:xfrm>
              <a:off x="12433" y="3140"/>
              <a:ext cx="1904" cy="19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7" name="组合 36"/>
          <p:cNvGrpSpPr/>
          <p:nvPr/>
        </p:nvGrpSpPr>
        <p:grpSpPr>
          <a:xfrm>
            <a:off x="9065895" y="2086610"/>
            <a:ext cx="1109980" cy="1516380"/>
            <a:chOff x="15474" y="3335"/>
            <a:chExt cx="1748" cy="2388"/>
          </a:xfrm>
        </p:grpSpPr>
        <p:cxnSp>
          <p:nvCxnSpPr>
            <p:cNvPr id="18" name="Straight Connector 72"/>
            <p:cNvCxnSpPr/>
            <p:nvPr/>
          </p:nvCxnSpPr>
          <p:spPr>
            <a:xfrm flipV="1">
              <a:off x="16401" y="4971"/>
              <a:ext cx="0" cy="752"/>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pic>
          <p:nvPicPr>
            <p:cNvPr id="57" name="图片 56" descr="新晨科技.jpg"/>
            <p:cNvPicPr>
              <a:picLocks noChangeAspect="1"/>
            </p:cNvPicPr>
            <p:nvPr/>
          </p:nvPicPr>
          <p:blipFill>
            <a:blip r:embed="rId11" cstate="print"/>
            <a:stretch>
              <a:fillRect/>
            </a:stretch>
          </p:blipFill>
          <p:spPr>
            <a:xfrm>
              <a:off x="15474" y="3335"/>
              <a:ext cx="1749" cy="174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39" name="组合 38"/>
          <p:cNvGrpSpPr/>
          <p:nvPr/>
        </p:nvGrpSpPr>
        <p:grpSpPr>
          <a:xfrm>
            <a:off x="1097915" y="4220210"/>
            <a:ext cx="1407160" cy="1698625"/>
            <a:chOff x="1616" y="6420"/>
            <a:chExt cx="2216" cy="2675"/>
          </a:xfrm>
        </p:grpSpPr>
        <p:pic>
          <p:nvPicPr>
            <p:cNvPr id="31" name="图片 30" descr="华工激光.jpg"/>
            <p:cNvPicPr>
              <a:picLocks noChangeAspect="1"/>
            </p:cNvPicPr>
            <p:nvPr/>
          </p:nvPicPr>
          <p:blipFill>
            <a:blip r:embed="rId12" cstate="print"/>
            <a:stretch>
              <a:fillRect/>
            </a:stretch>
          </p:blipFill>
          <p:spPr>
            <a:xfrm>
              <a:off x="1616" y="7155"/>
              <a:ext cx="2217" cy="19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38" name="Straight Connector 66"/>
            <p:cNvCxnSpPr/>
            <p:nvPr/>
          </p:nvCxnSpPr>
          <p:spPr>
            <a:xfrm flipH="1">
              <a:off x="2780" y="6420"/>
              <a:ext cx="0" cy="723"/>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45" name="组合 44"/>
          <p:cNvGrpSpPr/>
          <p:nvPr/>
        </p:nvGrpSpPr>
        <p:grpSpPr>
          <a:xfrm>
            <a:off x="2725420" y="4243705"/>
            <a:ext cx="1490980" cy="1670050"/>
            <a:chOff x="5164" y="6464"/>
            <a:chExt cx="2348" cy="2630"/>
          </a:xfrm>
        </p:grpSpPr>
        <p:pic>
          <p:nvPicPr>
            <p:cNvPr id="32" name="图片 31" descr="深圳斯威尔.jpg"/>
            <p:cNvPicPr>
              <a:picLocks noChangeAspect="1"/>
            </p:cNvPicPr>
            <p:nvPr/>
          </p:nvPicPr>
          <p:blipFill>
            <a:blip r:embed="rId13" cstate="print"/>
            <a:stretch>
              <a:fillRect/>
            </a:stretch>
          </p:blipFill>
          <p:spPr>
            <a:xfrm>
              <a:off x="5164" y="7150"/>
              <a:ext cx="2349" cy="19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40" name="Straight Connector 66"/>
            <p:cNvCxnSpPr/>
            <p:nvPr/>
          </p:nvCxnSpPr>
          <p:spPr>
            <a:xfrm flipH="1">
              <a:off x="6339" y="6464"/>
              <a:ext cx="0" cy="723"/>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4594860" y="4215765"/>
            <a:ext cx="1414780" cy="1698625"/>
            <a:chOff x="8636" y="6421"/>
            <a:chExt cx="2228" cy="2675"/>
          </a:xfrm>
        </p:grpSpPr>
        <p:pic>
          <p:nvPicPr>
            <p:cNvPr id="33" name="图片 32" descr="武汉东浦.png"/>
            <p:cNvPicPr>
              <a:picLocks noChangeAspect="1"/>
            </p:cNvPicPr>
            <p:nvPr/>
          </p:nvPicPr>
          <p:blipFill>
            <a:blip r:embed="rId14" cstate="print"/>
            <a:stretch>
              <a:fillRect/>
            </a:stretch>
          </p:blipFill>
          <p:spPr>
            <a:xfrm>
              <a:off x="8636" y="7144"/>
              <a:ext cx="2229" cy="195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46" name="Straight Connector 66"/>
            <p:cNvCxnSpPr/>
            <p:nvPr/>
          </p:nvCxnSpPr>
          <p:spPr>
            <a:xfrm flipH="1">
              <a:off x="9751" y="6421"/>
              <a:ext cx="0" cy="723"/>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53" name="组合 52"/>
          <p:cNvGrpSpPr/>
          <p:nvPr/>
        </p:nvGrpSpPr>
        <p:grpSpPr>
          <a:xfrm>
            <a:off x="6395085" y="4224655"/>
            <a:ext cx="1408430" cy="1670050"/>
            <a:chOff x="12484" y="6533"/>
            <a:chExt cx="2218" cy="2630"/>
          </a:xfrm>
        </p:grpSpPr>
        <p:pic>
          <p:nvPicPr>
            <p:cNvPr id="34" name="图片 33" descr="中地数码.jpg"/>
            <p:cNvPicPr>
              <a:picLocks noChangeAspect="1"/>
            </p:cNvPicPr>
            <p:nvPr/>
          </p:nvPicPr>
          <p:blipFill>
            <a:blip r:embed="rId15" cstate="print"/>
            <a:stretch>
              <a:fillRect/>
            </a:stretch>
          </p:blipFill>
          <p:spPr>
            <a:xfrm>
              <a:off x="12484" y="7249"/>
              <a:ext cx="2218" cy="19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47" name="Straight Connector 66"/>
            <p:cNvCxnSpPr/>
            <p:nvPr/>
          </p:nvCxnSpPr>
          <p:spPr>
            <a:xfrm flipH="1">
              <a:off x="13593" y="6533"/>
              <a:ext cx="0" cy="723"/>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8111490" y="4139565"/>
            <a:ext cx="1291590" cy="1755140"/>
            <a:chOff x="15787" y="6421"/>
            <a:chExt cx="2034" cy="2764"/>
          </a:xfrm>
        </p:grpSpPr>
        <p:pic>
          <p:nvPicPr>
            <p:cNvPr id="35" name="图片 34" descr="烽火.jpg"/>
            <p:cNvPicPr>
              <a:picLocks noChangeAspect="1"/>
            </p:cNvPicPr>
            <p:nvPr/>
          </p:nvPicPr>
          <p:blipFill>
            <a:blip r:embed="rId16" cstate="print"/>
            <a:stretch>
              <a:fillRect/>
            </a:stretch>
          </p:blipFill>
          <p:spPr>
            <a:xfrm>
              <a:off x="15787" y="7143"/>
              <a:ext cx="2035" cy="2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cxnSp>
          <p:nvCxnSpPr>
            <p:cNvPr id="51" name="Straight Connector 66"/>
            <p:cNvCxnSpPr/>
            <p:nvPr/>
          </p:nvCxnSpPr>
          <p:spPr>
            <a:xfrm flipH="1">
              <a:off x="16805" y="6421"/>
              <a:ext cx="0" cy="723"/>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sp>
        <p:nvSpPr>
          <p:cNvPr id="55" name="Rectangle 6"/>
          <p:cNvSpPr/>
          <p:nvPr/>
        </p:nvSpPr>
        <p:spPr>
          <a:xfrm>
            <a:off x="563259" y="3861543"/>
            <a:ext cx="785131" cy="100011"/>
          </a:xfrm>
          <a:prstGeom prst="rect">
            <a:avLst/>
          </a:prstGeom>
          <a:solidFill>
            <a:schemeClr val="bg1">
              <a:alpha val="52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9" name="组合 68"/>
          <p:cNvGrpSpPr/>
          <p:nvPr/>
        </p:nvGrpSpPr>
        <p:grpSpPr>
          <a:xfrm>
            <a:off x="10661015" y="2100580"/>
            <a:ext cx="1079500" cy="1533525"/>
            <a:chOff x="16789" y="3308"/>
            <a:chExt cx="1700" cy="2415"/>
          </a:xfrm>
        </p:grpSpPr>
        <p:pic>
          <p:nvPicPr>
            <p:cNvPr id="65" name="图片 64"/>
            <p:cNvPicPr>
              <a:picLocks noChangeAspect="1"/>
            </p:cNvPicPr>
            <p:nvPr/>
          </p:nvPicPr>
          <p:blipFill>
            <a:blip r:embed="rId17"/>
            <a:stretch>
              <a:fillRect/>
            </a:stretch>
          </p:blipFill>
          <p:spPr>
            <a:xfrm>
              <a:off x="16789" y="3308"/>
              <a:ext cx="1700" cy="1727"/>
            </a:xfrm>
            <a:prstGeom prst="rect">
              <a:avLst/>
            </a:prstGeom>
            <a:effectLst>
              <a:reflection blurRad="6350" stA="52000" endA="300" endPos="35000" dir="5400000" sy="-100000" algn="bl" rotWithShape="0"/>
            </a:effectLst>
          </p:spPr>
        </p:pic>
        <p:cxnSp>
          <p:nvCxnSpPr>
            <p:cNvPr id="66" name="Straight Connector 72"/>
            <p:cNvCxnSpPr/>
            <p:nvPr/>
          </p:nvCxnSpPr>
          <p:spPr>
            <a:xfrm flipV="1">
              <a:off x="17639" y="4971"/>
              <a:ext cx="0" cy="752"/>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68" name="组合 67"/>
          <p:cNvGrpSpPr/>
          <p:nvPr/>
        </p:nvGrpSpPr>
        <p:grpSpPr>
          <a:xfrm>
            <a:off x="263525" y="2433320"/>
            <a:ext cx="1431290" cy="1169670"/>
            <a:chOff x="415" y="3832"/>
            <a:chExt cx="2254" cy="1842"/>
          </a:xfrm>
        </p:grpSpPr>
        <p:pic>
          <p:nvPicPr>
            <p:cNvPr id="60" name="图片 59" descr="u=3168393675,2089010863&amp;fm=27&amp;gp=0"/>
            <p:cNvPicPr>
              <a:picLocks noChangeAspect="1"/>
            </p:cNvPicPr>
            <p:nvPr/>
          </p:nvPicPr>
          <p:blipFill>
            <a:blip r:embed="rId18"/>
            <a:stretch>
              <a:fillRect/>
            </a:stretch>
          </p:blipFill>
          <p:spPr>
            <a:xfrm>
              <a:off x="415" y="3832"/>
              <a:ext cx="2255" cy="1061"/>
            </a:xfrm>
            <a:prstGeom prst="rect">
              <a:avLst/>
            </a:prstGeom>
            <a:effectLst>
              <a:reflection blurRad="6350" stA="52000" endA="300" endPos="35000" dir="5400000" sy="-100000" algn="bl" rotWithShape="0"/>
            </a:effectLst>
          </p:spPr>
        </p:pic>
        <p:cxnSp>
          <p:nvCxnSpPr>
            <p:cNvPr id="67" name="Straight Connector 72"/>
            <p:cNvCxnSpPr/>
            <p:nvPr/>
          </p:nvCxnSpPr>
          <p:spPr>
            <a:xfrm flipV="1">
              <a:off x="1542" y="4922"/>
              <a:ext cx="0" cy="752"/>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grpSp>
        <p:nvGrpSpPr>
          <p:cNvPr id="71" name="组合 70"/>
          <p:cNvGrpSpPr/>
          <p:nvPr/>
        </p:nvGrpSpPr>
        <p:grpSpPr>
          <a:xfrm>
            <a:off x="9804400" y="4138930"/>
            <a:ext cx="1287780" cy="1755775"/>
            <a:chOff x="15440" y="6518"/>
            <a:chExt cx="2028" cy="2765"/>
          </a:xfrm>
        </p:grpSpPr>
        <p:pic>
          <p:nvPicPr>
            <p:cNvPr id="63" name="图片 62"/>
            <p:cNvPicPr>
              <a:picLocks noChangeAspect="1"/>
            </p:cNvPicPr>
            <p:nvPr/>
          </p:nvPicPr>
          <p:blipFill>
            <a:blip r:embed="rId19"/>
            <a:stretch>
              <a:fillRect/>
            </a:stretch>
          </p:blipFill>
          <p:spPr>
            <a:xfrm>
              <a:off x="15440" y="7241"/>
              <a:ext cx="2029" cy="2042"/>
            </a:xfrm>
            <a:prstGeom prst="rect">
              <a:avLst/>
            </a:prstGeom>
            <a:effectLst>
              <a:reflection blurRad="6350" stA="52000" endA="300" endPos="35000" dir="5400000" sy="-100000" algn="bl" rotWithShape="0"/>
            </a:effectLst>
          </p:spPr>
        </p:pic>
        <p:cxnSp>
          <p:nvCxnSpPr>
            <p:cNvPr id="70" name="Straight Connector 66"/>
            <p:cNvCxnSpPr/>
            <p:nvPr/>
          </p:nvCxnSpPr>
          <p:spPr>
            <a:xfrm flipH="1">
              <a:off x="16454" y="6518"/>
              <a:ext cx="0" cy="723"/>
            </a:xfrm>
            <a:prstGeom prst="line">
              <a:avLst/>
            </a:prstGeom>
            <a:ln w="12700">
              <a:solidFill>
                <a:schemeClr val="bg1"/>
              </a:solidFill>
              <a:headEnd type="oval"/>
              <a:tailEnd type="none"/>
            </a:ln>
          </p:spPr>
          <p:style>
            <a:lnRef idx="1">
              <a:schemeClr val="accent1"/>
            </a:lnRef>
            <a:fillRef idx="0">
              <a:schemeClr val="accent1"/>
            </a:fillRef>
            <a:effectRef idx="0">
              <a:schemeClr val="accent1"/>
            </a:effectRef>
            <a:fontRef idx="minor">
              <a:schemeClr val="tx1"/>
            </a:fontRef>
          </p:style>
        </p:cxnSp>
      </p:grpSp>
      <p:pic>
        <p:nvPicPr>
          <p:cNvPr id="3" name="图片 2" descr="logo1"/>
          <p:cNvPicPr>
            <a:picLocks noChangeAspect="1"/>
          </p:cNvPicPr>
          <p:nvPr/>
        </p:nvPicPr>
        <p:blipFill>
          <a:blip r:embed="rId20"/>
          <a:stretch>
            <a:fillRect/>
          </a:stretch>
        </p:blipFill>
        <p:spPr>
          <a:xfrm>
            <a:off x="10310495" y="116840"/>
            <a:ext cx="1681480" cy="4235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AFLX%B42T9O~{[1L_TYZS2.jpg"/>
          <p:cNvPicPr>
            <a:picLocks noChangeAspect="1"/>
          </p:cNvPicPr>
          <p:nvPr/>
        </p:nvPicPr>
        <p:blipFill>
          <a:blip r:embed="rId5" cstate="print"/>
          <a:stretch>
            <a:fillRect/>
          </a:stretch>
        </p:blipFill>
        <p:spPr>
          <a:xfrm>
            <a:off x="903541" y="1976406"/>
            <a:ext cx="2197768" cy="164832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1" name="图片 20" descr="385064870476161829.jpg"/>
          <p:cNvPicPr>
            <a:picLocks noChangeAspect="1"/>
          </p:cNvPicPr>
          <p:nvPr/>
        </p:nvPicPr>
        <p:blipFill>
          <a:blip r:embed="rId6" cstate="print"/>
          <a:stretch>
            <a:fillRect/>
          </a:stretch>
        </p:blipFill>
        <p:spPr>
          <a:xfrm>
            <a:off x="778238" y="4404732"/>
            <a:ext cx="2197768" cy="170613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2" name="图片 21" descr="269227382984224084.jpg"/>
          <p:cNvPicPr>
            <a:picLocks noChangeAspect="1"/>
          </p:cNvPicPr>
          <p:nvPr/>
        </p:nvPicPr>
        <p:blipFill>
          <a:blip r:embed="rId7" cstate="print"/>
          <a:stretch>
            <a:fillRect/>
          </a:stretch>
        </p:blipFill>
        <p:spPr>
          <a:xfrm>
            <a:off x="3521245" y="1909501"/>
            <a:ext cx="2358188" cy="1648325"/>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5" name="图片 24" descr="479471821526314940.jpg"/>
          <p:cNvPicPr>
            <a:picLocks noChangeAspect="1"/>
          </p:cNvPicPr>
          <p:nvPr/>
        </p:nvPicPr>
        <p:blipFill>
          <a:blip r:embed="rId8" cstate="print"/>
          <a:stretch>
            <a:fillRect/>
          </a:stretch>
        </p:blipFill>
        <p:spPr>
          <a:xfrm>
            <a:off x="3437804" y="4324618"/>
            <a:ext cx="2298031" cy="1797402"/>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6" name="图片 25" descr="IFCD{]8JVVI}0H%D095`R52.jpg"/>
          <p:cNvPicPr>
            <a:picLocks noChangeAspect="1"/>
          </p:cNvPicPr>
          <p:nvPr/>
        </p:nvPicPr>
        <p:blipFill>
          <a:blip r:embed="rId9" cstate="print"/>
          <a:stretch>
            <a:fillRect/>
          </a:stretch>
        </p:blipFill>
        <p:spPr>
          <a:xfrm>
            <a:off x="6244098" y="1856970"/>
            <a:ext cx="2386264" cy="1744580"/>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27" name="图片 26" descr="913883034817443601.jpg"/>
          <p:cNvPicPr>
            <a:picLocks noChangeAspect="1"/>
          </p:cNvPicPr>
          <p:nvPr/>
        </p:nvPicPr>
        <p:blipFill>
          <a:blip r:embed="rId10" cstate="print"/>
          <a:stretch>
            <a:fillRect/>
          </a:stretch>
        </p:blipFill>
        <p:spPr>
          <a:xfrm>
            <a:off x="6214163" y="4307306"/>
            <a:ext cx="2454441" cy="1840831"/>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8" name="文本框 7"/>
          <p:cNvSpPr txBox="1"/>
          <p:nvPr/>
        </p:nvSpPr>
        <p:spPr>
          <a:xfrm>
            <a:off x="1905" y="250508"/>
            <a:ext cx="12187238"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企业现场招聘</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grpSp>
        <p:nvGrpSpPr>
          <p:cNvPr id="7" name="组合 6"/>
          <p:cNvGrpSpPr/>
          <p:nvPr/>
        </p:nvGrpSpPr>
        <p:grpSpPr>
          <a:xfrm>
            <a:off x="263352" y="-315635"/>
            <a:ext cx="11928647" cy="7173635"/>
            <a:chOff x="263352" y="-315635"/>
            <a:chExt cx="11928647" cy="7173635"/>
          </a:xfrm>
        </p:grpSpPr>
        <p:pic>
          <p:nvPicPr>
            <p:cNvPr id="29" name="图片 28" descr="图片包含 就坐, 黑色, 建筑物, 户外&#10;&#10;已生成高可信度的说明"/>
            <p:cNvPicPr>
              <a:picLocks noChangeAspect="1"/>
            </p:cNvPicPr>
            <p:nvPr/>
          </p:nvPicPr>
          <p:blipFill rotWithShape="1">
            <a:blip r:embed="rId11"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pic>
          <p:nvPicPr>
            <p:cNvPr id="28" name="图片 27" descr="图片包含 就坐, 黑色, 建筑物, 户外&#10;&#10;已生成高可信度的说明"/>
            <p:cNvPicPr>
              <a:picLocks noChangeAspect="1"/>
            </p:cNvPicPr>
            <p:nvPr/>
          </p:nvPicPr>
          <p:blipFill rotWithShape="1">
            <a:blip r:embed="rId12"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pic>
        <p:nvPicPr>
          <p:cNvPr id="12" name="图片 11" descr="553326366845050450.jpg"/>
          <p:cNvPicPr>
            <a:picLocks noChangeAspect="1"/>
          </p:cNvPicPr>
          <p:nvPr/>
        </p:nvPicPr>
        <p:blipFill>
          <a:blip r:embed="rId13" cstate="print"/>
          <a:stretch>
            <a:fillRect/>
          </a:stretch>
        </p:blipFill>
        <p:spPr>
          <a:xfrm>
            <a:off x="9065941" y="1839951"/>
            <a:ext cx="2408664" cy="1773044"/>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13" name="图片 12" descr="893150719994948726.jpg"/>
          <p:cNvPicPr>
            <a:picLocks noChangeAspect="1"/>
          </p:cNvPicPr>
          <p:nvPr/>
        </p:nvPicPr>
        <p:blipFill>
          <a:blip r:embed="rId14" cstate="print"/>
          <a:srcRect t="28130" b="28130"/>
          <a:stretch>
            <a:fillRect/>
          </a:stretch>
        </p:blipFill>
        <p:spPr>
          <a:xfrm>
            <a:off x="9040860" y="4235507"/>
            <a:ext cx="2522955" cy="1819606"/>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3" name="图片 2" descr="logo1"/>
          <p:cNvPicPr>
            <a:picLocks noChangeAspect="1"/>
          </p:cNvPicPr>
          <p:nvPr/>
        </p:nvPicPr>
        <p:blipFill>
          <a:blip r:embed="rId15"/>
          <a:stretch>
            <a:fillRect/>
          </a:stretch>
        </p:blipFill>
        <p:spPr>
          <a:xfrm>
            <a:off x="10310495" y="116840"/>
            <a:ext cx="1681480" cy="42354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8575" y="188913"/>
            <a:ext cx="12187238" cy="549275"/>
          </a:xfrm>
          <a:prstGeom prst="rect">
            <a:avLst/>
          </a:prstGeom>
          <a:noFill/>
        </p:spPr>
        <p:txBody>
          <a:bodyPr>
            <a:spAutoFit/>
          </a:bodyPr>
          <a:lstStyle/>
          <a:p>
            <a:pPr algn="ctr">
              <a:spcBef>
                <a:spcPct val="0"/>
              </a:spcBef>
              <a:spcAft>
                <a:spcPct val="0"/>
              </a:spcAft>
              <a:buFont typeface="Arial" pitchFamily="34" charset="0"/>
              <a:buNone/>
              <a:defRPr/>
            </a:pPr>
            <a:r>
              <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劳逸结合</a:t>
            </a:r>
            <a:endParaRPr lang="en-US"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4" name="图片 3" descr="psb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20000">
            <a:off x="1358900" y="1339850"/>
            <a:ext cx="4587875" cy="3438525"/>
          </a:xfrm>
          <a:prstGeom prst="rect">
            <a:avLst/>
          </a:prstGeom>
          <a:noFill/>
          <a:ln w="571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6" name="图片 5" descr="psb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0000">
            <a:off x="3956050" y="2390775"/>
            <a:ext cx="4637088" cy="3475038"/>
          </a:xfrm>
          <a:prstGeom prst="rect">
            <a:avLst/>
          </a:prstGeom>
          <a:noFill/>
          <a:ln w="571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7" name="图片 6" descr="psb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80000">
            <a:off x="6748463" y="2419350"/>
            <a:ext cx="4625975" cy="3467100"/>
          </a:xfrm>
          <a:prstGeom prst="rect">
            <a:avLst/>
          </a:prstGeom>
          <a:noFill/>
          <a:ln w="571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31748" name="图片 31747" descr="f32290509-ac-0997xf4x0600x0450-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840000">
            <a:off x="841375" y="2111375"/>
            <a:ext cx="4886325" cy="3498850"/>
          </a:xfrm>
          <a:prstGeom prst="rect">
            <a:avLst/>
          </a:prstGeom>
          <a:noFill/>
          <a:ln w="571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31749" name="图片 31748" descr="111_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200000">
            <a:off x="5081588" y="1838325"/>
            <a:ext cx="4745037" cy="3527425"/>
          </a:xfrm>
          <a:prstGeom prst="rect">
            <a:avLst/>
          </a:prstGeom>
          <a:noFill/>
          <a:ln w="571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8" name="图片 7" descr="9634eee04709ee10145706cf8207bc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875" y="1779588"/>
            <a:ext cx="6118225" cy="3471862"/>
          </a:xfrm>
          <a:prstGeom prst="rect">
            <a:avLst/>
          </a:prstGeom>
          <a:noFill/>
          <a:ln w="571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9" name="图片 8" descr="b6422cc6d99855f57612964ead1e876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32400" y="1787525"/>
            <a:ext cx="6184900" cy="3463925"/>
          </a:xfrm>
          <a:prstGeom prst="rect">
            <a:avLst/>
          </a:prstGeom>
          <a:noFill/>
          <a:ln w="571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2720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0" presetClass="entr" presetSubtype="0" fill="hold" nodeType="clickEffect">
                                  <p:stCondLst>
                                    <p:cond delay="0"/>
                                  </p:stCondLst>
                                  <p:childTnLst>
                                    <p:set>
                                      <p:cBhvr>
                                        <p:cTn id="21" dur="1" fill="hold">
                                          <p:stCondLst>
                                            <p:cond delay="0"/>
                                          </p:stCondLst>
                                        </p:cTn>
                                        <p:tgtEl>
                                          <p:spTgt spid="31748"/>
                                        </p:tgtEl>
                                        <p:attrNameLst>
                                          <p:attrName>style.visibility</p:attrName>
                                        </p:attrNameLst>
                                      </p:cBhvr>
                                      <p:to>
                                        <p:strVal val="visible"/>
                                      </p:to>
                                    </p:set>
                                    <p:animEffect transition="in" filter="fade">
                                      <p:cBhvr>
                                        <p:cTn id="22" dur="1000"/>
                                        <p:tgtEl>
                                          <p:spTgt spid="317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0" presetClass="entr" presetSubtype="0" fill="hold" nodeType="clickEffect">
                                  <p:stCondLst>
                                    <p:cond delay="0"/>
                                  </p:stCondLst>
                                  <p:childTnLst>
                                    <p:set>
                                      <p:cBhvr>
                                        <p:cTn id="26" dur="1" fill="hold">
                                          <p:stCondLst>
                                            <p:cond delay="0"/>
                                          </p:stCondLst>
                                        </p:cTn>
                                        <p:tgtEl>
                                          <p:spTgt spid="31749"/>
                                        </p:tgtEl>
                                        <p:attrNameLst>
                                          <p:attrName>style.visibility</p:attrName>
                                        </p:attrNameLst>
                                      </p:cBhvr>
                                      <p:to>
                                        <p:strVal val="visible"/>
                                      </p:to>
                                    </p:set>
                                    <p:animEffect transition="in" filter="fade">
                                      <p:cBhvr>
                                        <p:cTn id="27" dur="1000"/>
                                        <p:tgtEl>
                                          <p:spTgt spid="317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0"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575" y="331788"/>
            <a:ext cx="12187238" cy="523220"/>
          </a:xfrm>
          <a:prstGeom prst="rect">
            <a:avLst/>
          </a:prstGeom>
          <a:noFill/>
        </p:spPr>
        <p:txBody>
          <a:bodyPr>
            <a:spAutoFit/>
          </a:bodyPr>
          <a:lstStyle/>
          <a:p>
            <a:pPr algn="ctr">
              <a:spcBef>
                <a:spcPct val="0"/>
              </a:spcBef>
              <a:spcAft>
                <a:spcPct val="0"/>
              </a:spcAft>
              <a:buFont typeface="Arial" pitchFamily="34" charset="0"/>
              <a:buNone/>
              <a:defRPr/>
            </a:pPr>
            <a:r>
              <a:rPr lang="zh-CN"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综合实战项目</a:t>
            </a:r>
            <a:r>
              <a:rPr lang="en-US" altLang="zh-CN" sz="2800" noProof="1" smtClean="0">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-Python</a:t>
            </a:r>
            <a:endPar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1026" name="Picture 2" descr="C:\Users\dengjun\Documents\宣传页设计\Python宣传页内容\Python项目截图\人工智能.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201" y="1126822"/>
            <a:ext cx="4050000" cy="255789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engjun\Documents\宣传页设计\Python宣传页内容\Python项目截图\树莓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6201" y="3936300"/>
            <a:ext cx="4050000" cy="251027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engjun\Documents\宣传页设计\Python宣传页内容\Python项目截图\爬虫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518" y="3936300"/>
            <a:ext cx="4027482" cy="2552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367976" y="1126822"/>
            <a:ext cx="4048024" cy="256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3339178"/>
      </p:ext>
    </p:extLst>
  </p:cSld>
  <p:clrMapOvr>
    <a:masterClrMapping/>
  </p:clrMapOvr>
  <p:transition spd="med">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575" y="331788"/>
            <a:ext cx="12187238" cy="523220"/>
          </a:xfrm>
          <a:prstGeom prst="rect">
            <a:avLst/>
          </a:prstGeom>
          <a:noFill/>
        </p:spPr>
        <p:txBody>
          <a:bodyPr>
            <a:spAutoFit/>
          </a:bodyPr>
          <a:lstStyle/>
          <a:p>
            <a:pPr algn="ctr">
              <a:spcBef>
                <a:spcPct val="0"/>
              </a:spcBef>
              <a:spcAft>
                <a:spcPct val="0"/>
              </a:spcAft>
              <a:buFont typeface="Arial" pitchFamily="34" charset="0"/>
              <a:buNone/>
              <a:defRPr/>
            </a:pPr>
            <a:r>
              <a:rPr lang="zh-CN"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综合实战项目</a:t>
            </a:r>
            <a:r>
              <a:rPr lang="en-US" altLang="zh-CN" sz="2800" noProof="1" smtClean="0">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-Python</a:t>
            </a:r>
            <a:endPar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20674" y="1126822"/>
            <a:ext cx="3581053" cy="255789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20675" y="3936300"/>
            <a:ext cx="3581052" cy="251027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388518" y="3936300"/>
            <a:ext cx="4027482" cy="25102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C:\Users\dengjun\Documents\宣传页设计\Python宣传页内容\Python项目截图\游戏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200" y="1126822"/>
            <a:ext cx="4039800" cy="2561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202077"/>
      </p:ext>
    </p:extLst>
  </p:cSld>
  <p:clrMapOvr>
    <a:masterClrMapping/>
  </p:clrMapOvr>
  <p:transition spd="med">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575" y="331788"/>
            <a:ext cx="12187238" cy="523220"/>
          </a:xfrm>
          <a:prstGeom prst="rect">
            <a:avLst/>
          </a:prstGeom>
          <a:noFill/>
        </p:spPr>
        <p:txBody>
          <a:bodyPr>
            <a:spAutoFit/>
          </a:bodyPr>
          <a:lstStyle/>
          <a:p>
            <a:pPr algn="ctr">
              <a:spcBef>
                <a:spcPct val="0"/>
              </a:spcBef>
              <a:spcAft>
                <a:spcPct val="0"/>
              </a:spcAft>
              <a:buFont typeface="Arial" pitchFamily="34" charset="0"/>
              <a:buNone/>
              <a:defRPr/>
            </a:pPr>
            <a:r>
              <a:rPr lang="zh-CN"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综合实战项目</a:t>
            </a:r>
            <a:r>
              <a:rPr lang="en-US" altLang="zh-CN" sz="2800" noProof="1" smtClean="0">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-C++</a:t>
            </a:r>
            <a:endPar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2" name="Picture 2" descr="C:\Users\dengjun\Documents\宣传页设计\嵌入式_C++课程体系和宣传册\C++课程体系\MOBA游戏.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8500" y="999000"/>
            <a:ext cx="8955000" cy="5596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09073"/>
      </p:ext>
    </p:extLst>
  </p:cSld>
  <p:clrMapOvr>
    <a:masterClrMapping/>
  </p:clrMapOvr>
  <p:transition spd="med">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575" y="331788"/>
            <a:ext cx="12187238" cy="523220"/>
          </a:xfrm>
          <a:prstGeom prst="rect">
            <a:avLst/>
          </a:prstGeom>
          <a:noFill/>
        </p:spPr>
        <p:txBody>
          <a:bodyPr>
            <a:spAutoFit/>
          </a:bodyPr>
          <a:lstStyle/>
          <a:p>
            <a:pPr algn="ctr">
              <a:spcBef>
                <a:spcPct val="0"/>
              </a:spcBef>
              <a:spcAft>
                <a:spcPct val="0"/>
              </a:spcAft>
              <a:buFont typeface="Arial" pitchFamily="34" charset="0"/>
              <a:buNone/>
              <a:defRPr/>
            </a:pPr>
            <a:r>
              <a:rPr lang="zh-CN"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综合实战项目</a:t>
            </a:r>
            <a:r>
              <a:rPr lang="en-US" altLang="zh-CN" sz="2800" noProof="1" smtClean="0">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-C++</a:t>
            </a:r>
            <a:endPar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2050" name="Picture 2" descr="C:\Users\dengjun\Documents\宣传页设计\嵌入式_C++课程体系和宣传册\C++课程体系\智能交通综合管理系统.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4261" y="1134000"/>
            <a:ext cx="9683478" cy="52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6457297"/>
      </p:ext>
    </p:extLst>
  </p:cSld>
  <p:clrMapOvr>
    <a:masterClrMapping/>
  </p:clrMapOvr>
  <p:transition spd="med">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7" descr="0295f72b4a42b3974de7b47fb807bba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3663" y="1577975"/>
            <a:ext cx="7299325" cy="437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图片 8" descr="combat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91575" y="4768850"/>
            <a:ext cx="18510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9" descr="combat0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575" y="3211513"/>
            <a:ext cx="18510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1" name="图片 10" descr="combat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91575" y="1577975"/>
            <a:ext cx="1851025"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28575" y="331788"/>
            <a:ext cx="12187238" cy="549275"/>
          </a:xfrm>
          <a:prstGeom prst="rect">
            <a:avLst/>
          </a:prstGeom>
          <a:noFill/>
        </p:spPr>
        <p:txBody>
          <a:bodyPr>
            <a:spAutoFit/>
          </a:bodyPr>
          <a:lstStyle/>
          <a:p>
            <a:pPr algn="ctr">
              <a:spcBef>
                <a:spcPct val="0"/>
              </a:spcBef>
              <a:spcAft>
                <a:spcPct val="0"/>
              </a:spcAft>
              <a:buFont typeface="Arial" pitchFamily="34" charset="0"/>
              <a:buNone/>
              <a:defRPr/>
            </a:pPr>
            <a:r>
              <a:rPr lang="zh-CN"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综合实战项目</a:t>
            </a:r>
            <a:r>
              <a:rPr lang="en-US"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a:t>
            </a:r>
            <a:r>
              <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物联网</a:t>
            </a:r>
          </a:p>
        </p:txBody>
      </p:sp>
    </p:spTree>
    <p:extLst>
      <p:ext uri="{BB962C8B-B14F-4D97-AF65-F5344CB8AC3E}">
        <p14:creationId xmlns:p14="http://schemas.microsoft.com/office/powerpoint/2010/main" val="1514990667"/>
      </p:ext>
    </p:extLst>
  </p:cSld>
  <p:clrMapOvr>
    <a:masterClrMapping/>
  </p:clrMapOvr>
  <p:transition spd="med">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588" y="260350"/>
            <a:ext cx="12187237" cy="549275"/>
          </a:xfrm>
          <a:prstGeom prst="rect">
            <a:avLst/>
          </a:prstGeom>
          <a:noFill/>
        </p:spPr>
        <p:txBody>
          <a:bodyPr>
            <a:spAutoFit/>
          </a:bodyPr>
          <a:lstStyle/>
          <a:p>
            <a:pPr algn="ctr">
              <a:spcBef>
                <a:spcPct val="0"/>
              </a:spcBef>
              <a:spcAft>
                <a:spcPct val="0"/>
              </a:spcAft>
              <a:buFont typeface="Arial" pitchFamily="34" charset="0"/>
              <a:buNone/>
              <a:defRPr/>
            </a:pPr>
            <a:r>
              <a:rPr lang="zh-CN"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综合实战项目</a:t>
            </a:r>
            <a:r>
              <a:rPr lang="en-US"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a:t>
            </a:r>
            <a:r>
              <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机械臂与四轴飞行器</a:t>
            </a:r>
          </a:p>
        </p:txBody>
      </p:sp>
      <p:pic>
        <p:nvPicPr>
          <p:cNvPr id="35843" name="图片 3" descr="psb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650" y="1149350"/>
            <a:ext cx="3813175" cy="508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图片 4" descr="ps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9475" y="4302125"/>
            <a:ext cx="2701925"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图片 5" descr="psb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9475" y="1149350"/>
            <a:ext cx="2701925"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6" name="图片 7" descr="psb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23188" y="1131888"/>
            <a:ext cx="3897312" cy="519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2178336"/>
      </p:ext>
    </p:extLst>
  </p:cSld>
  <p:clrMapOvr>
    <a:masterClrMapping/>
  </p:clrMapOvr>
  <p:transition spd="med">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java_c3_im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025" y="549275"/>
            <a:ext cx="9767888" cy="540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QQ截图20170509141002"/>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1512888"/>
            <a:ext cx="864076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QQ截图201705091404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6025" y="1989138"/>
            <a:ext cx="8640763"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28575" y="188913"/>
            <a:ext cx="12187238" cy="549275"/>
          </a:xfrm>
          <a:prstGeom prst="rect">
            <a:avLst/>
          </a:prstGeom>
          <a:noFill/>
        </p:spPr>
        <p:txBody>
          <a:bodyPr>
            <a:spAutoFit/>
          </a:bodyPr>
          <a:lstStyle/>
          <a:p>
            <a:pPr algn="ctr">
              <a:spcBef>
                <a:spcPct val="0"/>
              </a:spcBef>
              <a:spcAft>
                <a:spcPct val="0"/>
              </a:spcAft>
              <a:buFont typeface="Arial" pitchFamily="34" charset="0"/>
              <a:buNone/>
              <a:defRPr/>
            </a:pPr>
            <a:r>
              <a:rPr lang="zh-CN"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综合实战项目</a:t>
            </a:r>
            <a:r>
              <a:rPr lang="en-US"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-JavaEE</a:t>
            </a:r>
            <a:endPar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28098678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par>
                    <p:cTn id="9" fill="hold" nodeType="clickPar">
                      <p:stCondLst>
                        <p:cond delay="indefinite"/>
                      </p:stCondLst>
                      <p:childTnLst>
                        <p:par>
                          <p:cTn id="10" fill="hold" nodeType="withGroup">
                            <p:stCondLst>
                              <p:cond delay="0"/>
                            </p:stCondLst>
                            <p:childTnLst>
                              <p:par>
                                <p:cTn id="11" presetID="1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p:tgtEl>
                                          <p:spTgt spid="6"/>
                                        </p:tgtEl>
                                        <p:attrNameLst>
                                          <p:attrName>ppt_y</p:attrName>
                                        </p:attrNameLst>
                                      </p:cBhvr>
                                      <p:tavLst>
                                        <p:tav tm="0">
                                          <p:val>
                                            <p:strVal val="#ppt_y+#ppt_h*1.125000"/>
                                          </p:val>
                                        </p:tav>
                                        <p:tav tm="100000">
                                          <p:val>
                                            <p:strVal val="#ppt_y"/>
                                          </p:val>
                                        </p:tav>
                                      </p:tavLst>
                                    </p:anim>
                                    <p:animEffect transition="in" filter="wipe(up)">
                                      <p:cBhvr>
                                        <p:cTn id="14" dur="500"/>
                                        <p:tgtEl>
                                          <p:spTgt spid="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p:tgtEl>
                                          <p:spTgt spid="5"/>
                                        </p:tgtEl>
                                        <p:attrNameLst>
                                          <p:attrName>ppt_y</p:attrName>
                                        </p:attrNameLst>
                                      </p:cBhvr>
                                      <p:tavLst>
                                        <p:tav tm="0">
                                          <p:val>
                                            <p:strVal val="#ppt_y+#ppt_h*1.125000"/>
                                          </p:val>
                                        </p:tav>
                                        <p:tav tm="100000">
                                          <p:val>
                                            <p:strVal val="#ppt_y"/>
                                          </p:val>
                                        </p:tav>
                                      </p:tavLst>
                                    </p:anim>
                                    <p:animEffect transition="in" filter="wipe(up)">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2"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6" name="矩形 5"/>
          <p:cNvSpPr/>
          <p:nvPr/>
        </p:nvSpPr>
        <p:spPr>
          <a:xfrm>
            <a:off x="831000" y="1859447"/>
            <a:ext cx="8730000" cy="3139321"/>
          </a:xfrm>
          <a:prstGeom prst="rect">
            <a:avLst/>
          </a:prstGeom>
        </p:spPr>
        <p:txBody>
          <a:bodyPr wrap="square">
            <a:spAutoFit/>
          </a:bodyPr>
          <a:lstStyle/>
          <a:p>
            <a:r>
              <a:rPr lang="en-US" altLang="zh-CN" sz="3600" dirty="0">
                <a:solidFill>
                  <a:srgbClr val="FFFFFF"/>
                </a:solidFill>
              </a:rPr>
              <a:t>Python</a:t>
            </a:r>
            <a:r>
              <a:rPr lang="zh-CN" altLang="en-US" sz="3600" dirty="0">
                <a:solidFill>
                  <a:srgbClr val="FFFFFF"/>
                </a:solidFill>
              </a:rPr>
              <a:t>是一种怎样的计算机程序设计语言？</a:t>
            </a:r>
          </a:p>
          <a:p>
            <a:endParaRPr lang="en-US" altLang="zh-CN" dirty="0" smtClean="0">
              <a:solidFill>
                <a:srgbClr val="FFFFFF"/>
              </a:solidFill>
            </a:endParaRPr>
          </a:p>
          <a:p>
            <a:pPr>
              <a:lnSpc>
                <a:spcPct val="150000"/>
              </a:lnSpc>
            </a:pPr>
            <a:endParaRPr lang="en-US" altLang="zh-CN" sz="2400" dirty="0" smtClean="0">
              <a:solidFill>
                <a:srgbClr val="FFFFFF">
                  <a:lumMod val="95000"/>
                </a:srgbClr>
              </a:solidFill>
            </a:endParaRPr>
          </a:p>
          <a:p>
            <a:pPr>
              <a:lnSpc>
                <a:spcPct val="150000"/>
              </a:lnSpc>
            </a:pPr>
            <a:r>
              <a:rPr lang="zh-CN" altLang="en-US" sz="2400" dirty="0" smtClean="0">
                <a:solidFill>
                  <a:srgbClr val="FFFFFF">
                    <a:lumMod val="95000"/>
                  </a:srgbClr>
                </a:solidFill>
              </a:rPr>
              <a:t>你</a:t>
            </a:r>
            <a:r>
              <a:rPr lang="zh-CN" altLang="en-US" sz="2400" dirty="0">
                <a:solidFill>
                  <a:srgbClr val="FFFFFF">
                    <a:lumMod val="95000"/>
                  </a:srgbClr>
                </a:solidFill>
              </a:rPr>
              <a:t>可能已经听说过很多种流行编程语言，比如非常难学的</a:t>
            </a:r>
            <a:r>
              <a:rPr lang="en-US" altLang="zh-CN" sz="2400" dirty="0">
                <a:solidFill>
                  <a:srgbClr val="FFFFFF">
                    <a:lumMod val="95000"/>
                  </a:srgbClr>
                </a:solidFill>
              </a:rPr>
              <a:t>C</a:t>
            </a:r>
            <a:r>
              <a:rPr lang="zh-CN" altLang="en-US" sz="2400" dirty="0">
                <a:solidFill>
                  <a:srgbClr val="FFFFFF">
                    <a:lumMod val="95000"/>
                  </a:srgbClr>
                </a:solidFill>
              </a:rPr>
              <a:t>语言，非常流行的</a:t>
            </a:r>
            <a:r>
              <a:rPr lang="en-US" altLang="zh-CN" sz="2400" dirty="0">
                <a:solidFill>
                  <a:srgbClr val="FFFFFF">
                    <a:lumMod val="95000"/>
                  </a:srgbClr>
                </a:solidFill>
              </a:rPr>
              <a:t>Java</a:t>
            </a:r>
            <a:r>
              <a:rPr lang="zh-CN" altLang="en-US" sz="2400" dirty="0">
                <a:solidFill>
                  <a:srgbClr val="FFFFFF">
                    <a:lumMod val="95000"/>
                  </a:srgbClr>
                </a:solidFill>
              </a:rPr>
              <a:t>语言，适合初学者的</a:t>
            </a:r>
            <a:r>
              <a:rPr lang="en-US" altLang="zh-CN" sz="2400" dirty="0">
                <a:solidFill>
                  <a:srgbClr val="FFFFFF">
                    <a:lumMod val="95000"/>
                  </a:srgbClr>
                </a:solidFill>
              </a:rPr>
              <a:t>Basic</a:t>
            </a:r>
            <a:r>
              <a:rPr lang="zh-CN" altLang="en-US" sz="2400" dirty="0">
                <a:solidFill>
                  <a:srgbClr val="FFFFFF">
                    <a:lumMod val="95000"/>
                  </a:srgbClr>
                </a:solidFill>
              </a:rPr>
              <a:t>语言，适合网页编程的</a:t>
            </a:r>
            <a:r>
              <a:rPr lang="en-US" altLang="zh-CN" sz="2400" dirty="0">
                <a:solidFill>
                  <a:srgbClr val="FFFFFF">
                    <a:lumMod val="95000"/>
                  </a:srgbClr>
                </a:solidFill>
              </a:rPr>
              <a:t>JavaScript</a:t>
            </a:r>
            <a:r>
              <a:rPr lang="zh-CN" altLang="en-US" sz="2400" dirty="0">
                <a:solidFill>
                  <a:srgbClr val="FFFFFF">
                    <a:lumMod val="95000"/>
                  </a:srgbClr>
                </a:solidFill>
              </a:rPr>
              <a:t>语言，那么</a:t>
            </a:r>
            <a:r>
              <a:rPr lang="en-US" altLang="zh-CN" sz="2400" dirty="0">
                <a:solidFill>
                  <a:srgbClr val="FFFFFF">
                    <a:lumMod val="95000"/>
                  </a:srgbClr>
                </a:solidFill>
              </a:rPr>
              <a:t>……</a:t>
            </a:r>
          </a:p>
        </p:txBody>
      </p:sp>
    </p:spTree>
    <p:extLst>
      <p:ext uri="{BB962C8B-B14F-4D97-AF65-F5344CB8AC3E}">
        <p14:creationId xmlns:p14="http://schemas.microsoft.com/office/powerpoint/2010/main" val="426112583"/>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8575" y="188913"/>
            <a:ext cx="12187238" cy="549275"/>
          </a:xfrm>
          <a:prstGeom prst="rect">
            <a:avLst/>
          </a:prstGeom>
          <a:noFill/>
        </p:spPr>
        <p:txBody>
          <a:bodyPr>
            <a:spAutoFit/>
          </a:bodyPr>
          <a:lstStyle/>
          <a:p>
            <a:pPr algn="ctr">
              <a:spcBef>
                <a:spcPct val="0"/>
              </a:spcBef>
              <a:spcAft>
                <a:spcPct val="0"/>
              </a:spcAft>
              <a:buFont typeface="Arial" pitchFamily="34" charset="0"/>
              <a:buNone/>
              <a:defRPr/>
            </a:pPr>
            <a:r>
              <a:rPr lang="zh-CN"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综合实战项目</a:t>
            </a:r>
            <a:r>
              <a:rPr lang="en-US" altLang="zh-CN"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-UI</a:t>
            </a:r>
            <a:endParaRPr lang="zh-CN" altLang="en-US" sz="2800" noProof="1">
              <a:solidFill>
                <a:srgbClr val="DDDDDD"/>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33795"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75" y="950913"/>
            <a:ext cx="3505200"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75" y="3933825"/>
            <a:ext cx="3505200" cy="248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5950" y="950913"/>
            <a:ext cx="4162425"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图片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31250" y="950913"/>
            <a:ext cx="2713038" cy="548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2979851"/>
      </p:ext>
    </p:extLst>
  </p:cSld>
  <p:clrMapOvr>
    <a:masterClrMapping/>
  </p:clrMapOvr>
  <p:transition spd="med">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8" name="图片 7" descr="logo1"/>
          <p:cNvPicPr>
            <a:picLocks noChangeAspect="1"/>
          </p:cNvPicPr>
          <p:nvPr/>
        </p:nvPicPr>
        <p:blipFill>
          <a:blip r:embed="rId7"/>
          <a:stretch>
            <a:fillRect/>
          </a:stretch>
        </p:blipFill>
        <p:spPr>
          <a:xfrm>
            <a:off x="10310495" y="116840"/>
            <a:ext cx="1681480" cy="423545"/>
          </a:xfrm>
          <a:prstGeom prst="rect">
            <a:avLst/>
          </a:prstGeom>
          <a:noFill/>
          <a:ln w="9525">
            <a:noFill/>
          </a:ln>
        </p:spPr>
      </p:pic>
      <p:pic>
        <p:nvPicPr>
          <p:cNvPr id="9" name="图片 8" descr="mmexport1509440547978_meitu_2"/>
          <p:cNvPicPr>
            <a:picLocks noChangeAspect="1"/>
          </p:cNvPicPr>
          <p:nvPr/>
        </p:nvPicPr>
        <p:blipFill>
          <a:blip r:embed="rId8"/>
          <a:stretch>
            <a:fillRect/>
          </a:stretch>
        </p:blipFill>
        <p:spPr>
          <a:xfrm>
            <a:off x="8225790" y="3955733"/>
            <a:ext cx="2505075" cy="2505075"/>
          </a:xfrm>
          <a:prstGeom prst="rect">
            <a:avLst/>
          </a:prstGeom>
          <a:noFill/>
          <a:ln w="9525">
            <a:noFill/>
          </a:ln>
        </p:spPr>
      </p:pic>
      <p:pic>
        <p:nvPicPr>
          <p:cNvPr id="10" name="图片 9" descr="mmexport1509440541428_meitu_1"/>
          <p:cNvPicPr>
            <a:picLocks noChangeAspect="1"/>
          </p:cNvPicPr>
          <p:nvPr/>
        </p:nvPicPr>
        <p:blipFill>
          <a:blip r:embed="rId9"/>
          <a:stretch>
            <a:fillRect/>
          </a:stretch>
        </p:blipFill>
        <p:spPr>
          <a:xfrm>
            <a:off x="1431290" y="1231583"/>
            <a:ext cx="2505075" cy="2506662"/>
          </a:xfrm>
          <a:prstGeom prst="rect">
            <a:avLst/>
          </a:prstGeom>
          <a:noFill/>
          <a:ln w="9525">
            <a:noFill/>
          </a:ln>
        </p:spPr>
      </p:pic>
      <p:grpSp>
        <p:nvGrpSpPr>
          <p:cNvPr id="11" name="组合 10"/>
          <p:cNvGrpSpPr/>
          <p:nvPr/>
        </p:nvGrpSpPr>
        <p:grpSpPr>
          <a:xfrm>
            <a:off x="4025265" y="1231900"/>
            <a:ext cx="6705600" cy="2505710"/>
            <a:chOff x="6315" y="1148"/>
            <a:chExt cx="10560" cy="3840"/>
          </a:xfrm>
          <a:solidFill>
            <a:srgbClr val="92D050"/>
          </a:solidFill>
        </p:grpSpPr>
        <p:sp>
          <p:nvSpPr>
            <p:cNvPr id="12" name="矩形 11"/>
            <p:cNvSpPr/>
            <p:nvPr/>
          </p:nvSpPr>
          <p:spPr>
            <a:xfrm>
              <a:off x="6315" y="1148"/>
              <a:ext cx="10560" cy="3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3" name="文本框 12"/>
            <p:cNvSpPr txBox="1"/>
            <p:nvPr/>
          </p:nvSpPr>
          <p:spPr>
            <a:xfrm>
              <a:off x="6531" y="1300"/>
              <a:ext cx="7373" cy="3443"/>
            </a:xfrm>
            <a:prstGeom prst="rect">
              <a:avLst/>
            </a:prstGeom>
            <a:grpFill/>
          </p:spPr>
          <p:txBody>
            <a:bodyPr wrap="square" rtlCol="0">
              <a:spAutoFit/>
            </a:bodyPr>
            <a:lstStyle/>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姓名：崔运宏</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专业：电信信息工程</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公司：华为技术有限公司</a:t>
              </a: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学校</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  </a:t>
              </a:r>
              <a:r>
                <a:rPr lang="zh-CN" altLang="en-US" sz="2800" strike="noStrike" noProof="1" smtClean="0">
                  <a:solidFill>
                    <a:srgbClr val="FFFFFF"/>
                  </a:solidFill>
                  <a:latin typeface="方正兰亭纤黑简体" panose="03000509000000000000" charset="-122"/>
                  <a:ea typeface="方正兰亭纤黑简体" panose="03000509000000000000" charset="-122"/>
                  <a:cs typeface="+mn-cs"/>
                </a:rPr>
                <a:t>武汉</a:t>
              </a:r>
              <a:r>
                <a:rPr lang="zh-CN" altLang="en-US" sz="2800" noProof="1" smtClean="0">
                  <a:solidFill>
                    <a:srgbClr val="FFFFFF"/>
                  </a:solidFill>
                  <a:latin typeface="方正兰亭纤黑简体" panose="03000509000000000000" charset="-122"/>
                  <a:ea typeface="方正兰亭纤黑简体" panose="03000509000000000000" charset="-122"/>
                </a:rPr>
                <a:t>职业技术学院</a:t>
              </a:r>
              <a:endParaRPr lang="zh-CN" altLang="en-US" sz="2800" strike="noStrike" noProof="1">
                <a:solidFill>
                  <a:srgbClr val="FFFFFF"/>
                </a:solidFill>
                <a:latin typeface="方正兰亭纤黑简体" panose="03000509000000000000" charset="-122"/>
                <a:ea typeface="方正兰亭纤黑简体" panose="03000509000000000000" charset="-122"/>
                <a:cs typeface="+mn-cs"/>
              </a:endParaRP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待遇：</a:t>
              </a:r>
              <a:r>
                <a:rPr lang="en-US" altLang="zh-CN" sz="2800" b="1" strike="noStrike" noProof="1">
                  <a:solidFill>
                    <a:srgbClr val="FFFFFF"/>
                  </a:solidFill>
                  <a:latin typeface="方正兰亭纤黑简体" panose="03000509000000000000" charset="-122"/>
                  <a:ea typeface="方正兰亭纤黑简体" panose="03000509000000000000" charset="-122"/>
                  <a:cs typeface="+mn-cs"/>
                </a:rPr>
                <a:t>12K*16</a:t>
              </a:r>
              <a:r>
                <a:rPr lang="zh-CN" altLang="en-US" sz="2800" b="1" strike="noStrike" noProof="1">
                  <a:solidFill>
                    <a:srgbClr val="FFFFFF"/>
                  </a:solidFill>
                  <a:latin typeface="方正兰亭纤黑简体" panose="03000509000000000000" charset="-122"/>
                  <a:ea typeface="方正兰亭纤黑简体" panose="03000509000000000000" charset="-122"/>
                  <a:cs typeface="+mn-cs"/>
                </a:rPr>
                <a:t>薪 五险一金</a:t>
              </a:r>
              <a:endParaRPr lang="zh-CN" altLang="en-US" sz="2800" b="1" strike="noStrike" noProof="1">
                <a:solidFill>
                  <a:srgbClr val="FFFFFF"/>
                </a:solidFill>
                <a:latin typeface="方正兰亭纤黑简体" panose="03000509000000000000" charset="-122"/>
                <a:ea typeface="方正兰亭纤黑简体" panose="03000509000000000000" charset="-122"/>
              </a:endParaRPr>
            </a:p>
          </p:txBody>
        </p:sp>
      </p:grpSp>
      <p:grpSp>
        <p:nvGrpSpPr>
          <p:cNvPr id="14" name="组合 13"/>
          <p:cNvGrpSpPr/>
          <p:nvPr/>
        </p:nvGrpSpPr>
        <p:grpSpPr>
          <a:xfrm>
            <a:off x="1430655" y="3956050"/>
            <a:ext cx="6677025" cy="2503170"/>
            <a:chOff x="2229" y="5648"/>
            <a:chExt cx="10515" cy="3942"/>
          </a:xfrm>
          <a:solidFill>
            <a:srgbClr val="92D050"/>
          </a:solidFill>
        </p:grpSpPr>
        <p:sp>
          <p:nvSpPr>
            <p:cNvPr id="15" name="矩形 14"/>
            <p:cNvSpPr/>
            <p:nvPr/>
          </p:nvSpPr>
          <p:spPr>
            <a:xfrm>
              <a:off x="2229" y="5648"/>
              <a:ext cx="10515" cy="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6" name="文本框 15"/>
            <p:cNvSpPr txBox="1"/>
            <p:nvPr/>
          </p:nvSpPr>
          <p:spPr>
            <a:xfrm>
              <a:off x="5656" y="5852"/>
              <a:ext cx="6824" cy="3538"/>
            </a:xfrm>
            <a:prstGeom prst="rect">
              <a:avLst/>
            </a:prstGeom>
            <a:grpFill/>
          </p:spPr>
          <p:txBody>
            <a:bodyPr wrap="none" rtlCol="0">
              <a:spAutoFit/>
            </a:bodyPr>
            <a:lstStyle/>
            <a:p>
              <a:pPr algn="r"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钱琦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姓名</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r"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软件工程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专业</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r"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金蝶云医疗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入职</a:t>
              </a:r>
            </a:p>
            <a:p>
              <a:pPr algn="r" fontAlgn="base"/>
              <a:r>
                <a:rPr lang="en-US" altLang="zh-CN" sz="2800" strike="noStrike" noProof="1">
                  <a:solidFill>
                    <a:srgbClr val="FFFFFF"/>
                  </a:solidFill>
                  <a:latin typeface="方正兰亭纤黑简体" panose="03000509000000000000" charset="-122"/>
                  <a:ea typeface="方正兰亭纤黑简体" panose="03000509000000000000" charset="-122"/>
                  <a:cs typeface="+mn-cs"/>
                </a:rPr>
                <a:t> </a:t>
              </a:r>
              <a:r>
                <a:rPr lang="zh-CN" altLang="en-US" sz="2800" noProof="1" smtClean="0">
                  <a:solidFill>
                    <a:srgbClr val="FFFFFF"/>
                  </a:solidFill>
                  <a:latin typeface="方正兰亭纤黑简体" panose="03000509000000000000" charset="-122"/>
                  <a:ea typeface="方正兰亭纤黑简体" panose="03000509000000000000" charset="-122"/>
                </a:rPr>
                <a:t>湖北经济学院</a:t>
              </a:r>
              <a:r>
                <a:rPr lang="en-US" altLang="zh-CN" sz="2800" strike="noStrike" noProof="1" smtClean="0">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学校</a:t>
              </a:r>
            </a:p>
            <a:p>
              <a:pPr algn="r" fontAlgn="base"/>
              <a:r>
                <a:rPr lang="zh-CN" altLang="en-US" sz="2800" b="1" strike="noStrike" noProof="1">
                  <a:solidFill>
                    <a:srgbClr val="FFFFFF"/>
                  </a:solidFill>
                  <a:latin typeface="方正兰亭纤黑简体" panose="03000509000000000000" charset="-122"/>
                  <a:ea typeface="方正兰亭纤黑简体" panose="03000509000000000000" charset="-122"/>
                  <a:cs typeface="+mn-cs"/>
                </a:rPr>
                <a:t>五险一金 </a:t>
              </a:r>
              <a:r>
                <a:rPr lang="en-US" altLang="zh-CN" sz="2800" b="1" strike="noStrike" noProof="1" smtClean="0">
                  <a:solidFill>
                    <a:srgbClr val="FFFFFF"/>
                  </a:solidFill>
                  <a:latin typeface="方正兰亭纤黑简体" panose="03000509000000000000" charset="-122"/>
                  <a:ea typeface="方正兰亭纤黑简体" panose="03000509000000000000" charset="-122"/>
                  <a:cs typeface="+mn-cs"/>
                </a:rPr>
                <a:t>11K*14</a:t>
              </a:r>
              <a:r>
                <a:rPr lang="zh-CN" altLang="en-US" sz="2800" b="1" strike="noStrike" noProof="1">
                  <a:solidFill>
                    <a:srgbClr val="FFFFFF"/>
                  </a:solidFill>
                  <a:latin typeface="方正兰亭纤黑简体" panose="03000509000000000000" charset="-122"/>
                  <a:ea typeface="方正兰亭纤黑简体" panose="03000509000000000000" charset="-122"/>
                  <a:cs typeface="+mn-cs"/>
                </a:rPr>
                <a:t>薪</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待遇</a:t>
              </a:r>
              <a:endParaRPr lang="en-US" altLang="zh-CN" sz="2800" strike="noStrike" noProof="1">
                <a:solidFill>
                  <a:srgbClr val="FFFFFF"/>
                </a:solidFill>
                <a:latin typeface="方正兰亭纤黑简体" panose="03000509000000000000" charset="-122"/>
                <a:ea typeface="方正兰亭纤黑简体" panose="03000509000000000000" charset="-122"/>
              </a:endParaRPr>
            </a:p>
          </p:txBody>
        </p:sp>
      </p:grpSp>
      <p:sp>
        <p:nvSpPr>
          <p:cNvPr id="17" name="文本框 16"/>
          <p:cNvSpPr txBox="1"/>
          <p:nvPr/>
        </p:nvSpPr>
        <p:spPr>
          <a:xfrm>
            <a:off x="4445" y="197168"/>
            <a:ext cx="12187238"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部分近期学员就业数据</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par>
                                <p:cTn id="12" presetID="10"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wipe(right)">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8" name="图片 7" descr="logo1"/>
          <p:cNvPicPr>
            <a:picLocks noChangeAspect="1"/>
          </p:cNvPicPr>
          <p:nvPr/>
        </p:nvPicPr>
        <p:blipFill>
          <a:blip r:embed="rId7"/>
          <a:stretch>
            <a:fillRect/>
          </a:stretch>
        </p:blipFill>
        <p:spPr>
          <a:xfrm>
            <a:off x="10310495" y="116840"/>
            <a:ext cx="1681480" cy="423545"/>
          </a:xfrm>
          <a:prstGeom prst="rect">
            <a:avLst/>
          </a:prstGeom>
          <a:noFill/>
          <a:ln w="9525">
            <a:noFill/>
          </a:ln>
        </p:spPr>
      </p:pic>
      <p:grpSp>
        <p:nvGrpSpPr>
          <p:cNvPr id="2" name="组合 1"/>
          <p:cNvGrpSpPr/>
          <p:nvPr/>
        </p:nvGrpSpPr>
        <p:grpSpPr>
          <a:xfrm>
            <a:off x="3964305" y="1308100"/>
            <a:ext cx="6705600" cy="2505075"/>
            <a:chOff x="6315" y="1148"/>
            <a:chExt cx="10560" cy="3840"/>
          </a:xfrm>
          <a:solidFill>
            <a:srgbClr val="92D050"/>
          </a:solidFill>
        </p:grpSpPr>
        <p:sp>
          <p:nvSpPr>
            <p:cNvPr id="3" name="矩形 2"/>
            <p:cNvSpPr/>
            <p:nvPr/>
          </p:nvSpPr>
          <p:spPr>
            <a:xfrm>
              <a:off x="6315" y="1148"/>
              <a:ext cx="10560" cy="3840"/>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base"/>
              <a:endParaRPr lang="zh-CN" altLang="en-US" strike="noStrike" noProof="1"/>
            </a:p>
          </p:txBody>
        </p:sp>
        <p:sp>
          <p:nvSpPr>
            <p:cNvPr id="4" name="文本框 3"/>
            <p:cNvSpPr txBox="1"/>
            <p:nvPr/>
          </p:nvSpPr>
          <p:spPr>
            <a:xfrm>
              <a:off x="6576" y="1353"/>
              <a:ext cx="9580" cy="3442"/>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rPr>
                <a:t>姓名：孙一飞</a:t>
              </a: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rPr>
                <a:t>专业</a:t>
              </a:r>
              <a:r>
                <a:rPr lang="zh-CN" altLang="en-US" sz="2800" strike="noStrike" noProof="1" smtClean="0">
                  <a:solidFill>
                    <a:srgbClr val="FFFFFF"/>
                  </a:solidFill>
                  <a:latin typeface="方正兰亭纤黑简体" panose="03000509000000000000" charset="-122"/>
                  <a:ea typeface="方正兰亭纤黑简体" panose="03000509000000000000" charset="-122"/>
                </a:rPr>
                <a:t>：</a:t>
              </a:r>
              <a:r>
                <a:rPr lang="zh-CN" altLang="en-US" sz="2800" noProof="1" smtClean="0">
                  <a:solidFill>
                    <a:srgbClr val="FFFFFF"/>
                  </a:solidFill>
                  <a:latin typeface="方正兰亭纤黑简体" panose="03000509000000000000" charset="-122"/>
                  <a:ea typeface="方正兰亭纤黑简体" panose="03000509000000000000" charset="-122"/>
                </a:rPr>
                <a:t>计算机应用</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rPr>
                <a:t>公司：上海汉得</a:t>
              </a: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rPr>
                <a:t>学校</a:t>
              </a:r>
              <a:r>
                <a:rPr lang="en-US" altLang="zh-CN" sz="2800" strike="noStrike" noProof="1">
                  <a:solidFill>
                    <a:srgbClr val="FFFFFF"/>
                  </a:solidFill>
                  <a:latin typeface="方正兰亭纤黑简体" panose="03000509000000000000" charset="-122"/>
                  <a:ea typeface="方正兰亭纤黑简体" panose="03000509000000000000" charset="-122"/>
                </a:rPr>
                <a:t>: </a:t>
              </a:r>
              <a:r>
                <a:rPr lang="zh-CN" altLang="en-US" sz="2800" strike="noStrike" noProof="1" smtClean="0">
                  <a:solidFill>
                    <a:srgbClr val="FFFFFF"/>
                  </a:solidFill>
                  <a:latin typeface="方正兰亭纤黑简体" panose="03000509000000000000" charset="-122"/>
                  <a:ea typeface="方正兰亭纤黑简体" panose="03000509000000000000" charset="-122"/>
                </a:rPr>
                <a:t>东湖学院</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rPr>
                <a:t>待遇</a:t>
              </a:r>
              <a:r>
                <a:rPr lang="zh-CN" altLang="en-US" sz="2800" strike="noStrike" noProof="1" smtClean="0">
                  <a:solidFill>
                    <a:srgbClr val="FFFFFF"/>
                  </a:solidFill>
                  <a:latin typeface="方正兰亭纤黑简体" panose="03000509000000000000" charset="-122"/>
                  <a:ea typeface="方正兰亭纤黑简体" panose="03000509000000000000" charset="-122"/>
                </a:rPr>
                <a:t>：</a:t>
              </a:r>
              <a:r>
                <a:rPr lang="en-US" altLang="zh-CN" sz="2800" b="1" noProof="1" smtClean="0">
                  <a:solidFill>
                    <a:srgbClr val="FFFFFF"/>
                  </a:solidFill>
                  <a:latin typeface="方正兰亭纤黑简体" panose="03000509000000000000" charset="-122"/>
                  <a:ea typeface="方正兰亭纤黑简体" panose="03000509000000000000" charset="-122"/>
                </a:rPr>
                <a:t>12K </a:t>
              </a:r>
              <a:r>
                <a:rPr lang="zh-CN" altLang="en-US" sz="2800" b="1" strike="noStrike" noProof="1" smtClean="0">
                  <a:solidFill>
                    <a:srgbClr val="FFFFFF"/>
                  </a:solidFill>
                  <a:latin typeface="方正兰亭纤黑简体" panose="03000509000000000000" charset="-122"/>
                  <a:ea typeface="方正兰亭纤黑简体" panose="03000509000000000000" charset="-122"/>
                </a:rPr>
                <a:t>五</a:t>
              </a:r>
              <a:r>
                <a:rPr lang="zh-CN" altLang="en-US" sz="2800" b="1" strike="noStrike" noProof="1">
                  <a:solidFill>
                    <a:srgbClr val="FFFFFF"/>
                  </a:solidFill>
                  <a:latin typeface="方正兰亭纤黑简体" panose="03000509000000000000" charset="-122"/>
                  <a:ea typeface="方正兰亭纤黑简体" panose="03000509000000000000" charset="-122"/>
                </a:rPr>
                <a:t>险一金</a:t>
              </a:r>
            </a:p>
          </p:txBody>
        </p:sp>
      </p:grpSp>
      <p:grpSp>
        <p:nvGrpSpPr>
          <p:cNvPr id="5" name="组合 4"/>
          <p:cNvGrpSpPr/>
          <p:nvPr/>
        </p:nvGrpSpPr>
        <p:grpSpPr>
          <a:xfrm>
            <a:off x="1369695" y="4076700"/>
            <a:ext cx="6677025" cy="2503170"/>
            <a:chOff x="2229" y="5648"/>
            <a:chExt cx="10515" cy="3942"/>
          </a:xfrm>
          <a:solidFill>
            <a:srgbClr val="92D050"/>
          </a:solidFill>
        </p:grpSpPr>
        <p:sp>
          <p:nvSpPr>
            <p:cNvPr id="6" name="矩形 5"/>
            <p:cNvSpPr/>
            <p:nvPr/>
          </p:nvSpPr>
          <p:spPr>
            <a:xfrm>
              <a:off x="2229" y="5648"/>
              <a:ext cx="10515" cy="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文本框 16"/>
            <p:cNvSpPr txBox="1"/>
            <p:nvPr/>
          </p:nvSpPr>
          <p:spPr>
            <a:xfrm>
              <a:off x="6464" y="5851"/>
              <a:ext cx="5968" cy="3538"/>
            </a:xfrm>
            <a:prstGeom prst="rect">
              <a:avLst/>
            </a:prstGeom>
            <a:grpFill/>
          </p:spPr>
          <p:txBody>
            <a:bodyPr wrap="none" rtlCol="0">
              <a:spAutoFit/>
            </a:bodyPr>
            <a:lstStyle/>
            <a:p>
              <a:pPr algn="r"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汤九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姓名</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r" fontAlgn="base"/>
              <a:r>
                <a:rPr lang="zh-CN" altLang="en-US" sz="2800" noProof="1" smtClean="0">
                  <a:solidFill>
                    <a:srgbClr val="FFFFFF"/>
                  </a:solidFill>
                  <a:latin typeface="方正兰亭纤黑简体" panose="03000509000000000000" charset="-122"/>
                  <a:ea typeface="方正兰亭纤黑简体" panose="03000509000000000000" charset="-122"/>
                </a:rPr>
                <a:t>计算机应用</a:t>
              </a:r>
              <a:r>
                <a:rPr lang="zh-CN" altLang="en-US" sz="2800" strike="noStrike" noProof="1" smtClean="0">
                  <a:solidFill>
                    <a:srgbClr val="FFFFFF"/>
                  </a:solidFill>
                  <a:latin typeface="方正兰亭纤黑简体" panose="03000509000000000000" charset="-122"/>
                  <a:ea typeface="方正兰亭纤黑简体" panose="03000509000000000000" charset="-122"/>
                  <a:cs typeface="+mn-cs"/>
                </a:rPr>
                <a:t>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专业</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r"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南京烽火通讯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入职</a:t>
              </a:r>
            </a:p>
            <a:p>
              <a:pPr algn="r" fontAlgn="base"/>
              <a:r>
                <a:rPr lang="zh-CN" altLang="en-US" sz="2800" noProof="1" smtClean="0">
                  <a:solidFill>
                    <a:srgbClr val="FFFFFF"/>
                  </a:solidFill>
                  <a:latin typeface="方正兰亭纤黑简体" panose="03000509000000000000" charset="-122"/>
                  <a:ea typeface="方正兰亭纤黑简体" panose="03000509000000000000" charset="-122"/>
                </a:rPr>
                <a:t>东湖学院 </a:t>
              </a:r>
              <a:r>
                <a:rPr lang="en-US" altLang="zh-CN" sz="2800" strike="noStrike" noProof="1" smtClean="0">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学校</a:t>
              </a:r>
            </a:p>
            <a:p>
              <a:pPr algn="r" fontAlgn="base"/>
              <a:r>
                <a:rPr lang="en-US" sz="2800" strike="noStrike" noProof="1">
                  <a:solidFill>
                    <a:srgbClr val="FFFFFF"/>
                  </a:solidFill>
                  <a:latin typeface="方正兰亭纤黑简体" panose="03000509000000000000" charset="-122"/>
                  <a:ea typeface="方正兰亭纤黑简体" panose="03000509000000000000" charset="-122"/>
                  <a:cs typeface="+mn-cs"/>
                </a:rPr>
                <a:t> </a:t>
              </a:r>
              <a:r>
                <a:rPr lang="zh-CN" altLang="en-US" sz="2800" b="1" strike="noStrike" noProof="1">
                  <a:solidFill>
                    <a:srgbClr val="FFFFFF"/>
                  </a:solidFill>
                  <a:latin typeface="方正兰亭纤黑简体" panose="03000509000000000000" charset="-122"/>
                  <a:ea typeface="方正兰亭纤黑简体" panose="03000509000000000000" charset="-122"/>
                  <a:cs typeface="+mn-cs"/>
                </a:rPr>
                <a:t>五险一金</a:t>
              </a:r>
              <a:r>
                <a:rPr lang="en-US" sz="2800" b="1" strike="noStrike" noProof="1">
                  <a:solidFill>
                    <a:srgbClr val="FFFFFF"/>
                  </a:solidFill>
                  <a:latin typeface="方正兰亭纤黑简体" panose="03000509000000000000" charset="-122"/>
                  <a:ea typeface="方正兰亭纤黑简体" panose="03000509000000000000" charset="-122"/>
                  <a:cs typeface="+mn-cs"/>
                </a:rPr>
                <a:t> </a:t>
              </a:r>
              <a:r>
                <a:rPr lang="en-US" sz="2800" b="1" strike="noStrike" noProof="1" smtClean="0">
                  <a:solidFill>
                    <a:srgbClr val="FFFFFF"/>
                  </a:solidFill>
                  <a:latin typeface="方正兰亭纤黑简体" panose="03000509000000000000" charset="-122"/>
                  <a:ea typeface="方正兰亭纤黑简体" panose="03000509000000000000" charset="-122"/>
                  <a:cs typeface="+mn-cs"/>
                </a:rPr>
                <a:t>9000</a:t>
              </a:r>
              <a:r>
                <a:rPr lang="zh-CN" altLang="en-US" sz="2800" strike="noStrike" noProof="1" smtClean="0">
                  <a:solidFill>
                    <a:srgbClr val="FFFFFF"/>
                  </a:solidFill>
                  <a:latin typeface="方正兰亭纤黑简体" panose="03000509000000000000" charset="-122"/>
                  <a:ea typeface="方正兰亭纤黑简体" panose="03000509000000000000" charset="-122"/>
                  <a:cs typeface="+mn-cs"/>
                </a:rPr>
                <a:t>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待遇</a:t>
              </a:r>
              <a:endParaRPr lang="en-US" altLang="zh-CN" sz="2800" strike="noStrike" noProof="1">
                <a:solidFill>
                  <a:srgbClr val="FFFFFF"/>
                </a:solidFill>
                <a:latin typeface="方正兰亭纤黑简体" panose="03000509000000000000" charset="-122"/>
                <a:ea typeface="方正兰亭纤黑简体" panose="03000509000000000000" charset="-122"/>
              </a:endParaRPr>
            </a:p>
          </p:txBody>
        </p:sp>
      </p:grpSp>
      <p:pic>
        <p:nvPicPr>
          <p:cNvPr id="18" name="图片 17" descr="J1711前台照片孙一飞_meitu_7"/>
          <p:cNvPicPr>
            <a:picLocks noChangeAspect="1"/>
          </p:cNvPicPr>
          <p:nvPr/>
        </p:nvPicPr>
        <p:blipFill>
          <a:blip r:embed="rId8"/>
          <a:stretch>
            <a:fillRect/>
          </a:stretch>
        </p:blipFill>
        <p:spPr>
          <a:xfrm>
            <a:off x="1370330" y="1308100"/>
            <a:ext cx="2504333" cy="2505618"/>
          </a:xfrm>
          <a:prstGeom prst="rect">
            <a:avLst/>
          </a:prstGeom>
          <a:noFill/>
          <a:ln w="9525">
            <a:noFill/>
          </a:ln>
        </p:spPr>
      </p:pic>
      <p:pic>
        <p:nvPicPr>
          <p:cNvPr id="19" name="图片 18" descr="J1711前台照片汤九_meitu_6"/>
          <p:cNvPicPr>
            <a:picLocks noChangeAspect="1"/>
          </p:cNvPicPr>
          <p:nvPr/>
        </p:nvPicPr>
        <p:blipFill>
          <a:blip r:embed="rId9"/>
          <a:stretch>
            <a:fillRect/>
          </a:stretch>
        </p:blipFill>
        <p:spPr>
          <a:xfrm>
            <a:off x="8164830" y="4074795"/>
            <a:ext cx="2505075" cy="2505075"/>
          </a:xfrm>
          <a:prstGeom prst="rect">
            <a:avLst/>
          </a:prstGeom>
          <a:noFill/>
          <a:ln w="9525">
            <a:noFill/>
          </a:ln>
        </p:spPr>
      </p:pic>
      <p:sp>
        <p:nvSpPr>
          <p:cNvPr id="20" name="文本框 19"/>
          <p:cNvSpPr txBox="1"/>
          <p:nvPr/>
        </p:nvSpPr>
        <p:spPr>
          <a:xfrm>
            <a:off x="4445" y="197168"/>
            <a:ext cx="12187238"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部分近期学员就业数据</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1"/>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2"/>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3"/>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6"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8" name="图片 7" descr="logo1"/>
          <p:cNvPicPr>
            <a:picLocks noChangeAspect="1"/>
          </p:cNvPicPr>
          <p:nvPr/>
        </p:nvPicPr>
        <p:blipFill>
          <a:blip r:embed="rId7"/>
          <a:stretch>
            <a:fillRect/>
          </a:stretch>
        </p:blipFill>
        <p:spPr>
          <a:xfrm>
            <a:off x="10310495" y="116840"/>
            <a:ext cx="1681480" cy="423545"/>
          </a:xfrm>
          <a:prstGeom prst="rect">
            <a:avLst/>
          </a:prstGeom>
          <a:noFill/>
          <a:ln w="9525">
            <a:noFill/>
          </a:ln>
        </p:spPr>
      </p:pic>
      <p:grpSp>
        <p:nvGrpSpPr>
          <p:cNvPr id="2" name="组合 1"/>
          <p:cNvGrpSpPr/>
          <p:nvPr/>
        </p:nvGrpSpPr>
        <p:grpSpPr>
          <a:xfrm>
            <a:off x="4040505" y="1319522"/>
            <a:ext cx="6679565" cy="2438400"/>
            <a:chOff x="6315" y="1148"/>
            <a:chExt cx="10519" cy="3840"/>
          </a:xfrm>
          <a:solidFill>
            <a:srgbClr val="92D050"/>
          </a:solidFill>
        </p:grpSpPr>
        <p:sp>
          <p:nvSpPr>
            <p:cNvPr id="3" name="矩形 2"/>
            <p:cNvSpPr/>
            <p:nvPr/>
          </p:nvSpPr>
          <p:spPr>
            <a:xfrm>
              <a:off x="6315" y="1148"/>
              <a:ext cx="10519" cy="38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4" name="文本框 3"/>
            <p:cNvSpPr txBox="1"/>
            <p:nvPr/>
          </p:nvSpPr>
          <p:spPr>
            <a:xfrm>
              <a:off x="6537" y="1300"/>
              <a:ext cx="5685" cy="3538"/>
            </a:xfrm>
            <a:prstGeom prst="rect">
              <a:avLst/>
            </a:prstGeom>
            <a:grpFill/>
          </p:spPr>
          <p:txBody>
            <a:bodyPr wrap="none" rtlCol="0">
              <a:spAutoFit/>
            </a:bodyPr>
            <a:lstStyle/>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姓名：魏东</a:t>
              </a:r>
              <a:endParaRPr lang="en-US" altLang="zh-CN" sz="2800" strike="noStrike" noProof="1">
                <a:solidFill>
                  <a:srgbClr val="FFFFFF"/>
                </a:solidFill>
                <a:latin typeface="方正兰亭纤黑简体" panose="03000509000000000000" charset="-122"/>
                <a:ea typeface="方正兰亭纤黑简体" panose="03000509000000000000" charset="-122"/>
              </a:endParaRP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专业</a:t>
              </a:r>
              <a:r>
                <a:rPr lang="zh-CN" altLang="en-US" sz="2800" strike="noStrike" noProof="1" smtClean="0">
                  <a:solidFill>
                    <a:srgbClr val="FFFFFF"/>
                  </a:solidFill>
                  <a:latin typeface="方正兰亭纤黑简体" panose="03000509000000000000" charset="-122"/>
                  <a:ea typeface="方正兰亭纤黑简体" panose="03000509000000000000" charset="-122"/>
                  <a:cs typeface="+mn-cs"/>
                </a:rPr>
                <a:t>：电子信息</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公司：远光软件</a:t>
              </a: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学校</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 </a:t>
              </a:r>
              <a:r>
                <a:rPr lang="zh-CN" altLang="en-US" sz="2800" noProof="1" smtClean="0">
                  <a:solidFill>
                    <a:srgbClr val="FFFFFF"/>
                  </a:solidFill>
                  <a:latin typeface="方正兰亭纤黑简体" panose="03000509000000000000" charset="-122"/>
                  <a:ea typeface="方正兰亭纤黑简体" panose="03000509000000000000" charset="-122"/>
                </a:rPr>
                <a:t>首义学院</a:t>
              </a:r>
              <a:endParaRPr lang="zh-CN" altLang="en-US" sz="2800" strike="noStrike" noProof="1">
                <a:solidFill>
                  <a:srgbClr val="FFFFFF"/>
                </a:solidFill>
                <a:latin typeface="方正兰亭纤黑简体" panose="03000509000000000000" charset="-122"/>
                <a:ea typeface="方正兰亭纤黑简体" panose="03000509000000000000" charset="-122"/>
                <a:cs typeface="+mn-cs"/>
              </a:endParaRPr>
            </a:p>
            <a:p>
              <a:pPr algn="l"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待遇</a:t>
              </a:r>
              <a:r>
                <a:rPr lang="zh-CN" altLang="en-US" sz="2800" strike="noStrike" noProof="1" smtClean="0">
                  <a:solidFill>
                    <a:srgbClr val="FFFFFF"/>
                  </a:solidFill>
                  <a:latin typeface="方正兰亭纤黑简体" panose="03000509000000000000" charset="-122"/>
                  <a:ea typeface="方正兰亭纤黑简体" panose="03000509000000000000" charset="-122"/>
                  <a:cs typeface="+mn-cs"/>
                </a:rPr>
                <a:t>：</a:t>
              </a:r>
              <a:r>
                <a:rPr lang="en-US" altLang="zh-CN" sz="2800" b="1" noProof="1" smtClean="0">
                  <a:solidFill>
                    <a:srgbClr val="FFFFFF"/>
                  </a:solidFill>
                  <a:latin typeface="方正兰亭纤黑简体" panose="03000509000000000000" charset="-122"/>
                  <a:ea typeface="方正兰亭纤黑简体" panose="03000509000000000000" charset="-122"/>
                </a:rPr>
                <a:t>9</a:t>
              </a:r>
              <a:r>
                <a:rPr lang="en-US" altLang="zh-CN" sz="2800" b="1" strike="noStrike" noProof="1" smtClean="0">
                  <a:solidFill>
                    <a:srgbClr val="FFFFFF"/>
                  </a:solidFill>
                  <a:latin typeface="方正兰亭纤黑简体" panose="03000509000000000000" charset="-122"/>
                  <a:ea typeface="方正兰亭纤黑简体" panose="03000509000000000000" charset="-122"/>
                  <a:cs typeface="+mn-cs"/>
                </a:rPr>
                <a:t>000 </a:t>
              </a:r>
              <a:r>
                <a:rPr lang="zh-CN" altLang="en-US" sz="2800" b="1" strike="noStrike" noProof="1" smtClean="0">
                  <a:solidFill>
                    <a:srgbClr val="FFFFFF"/>
                  </a:solidFill>
                  <a:latin typeface="方正兰亭纤黑简体" panose="03000509000000000000" charset="-122"/>
                  <a:ea typeface="方正兰亭纤黑简体" panose="03000509000000000000" charset="-122"/>
                  <a:cs typeface="+mn-cs"/>
                </a:rPr>
                <a:t>五</a:t>
              </a:r>
              <a:r>
                <a:rPr lang="zh-CN" altLang="en-US" sz="2800" b="1" strike="noStrike" noProof="1">
                  <a:solidFill>
                    <a:srgbClr val="FFFFFF"/>
                  </a:solidFill>
                  <a:latin typeface="方正兰亭纤黑简体" panose="03000509000000000000" charset="-122"/>
                  <a:ea typeface="方正兰亭纤黑简体" panose="03000509000000000000" charset="-122"/>
                  <a:cs typeface="+mn-cs"/>
                </a:rPr>
                <a:t>险一金</a:t>
              </a:r>
              <a:endParaRPr lang="zh-CN" altLang="en-US" sz="2800" b="1" strike="noStrike" noProof="1">
                <a:solidFill>
                  <a:srgbClr val="FFFFFF"/>
                </a:solidFill>
                <a:latin typeface="方正兰亭纤黑简体" panose="03000509000000000000" charset="-122"/>
                <a:ea typeface="方正兰亭纤黑简体" panose="03000509000000000000" charset="-122"/>
              </a:endParaRPr>
            </a:p>
          </p:txBody>
        </p:sp>
      </p:grpSp>
      <p:grpSp>
        <p:nvGrpSpPr>
          <p:cNvPr id="5" name="组合 4"/>
          <p:cNvGrpSpPr/>
          <p:nvPr/>
        </p:nvGrpSpPr>
        <p:grpSpPr>
          <a:xfrm>
            <a:off x="1445895" y="3999230"/>
            <a:ext cx="6677025" cy="2503170"/>
            <a:chOff x="2229" y="5648"/>
            <a:chExt cx="10515" cy="3942"/>
          </a:xfrm>
          <a:solidFill>
            <a:srgbClr val="92D050"/>
          </a:solidFill>
        </p:grpSpPr>
        <p:sp>
          <p:nvSpPr>
            <p:cNvPr id="6" name="矩形 5"/>
            <p:cNvSpPr/>
            <p:nvPr/>
          </p:nvSpPr>
          <p:spPr>
            <a:xfrm>
              <a:off x="2229" y="5648"/>
              <a:ext cx="10515" cy="39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
          <p:nvSpPr>
            <p:cNvPr id="17" name="文本框 16"/>
            <p:cNvSpPr txBox="1"/>
            <p:nvPr/>
          </p:nvSpPr>
          <p:spPr>
            <a:xfrm>
              <a:off x="3142" y="5851"/>
              <a:ext cx="9338" cy="3538"/>
            </a:xfrm>
            <a:prstGeom prst="rect">
              <a:avLst/>
            </a:prstGeom>
            <a:grpFill/>
          </p:spPr>
          <p:txBody>
            <a:bodyPr wrap="none" rtlCol="0">
              <a:spAutoFit/>
            </a:bodyPr>
            <a:lstStyle/>
            <a:p>
              <a:pPr algn="r"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曲胜建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姓名</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r"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rPr>
                <a:t>软件工程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专业</a:t>
              </a:r>
              <a:endParaRPr lang="zh-CN" altLang="en-US" sz="2800" strike="noStrike" noProof="1">
                <a:solidFill>
                  <a:srgbClr val="FFFFFF"/>
                </a:solidFill>
                <a:latin typeface="方正兰亭纤黑简体" panose="03000509000000000000" charset="-122"/>
                <a:ea typeface="方正兰亭纤黑简体" panose="03000509000000000000" charset="-122"/>
              </a:endParaRPr>
            </a:p>
            <a:p>
              <a:pPr algn="r" fontAlgn="base"/>
              <a:r>
                <a:rPr lang="zh-CN" altLang="en-US" sz="2800" strike="noStrike" noProof="1">
                  <a:solidFill>
                    <a:srgbClr val="FFFFFF"/>
                  </a:solidFill>
                  <a:latin typeface="方正兰亭纤黑简体" panose="03000509000000000000" charset="-122"/>
                  <a:ea typeface="方正兰亭纤黑简体" panose="03000509000000000000" charset="-122"/>
                  <a:cs typeface="+mn-cs"/>
                  <a:sym typeface="+mn-ea"/>
                </a:rPr>
                <a:t>深圳新产业生物医学工程股份</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入职</a:t>
              </a:r>
            </a:p>
            <a:p>
              <a:pPr algn="r" fontAlgn="base"/>
              <a:r>
                <a:rPr lang="zh-CN" altLang="en-US" sz="2800" noProof="1">
                  <a:solidFill>
                    <a:srgbClr val="FFFFFF"/>
                  </a:solidFill>
                  <a:latin typeface="方正兰亭纤黑简体" panose="03000509000000000000" charset="-122"/>
                  <a:ea typeface="方正兰亭纤黑简体" panose="03000509000000000000" charset="-122"/>
                </a:rPr>
                <a:t>江汉</a:t>
              </a:r>
              <a:r>
                <a:rPr lang="zh-CN" altLang="en-US" sz="2800" strike="noStrike" noProof="1" smtClean="0">
                  <a:solidFill>
                    <a:srgbClr val="FFFFFF"/>
                  </a:solidFill>
                  <a:latin typeface="方正兰亭纤黑简体" panose="03000509000000000000" charset="-122"/>
                  <a:ea typeface="方正兰亭纤黑简体" panose="03000509000000000000" charset="-122"/>
                  <a:cs typeface="+mn-cs"/>
                </a:rPr>
                <a:t>大学</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学校</a:t>
              </a:r>
            </a:p>
            <a:p>
              <a:pPr algn="r" fontAlgn="base"/>
              <a:r>
                <a:rPr lang="zh-CN" altLang="en-US" sz="2800" b="1" strike="noStrike" noProof="1">
                  <a:solidFill>
                    <a:srgbClr val="FFFFFF"/>
                  </a:solidFill>
                  <a:latin typeface="方正兰亭纤黑简体" panose="03000509000000000000" charset="-122"/>
                  <a:ea typeface="方正兰亭纤黑简体" panose="03000509000000000000" charset="-122"/>
                  <a:cs typeface="+mn-cs"/>
                </a:rPr>
                <a:t>五险一金</a:t>
              </a:r>
              <a:r>
                <a:rPr lang="en-US" altLang="zh-CN" sz="2800" b="1" strike="noStrike" noProof="1">
                  <a:solidFill>
                    <a:srgbClr val="FFFFFF"/>
                  </a:solidFill>
                  <a:latin typeface="方正兰亭纤黑简体" panose="03000509000000000000" charset="-122"/>
                  <a:ea typeface="方正兰亭纤黑简体" panose="03000509000000000000" charset="-122"/>
                  <a:cs typeface="+mn-cs"/>
                </a:rPr>
                <a:t> </a:t>
              </a:r>
              <a:r>
                <a:rPr lang="en-US" altLang="zh-CN" sz="2800" b="1" noProof="1" smtClean="0">
                  <a:solidFill>
                    <a:srgbClr val="FFFFFF"/>
                  </a:solidFill>
                  <a:latin typeface="方正兰亭纤黑简体" panose="03000509000000000000" charset="-122"/>
                  <a:ea typeface="方正兰亭纤黑简体" panose="03000509000000000000" charset="-122"/>
                </a:rPr>
                <a:t>10</a:t>
              </a:r>
              <a:r>
                <a:rPr lang="en-US" altLang="zh-CN" sz="2800" b="1" strike="noStrike" noProof="1" smtClean="0">
                  <a:solidFill>
                    <a:srgbClr val="FFFFFF"/>
                  </a:solidFill>
                  <a:latin typeface="方正兰亭纤黑简体" panose="03000509000000000000" charset="-122"/>
                  <a:ea typeface="方正兰亭纤黑简体" panose="03000509000000000000" charset="-122"/>
                  <a:cs typeface="+mn-cs"/>
                </a:rPr>
                <a:t>K*14</a:t>
              </a:r>
              <a:r>
                <a:rPr lang="zh-CN" altLang="en-US" sz="2800" b="1" strike="noStrike" noProof="1" smtClean="0">
                  <a:solidFill>
                    <a:srgbClr val="FFFFFF"/>
                  </a:solidFill>
                  <a:latin typeface="方正兰亭纤黑简体" panose="03000509000000000000" charset="-122"/>
                  <a:ea typeface="方正兰亭纤黑简体" panose="03000509000000000000" charset="-122"/>
                  <a:cs typeface="+mn-cs"/>
                </a:rPr>
                <a:t>薪</a:t>
              </a:r>
              <a:r>
                <a:rPr lang="zh-CN" altLang="en-US" sz="2800" strike="noStrike" noProof="1" smtClean="0">
                  <a:solidFill>
                    <a:srgbClr val="FFFFFF"/>
                  </a:solidFill>
                  <a:latin typeface="方正兰亭纤黑简体" panose="03000509000000000000" charset="-122"/>
                  <a:ea typeface="方正兰亭纤黑简体" panose="03000509000000000000" charset="-122"/>
                  <a:cs typeface="+mn-cs"/>
                </a:rPr>
                <a:t> </a:t>
              </a:r>
              <a:r>
                <a:rPr lang="en-US" altLang="zh-CN" sz="2800" strike="noStrike" noProof="1">
                  <a:solidFill>
                    <a:srgbClr val="FFFFFF"/>
                  </a:solidFill>
                  <a:latin typeface="方正兰亭纤黑简体" panose="03000509000000000000" charset="-122"/>
                  <a:ea typeface="方正兰亭纤黑简体" panose="03000509000000000000" charset="-122"/>
                  <a:cs typeface="+mn-cs"/>
                </a:rPr>
                <a:t>:</a:t>
              </a:r>
              <a:r>
                <a:rPr lang="zh-CN" altLang="en-US" sz="2800" strike="noStrike" noProof="1">
                  <a:solidFill>
                    <a:srgbClr val="FFFFFF"/>
                  </a:solidFill>
                  <a:latin typeface="方正兰亭纤黑简体" panose="03000509000000000000" charset="-122"/>
                  <a:ea typeface="方正兰亭纤黑简体" panose="03000509000000000000" charset="-122"/>
                  <a:cs typeface="+mn-cs"/>
                </a:rPr>
                <a:t>待遇</a:t>
              </a:r>
              <a:endParaRPr lang="en-US" altLang="zh-CN" sz="2800" strike="noStrike" noProof="1">
                <a:solidFill>
                  <a:srgbClr val="FFFFFF"/>
                </a:solidFill>
                <a:latin typeface="方正兰亭纤黑简体" panose="03000509000000000000" charset="-122"/>
                <a:ea typeface="方正兰亭纤黑简体" panose="03000509000000000000" charset="-122"/>
              </a:endParaRPr>
            </a:p>
          </p:txBody>
        </p:sp>
      </p:grpSp>
      <p:pic>
        <p:nvPicPr>
          <p:cNvPr id="18" name="图片 17" descr="J1711前台照片魏东_meitu_3"/>
          <p:cNvPicPr>
            <a:picLocks noChangeAspect="1"/>
          </p:cNvPicPr>
          <p:nvPr/>
        </p:nvPicPr>
        <p:blipFill>
          <a:blip r:embed="rId8"/>
          <a:stretch>
            <a:fillRect/>
          </a:stretch>
        </p:blipFill>
        <p:spPr>
          <a:xfrm>
            <a:off x="1446530" y="1319213"/>
            <a:ext cx="2505075" cy="2506662"/>
          </a:xfrm>
          <a:prstGeom prst="rect">
            <a:avLst/>
          </a:prstGeom>
          <a:noFill/>
          <a:ln w="9525">
            <a:noFill/>
          </a:ln>
        </p:spPr>
      </p:pic>
      <p:pic>
        <p:nvPicPr>
          <p:cNvPr id="19" name="图片 18" descr="J1711前台照片曲胜建_meitu_4"/>
          <p:cNvPicPr>
            <a:picLocks noChangeAspect="1"/>
          </p:cNvPicPr>
          <p:nvPr/>
        </p:nvPicPr>
        <p:blipFill>
          <a:blip r:embed="rId9"/>
          <a:stretch>
            <a:fillRect/>
          </a:stretch>
        </p:blipFill>
        <p:spPr>
          <a:xfrm>
            <a:off x="8214043" y="3997325"/>
            <a:ext cx="2505075" cy="2505075"/>
          </a:xfrm>
          <a:prstGeom prst="rect">
            <a:avLst/>
          </a:prstGeom>
          <a:noFill/>
          <a:ln w="9525">
            <a:noFill/>
          </a:ln>
        </p:spPr>
      </p:pic>
      <p:sp>
        <p:nvSpPr>
          <p:cNvPr id="20" name="文本框 19"/>
          <p:cNvSpPr txBox="1"/>
          <p:nvPr/>
        </p:nvSpPr>
        <p:spPr>
          <a:xfrm>
            <a:off x="4445" y="197168"/>
            <a:ext cx="12187238"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部分近期学员就业数据</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22" presetClass="entr" presetSubtype="2"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right)">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63352" y="-315635"/>
            <a:ext cx="11928647" cy="7173635"/>
            <a:chOff x="263352" y="-315635"/>
            <a:chExt cx="11928647" cy="7173635"/>
          </a:xfrm>
        </p:grpSpPr>
        <p:pic>
          <p:nvPicPr>
            <p:cNvPr id="28" name="图片 27" descr="图片包含 就坐, 黑色, 建筑物, 户外&#10;&#10;已生成高可信度的说明"/>
            <p:cNvPicPr>
              <a:picLocks noChangeAspect="1"/>
            </p:cNvPicPr>
            <p:nvPr/>
          </p:nvPicPr>
          <p:blipFill rotWithShape="1">
            <a:blip r:embed="rId7"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grpSp>
          <p:nvGrpSpPr>
            <p:cNvPr id="41" name="组合 40"/>
            <p:cNvGrpSpPr/>
            <p:nvPr/>
          </p:nvGrpSpPr>
          <p:grpSpPr>
            <a:xfrm rot="10800000" flipV="1">
              <a:off x="263352" y="984158"/>
              <a:ext cx="11745783" cy="45719"/>
              <a:chOff x="3182554" y="3904019"/>
              <a:chExt cx="5543625" cy="45719"/>
            </a:xfrm>
          </p:grpSpPr>
          <p:sp>
            <p:nvSpPr>
              <p:cNvPr id="42" name="PA_矩形 11"/>
              <p:cNvSpPr/>
              <p:nvPr>
                <p:custDataLst>
                  <p:tags r:id="rId2"/>
                </p:custDataLst>
              </p:nvPr>
            </p:nvSpPr>
            <p:spPr>
              <a:xfrm>
                <a:off x="5030429" y="3904019"/>
                <a:ext cx="1847875" cy="45719"/>
              </a:xfrm>
              <a:prstGeom prst="rect">
                <a:avLst/>
              </a:prstGeom>
              <a:solidFill>
                <a:srgbClr val="52CBC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3" name="PA_矩形 11"/>
              <p:cNvSpPr/>
              <p:nvPr>
                <p:custDataLst>
                  <p:tags r:id="rId3"/>
                </p:custDataLst>
              </p:nvPr>
            </p:nvSpPr>
            <p:spPr>
              <a:xfrm>
                <a:off x="6878304" y="3904019"/>
                <a:ext cx="1847875" cy="45719"/>
              </a:xfrm>
              <a:prstGeom prst="rect">
                <a:avLst/>
              </a:prstGeom>
              <a:solidFill>
                <a:srgbClr val="585B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44" name="PA_矩形 11"/>
              <p:cNvSpPr/>
              <p:nvPr>
                <p:custDataLst>
                  <p:tags r:id="rId4"/>
                </p:custDataLst>
              </p:nvPr>
            </p:nvSpPr>
            <p:spPr>
              <a:xfrm>
                <a:off x="3182554" y="3904019"/>
                <a:ext cx="1847875" cy="45719"/>
              </a:xfrm>
              <a:prstGeom prst="rect">
                <a:avLst/>
              </a:prstGeom>
              <a:solidFill>
                <a:srgbClr val="00BC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pic>
          <p:nvPicPr>
            <p:cNvPr id="29" name="图片 28" descr="图片包含 就坐, 黑色, 建筑物, 户外&#10;&#10;已生成高可信度的说明"/>
            <p:cNvPicPr>
              <a:picLocks noChangeAspect="1"/>
            </p:cNvPicPr>
            <p:nvPr/>
          </p:nvPicPr>
          <p:blipFill rotWithShape="1">
            <a:blip r:embed="rId8"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4" name="图片 3" descr="logo1"/>
          <p:cNvPicPr>
            <a:picLocks noChangeAspect="1"/>
          </p:cNvPicPr>
          <p:nvPr/>
        </p:nvPicPr>
        <p:blipFill>
          <a:blip r:embed="rId9"/>
          <a:stretch>
            <a:fillRect/>
          </a:stretch>
        </p:blipFill>
        <p:spPr>
          <a:xfrm>
            <a:off x="10310495" y="116840"/>
            <a:ext cx="1681480" cy="423545"/>
          </a:xfrm>
          <a:prstGeom prst="rect">
            <a:avLst/>
          </a:prstGeom>
          <a:noFill/>
          <a:ln w="9525">
            <a:noFill/>
          </a:ln>
        </p:spPr>
      </p:pic>
      <p:graphicFrame>
        <p:nvGraphicFramePr>
          <p:cNvPr id="8" name="表格 7"/>
          <p:cNvGraphicFramePr/>
          <p:nvPr/>
        </p:nvGraphicFramePr>
        <p:xfrm>
          <a:off x="554038" y="1118553"/>
          <a:ext cx="11082655" cy="5587365"/>
        </p:xfrm>
        <a:graphic>
          <a:graphicData uri="http://schemas.openxmlformats.org/drawingml/2006/table">
            <a:tbl>
              <a:tblPr firstRow="1" bandRow="1">
                <a:tableStyleId>{5C22544A-7EE6-4342-B048-85BDC9FD1C3A}</a:tableStyleId>
              </a:tblPr>
              <a:tblGrid>
                <a:gridCol w="2239010"/>
                <a:gridCol w="2440305"/>
                <a:gridCol w="3490595"/>
                <a:gridCol w="2912745"/>
              </a:tblGrid>
              <a:tr h="427355">
                <a:tc>
                  <a:txBody>
                    <a:bodyPr/>
                    <a:lstStyle/>
                    <a:p>
                      <a:pPr algn="ctr">
                        <a:buNone/>
                      </a:pPr>
                      <a:r>
                        <a:rPr lang="zh-CN" altLang="en-US">
                          <a:solidFill>
                            <a:schemeClr val="bg1"/>
                          </a:solidFill>
                          <a:latin typeface="方正兰亭纤黑简体" panose="03000509000000000000" charset="-122"/>
                          <a:ea typeface="方正兰亭纤黑简体" panose="03000509000000000000" charset="-122"/>
                        </a:rPr>
                        <a:t>姓名</a:t>
                      </a:r>
                    </a:p>
                  </a:txBody>
                  <a:tcPr>
                    <a:solidFill>
                      <a:schemeClr val="tx1">
                        <a:lumMod val="75000"/>
                      </a:schemeClr>
                    </a:solidFill>
                  </a:tcPr>
                </a:tc>
                <a:tc>
                  <a:txBody>
                    <a:bodyPr/>
                    <a:lstStyle/>
                    <a:p>
                      <a:pPr algn="ctr">
                        <a:buNone/>
                      </a:pPr>
                      <a:r>
                        <a:rPr lang="zh-CN" altLang="en-US">
                          <a:solidFill>
                            <a:schemeClr val="bg1"/>
                          </a:solidFill>
                          <a:latin typeface="方正兰亭纤黑简体" panose="03000509000000000000" charset="-122"/>
                          <a:ea typeface="方正兰亭纤黑简体" panose="03000509000000000000" charset="-122"/>
                        </a:rPr>
                        <a:t>专业</a:t>
                      </a:r>
                    </a:p>
                  </a:txBody>
                  <a:tcPr>
                    <a:solidFill>
                      <a:schemeClr val="tx1">
                        <a:lumMod val="75000"/>
                      </a:schemeClr>
                    </a:solidFill>
                  </a:tcPr>
                </a:tc>
                <a:tc>
                  <a:txBody>
                    <a:bodyPr/>
                    <a:lstStyle/>
                    <a:p>
                      <a:pPr algn="ctr">
                        <a:buNone/>
                      </a:pPr>
                      <a:r>
                        <a:rPr lang="zh-CN" altLang="en-US">
                          <a:solidFill>
                            <a:schemeClr val="bg1"/>
                          </a:solidFill>
                          <a:latin typeface="方正兰亭纤黑简体" panose="03000509000000000000" charset="-122"/>
                          <a:ea typeface="方正兰亭纤黑简体" panose="03000509000000000000" charset="-122"/>
                        </a:rPr>
                        <a:t>入职公司</a:t>
                      </a:r>
                    </a:p>
                  </a:txBody>
                  <a:tcPr>
                    <a:solidFill>
                      <a:schemeClr val="tx1">
                        <a:lumMod val="75000"/>
                      </a:schemeClr>
                    </a:solidFill>
                  </a:tcPr>
                </a:tc>
                <a:tc>
                  <a:txBody>
                    <a:bodyPr/>
                    <a:lstStyle/>
                    <a:p>
                      <a:pPr algn="ctr">
                        <a:buNone/>
                      </a:pPr>
                      <a:r>
                        <a:rPr lang="zh-CN" altLang="en-US">
                          <a:solidFill>
                            <a:schemeClr val="bg1"/>
                          </a:solidFill>
                          <a:latin typeface="方正兰亭纤黑简体" panose="03000509000000000000" charset="-122"/>
                          <a:ea typeface="方正兰亭纤黑简体" panose="03000509000000000000" charset="-122"/>
                        </a:rPr>
                        <a:t>福利待遇</a:t>
                      </a:r>
                    </a:p>
                  </a:txBody>
                  <a:tcPr>
                    <a:solidFill>
                      <a:schemeClr val="tx1">
                        <a:lumMod val="75000"/>
                      </a:schemeClr>
                    </a:solidFill>
                  </a:tcPr>
                </a:tc>
              </a:tr>
              <a:tr h="397510">
                <a:tc>
                  <a:txBody>
                    <a:bodyPr/>
                    <a:lstStyle/>
                    <a:p>
                      <a:pPr>
                        <a:buNone/>
                      </a:pPr>
                      <a:r>
                        <a:rPr lang="zh-CN" altLang="en-US" sz="1400">
                          <a:latin typeface="微软雅黑" panose="020B0503020204020204" pitchFamily="34" charset="-122"/>
                          <a:ea typeface="微软雅黑" panose="020B0503020204020204" pitchFamily="34" charset="-122"/>
                        </a:rPr>
                        <a:t>崔</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宏</a:t>
                      </a:r>
                    </a:p>
                  </a:txBody>
                  <a:tcPr/>
                </a:tc>
                <a:tc>
                  <a:txBody>
                    <a:bodyPr/>
                    <a:lstStyle/>
                    <a:p>
                      <a:pPr>
                        <a:buNone/>
                      </a:pPr>
                      <a:r>
                        <a:rPr lang="zh-CN" altLang="en-US" sz="1400">
                          <a:latin typeface="微软雅黑" panose="020B0503020204020204" pitchFamily="34" charset="-122"/>
                          <a:ea typeface="微软雅黑" panose="020B0503020204020204" pitchFamily="34" charset="-122"/>
                        </a:rPr>
                        <a:t>电信信息工程</a:t>
                      </a:r>
                    </a:p>
                  </a:txBody>
                  <a:tcPr/>
                </a:tc>
                <a:tc>
                  <a:txBody>
                    <a:bodyPr/>
                    <a:lstStyle/>
                    <a:p>
                      <a:pPr>
                        <a:buNone/>
                      </a:pPr>
                      <a:r>
                        <a:rPr lang="zh-CN" altLang="en-US" sz="1400">
                          <a:latin typeface="微软雅黑" panose="020B0503020204020204" pitchFamily="34" charset="-122"/>
                          <a:ea typeface="微软雅黑" panose="020B0503020204020204" pitchFamily="34" charset="-122"/>
                        </a:rPr>
                        <a:t>华为信息</a:t>
                      </a:r>
                    </a:p>
                  </a:txBody>
                  <a:tcPr/>
                </a:tc>
                <a:tc>
                  <a:txBody>
                    <a:bodyPr/>
                    <a:lstStyle/>
                    <a:p>
                      <a:pPr>
                        <a:buNone/>
                      </a:pPr>
                      <a:r>
                        <a:rPr lang="en-US" altLang="zh-CN" sz="1400">
                          <a:latin typeface="微软雅黑" panose="020B0503020204020204" pitchFamily="34" charset="-122"/>
                          <a:ea typeface="微软雅黑" panose="020B0503020204020204" pitchFamily="34" charset="-122"/>
                        </a:rPr>
                        <a:t>12K*16</a:t>
                      </a:r>
                      <a:r>
                        <a:rPr lang="zh-CN" altLang="en-US" sz="1400">
                          <a:latin typeface="微软雅黑" panose="020B0503020204020204" pitchFamily="34" charset="-122"/>
                          <a:ea typeface="微软雅黑" panose="020B0503020204020204" pitchFamily="34" charset="-122"/>
                        </a:rPr>
                        <a:t>薪 </a:t>
                      </a:r>
                      <a:r>
                        <a:rPr lang="zh-CN" altLang="en-US" sz="1400">
                          <a:latin typeface="微软雅黑" panose="020B0503020204020204" pitchFamily="34" charset="-122"/>
                          <a:ea typeface="微软雅黑" panose="020B0503020204020204" pitchFamily="34" charset="-122"/>
                          <a:sym typeface="+mn-ea"/>
                        </a:rPr>
                        <a:t>五险一金</a:t>
                      </a:r>
                      <a:endParaRPr lang="zh-CN" altLang="en-US"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钱</a:t>
                      </a:r>
                      <a:r>
                        <a:rPr lang="en-US" altLang="zh-CN" sz="1400">
                          <a:latin typeface="微软雅黑" panose="020B0503020204020204" pitchFamily="34" charset="-122"/>
                          <a:ea typeface="微软雅黑" panose="020B0503020204020204" pitchFamily="34" charset="-122"/>
                        </a:rPr>
                        <a:t>*</a:t>
                      </a:r>
                    </a:p>
                  </a:txBody>
                  <a:tcPr/>
                </a:tc>
                <a:tc>
                  <a:txBody>
                    <a:bodyPr/>
                    <a:lstStyle/>
                    <a:p>
                      <a:pPr>
                        <a:buNone/>
                      </a:pPr>
                      <a:r>
                        <a:rPr lang="zh-CN" altLang="en-US" sz="1400">
                          <a:latin typeface="微软雅黑" panose="020B0503020204020204" pitchFamily="34" charset="-122"/>
                          <a:ea typeface="微软雅黑" panose="020B0503020204020204" pitchFamily="34" charset="-122"/>
                        </a:rPr>
                        <a:t>软件工程</a:t>
                      </a:r>
                    </a:p>
                  </a:txBody>
                  <a:tcPr/>
                </a:tc>
                <a:tc>
                  <a:txBody>
                    <a:bodyPr/>
                    <a:lstStyle/>
                    <a:p>
                      <a:pPr>
                        <a:buNone/>
                      </a:pPr>
                      <a:r>
                        <a:rPr lang="zh-CN" altLang="en-US" sz="1400">
                          <a:latin typeface="微软雅黑" panose="020B0503020204020204" pitchFamily="34" charset="-122"/>
                          <a:ea typeface="微软雅黑" panose="020B0503020204020204" pitchFamily="34" charset="-122"/>
                        </a:rPr>
                        <a:t>金蝶云医疗</a:t>
                      </a:r>
                    </a:p>
                  </a:txBody>
                  <a:tcPr/>
                </a:tc>
                <a:tc>
                  <a:txBody>
                    <a:bodyPr/>
                    <a:lstStyle/>
                    <a:p>
                      <a:pPr>
                        <a:buNone/>
                      </a:pPr>
                      <a:r>
                        <a:rPr lang="en-US" altLang="zh-CN" sz="1400">
                          <a:latin typeface="微软雅黑" panose="020B0503020204020204" pitchFamily="34" charset="-122"/>
                          <a:ea typeface="微软雅黑" panose="020B0503020204020204" pitchFamily="34" charset="-122"/>
                        </a:rPr>
                        <a:t>10000 </a:t>
                      </a:r>
                      <a:r>
                        <a:rPr lang="zh-CN" altLang="en-US" sz="1400">
                          <a:latin typeface="微软雅黑" panose="020B0503020204020204" pitchFamily="34" charset="-122"/>
                          <a:ea typeface="微软雅黑" panose="020B0503020204020204" pitchFamily="34" charset="-122"/>
                          <a:sym typeface="+mn-ea"/>
                        </a:rPr>
                        <a:t>五险一金</a:t>
                      </a:r>
                      <a:endParaRPr lang="en-US" altLang="zh-CN"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蔡</a:t>
                      </a:r>
                      <a:r>
                        <a:rPr lang="en-US" altLang="zh-CN" sz="1400">
                          <a:latin typeface="微软雅黑" panose="020B0503020204020204" pitchFamily="34" charset="-122"/>
                          <a:ea typeface="微软雅黑" panose="020B0503020204020204" pitchFamily="34" charset="-122"/>
                        </a:rPr>
                        <a:t>*</a:t>
                      </a:r>
                    </a:p>
                  </a:txBody>
                  <a:tcPr/>
                </a:tc>
                <a:tc>
                  <a:txBody>
                    <a:bodyPr/>
                    <a:lstStyle/>
                    <a:p>
                      <a:pPr>
                        <a:buNone/>
                      </a:pPr>
                      <a:r>
                        <a:rPr lang="zh-CN" altLang="en-US" sz="1400">
                          <a:latin typeface="微软雅黑" panose="020B0503020204020204" pitchFamily="34" charset="-122"/>
                          <a:ea typeface="微软雅黑" panose="020B0503020204020204" pitchFamily="34" charset="-122"/>
                        </a:rPr>
                        <a:t>信息与计算科学</a:t>
                      </a:r>
                    </a:p>
                  </a:txBody>
                  <a:tcPr/>
                </a:tc>
                <a:tc>
                  <a:txBody>
                    <a:bodyPr/>
                    <a:lstStyle/>
                    <a:p>
                      <a:pPr>
                        <a:buNone/>
                      </a:pPr>
                      <a:r>
                        <a:rPr lang="zh-CN" altLang="en-US" sz="1400">
                          <a:latin typeface="微软雅黑" panose="020B0503020204020204" pitchFamily="34" charset="-122"/>
                          <a:ea typeface="微软雅黑" panose="020B0503020204020204" pitchFamily="34" charset="-122"/>
                        </a:rPr>
                        <a:t>上海汉得</a:t>
                      </a:r>
                    </a:p>
                  </a:txBody>
                  <a:tcPr/>
                </a:tc>
                <a:tc>
                  <a:txBody>
                    <a:bodyPr/>
                    <a:lstStyle/>
                    <a:p>
                      <a:pPr>
                        <a:buNone/>
                      </a:pPr>
                      <a:r>
                        <a:rPr lang="en-US" altLang="zh-CN" sz="1400">
                          <a:latin typeface="微软雅黑" panose="020B0503020204020204" pitchFamily="34" charset="-122"/>
                          <a:ea typeface="微软雅黑" panose="020B0503020204020204" pitchFamily="34" charset="-122"/>
                        </a:rPr>
                        <a:t>7000-11000 </a:t>
                      </a:r>
                      <a:r>
                        <a:rPr lang="zh-CN" altLang="en-US" sz="1400">
                          <a:latin typeface="微软雅黑" panose="020B0503020204020204" pitchFamily="34" charset="-122"/>
                          <a:ea typeface="微软雅黑" panose="020B0503020204020204" pitchFamily="34" charset="-122"/>
                          <a:sym typeface="+mn-ea"/>
                        </a:rPr>
                        <a:t>五险一金</a:t>
                      </a:r>
                      <a:endParaRPr lang="en-US" altLang="zh-CN"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董</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龙</a:t>
                      </a:r>
                    </a:p>
                  </a:txBody>
                  <a:tcPr/>
                </a:tc>
                <a:tc>
                  <a:txBody>
                    <a:bodyPr/>
                    <a:lstStyle/>
                    <a:p>
                      <a:pPr>
                        <a:buNone/>
                      </a:pPr>
                      <a:r>
                        <a:rPr lang="zh-CN" altLang="en-US" sz="1400">
                          <a:latin typeface="微软雅黑" panose="020B0503020204020204" pitchFamily="34" charset="-122"/>
                          <a:ea typeface="微软雅黑" panose="020B0503020204020204" pitchFamily="34" charset="-122"/>
                        </a:rPr>
                        <a:t>信息与计算科学</a:t>
                      </a:r>
                    </a:p>
                  </a:txBody>
                  <a:tcPr/>
                </a:tc>
                <a:tc>
                  <a:txBody>
                    <a:bodyPr/>
                    <a:lstStyle/>
                    <a:p>
                      <a:pPr>
                        <a:buNone/>
                      </a:pPr>
                      <a:r>
                        <a:rPr lang="zh-CN" altLang="en-US" sz="1400">
                          <a:latin typeface="微软雅黑" panose="020B0503020204020204" pitchFamily="34" charset="-122"/>
                          <a:ea typeface="微软雅黑" panose="020B0503020204020204" pitchFamily="34" charset="-122"/>
                        </a:rPr>
                        <a:t>恒生电子</a:t>
                      </a:r>
                    </a:p>
                  </a:txBody>
                  <a:tcPr/>
                </a:tc>
                <a:tc>
                  <a:txBody>
                    <a:bodyPr/>
                    <a:lstStyle/>
                    <a:p>
                      <a:pPr>
                        <a:buNone/>
                      </a:pPr>
                      <a:r>
                        <a:rPr lang="en-US" altLang="zh-CN" sz="1400">
                          <a:latin typeface="微软雅黑" panose="020B0503020204020204" pitchFamily="34" charset="-122"/>
                          <a:ea typeface="微软雅黑" panose="020B0503020204020204" pitchFamily="34" charset="-122"/>
                        </a:rPr>
                        <a:t>8000-9000</a:t>
                      </a:r>
                      <a:r>
                        <a:rPr lang="zh-CN" altLang="en-US" sz="1400">
                          <a:latin typeface="微软雅黑" panose="020B0503020204020204" pitchFamily="34" charset="-122"/>
                          <a:ea typeface="微软雅黑" panose="020B0503020204020204" pitchFamily="34" charset="-122"/>
                        </a:rPr>
                        <a:t>五险一金</a:t>
                      </a:r>
                    </a:p>
                  </a:txBody>
                  <a:tcPr/>
                </a:tc>
              </a:tr>
              <a:tr h="396875">
                <a:tc>
                  <a:txBody>
                    <a:bodyPr/>
                    <a:lstStyle/>
                    <a:p>
                      <a:pPr>
                        <a:buNone/>
                      </a:pPr>
                      <a:r>
                        <a:rPr lang="zh-CN" sz="1400">
                          <a:latin typeface="微软雅黑" panose="020B0503020204020204" pitchFamily="34" charset="-122"/>
                          <a:ea typeface="微软雅黑" panose="020B0503020204020204" pitchFamily="34" charset="-122"/>
                        </a:rPr>
                        <a:t>万</a:t>
                      </a:r>
                      <a:r>
                        <a:rPr lang="en-US" altLang="zh-CN" sz="1400">
                          <a:latin typeface="微软雅黑" panose="020B0503020204020204" pitchFamily="34" charset="-122"/>
                          <a:ea typeface="微软雅黑" panose="020B0503020204020204" pitchFamily="34" charset="-122"/>
                        </a:rPr>
                        <a:t>*</a:t>
                      </a:r>
                      <a:r>
                        <a:rPr lang="zh-CN" sz="1400">
                          <a:latin typeface="微软雅黑" panose="020B0503020204020204" pitchFamily="34" charset="-122"/>
                          <a:ea typeface="微软雅黑" panose="020B0503020204020204" pitchFamily="34" charset="-122"/>
                        </a:rPr>
                        <a:t>辉</a:t>
                      </a:r>
                    </a:p>
                  </a:txBody>
                  <a:tcPr/>
                </a:tc>
                <a:tc>
                  <a:txBody>
                    <a:bodyPr/>
                    <a:lstStyle/>
                    <a:p>
                      <a:pPr>
                        <a:buNone/>
                      </a:pPr>
                      <a:r>
                        <a:rPr lang="zh-CN" altLang="en-US" sz="1400">
                          <a:latin typeface="微软雅黑" panose="020B0503020204020204" pitchFamily="34" charset="-122"/>
                          <a:ea typeface="微软雅黑" panose="020B0503020204020204" pitchFamily="34" charset="-122"/>
                        </a:rPr>
                        <a:t>计算机科学与技术</a:t>
                      </a:r>
                    </a:p>
                  </a:txBody>
                  <a:tcPr/>
                </a:tc>
                <a:tc>
                  <a:txBody>
                    <a:bodyPr/>
                    <a:lstStyle/>
                    <a:p>
                      <a:pPr>
                        <a:buNone/>
                      </a:pPr>
                      <a:r>
                        <a:rPr lang="zh-CN" altLang="en-US" sz="1400">
                          <a:latin typeface="微软雅黑" panose="020B0503020204020204" pitchFamily="34" charset="-122"/>
                          <a:ea typeface="微软雅黑" panose="020B0503020204020204" pitchFamily="34" charset="-122"/>
                        </a:rPr>
                        <a:t>深圳四方精创</a:t>
                      </a:r>
                    </a:p>
                  </a:txBody>
                  <a:tcPr/>
                </a:tc>
                <a:tc>
                  <a:txBody>
                    <a:bodyPr/>
                    <a:lstStyle/>
                    <a:p>
                      <a:pPr>
                        <a:buNone/>
                      </a:pPr>
                      <a:r>
                        <a:rPr lang="en-US" altLang="zh-CN" sz="1400">
                          <a:latin typeface="微软雅黑" panose="020B0503020204020204" pitchFamily="34" charset="-122"/>
                          <a:ea typeface="微软雅黑" panose="020B0503020204020204" pitchFamily="34" charset="-122"/>
                        </a:rPr>
                        <a:t>7000 </a:t>
                      </a:r>
                      <a:r>
                        <a:rPr lang="zh-CN" altLang="en-US" sz="1400">
                          <a:latin typeface="微软雅黑" panose="020B0503020204020204" pitchFamily="34" charset="-122"/>
                          <a:ea typeface="微软雅黑" panose="020B0503020204020204" pitchFamily="34" charset="-122"/>
                          <a:sym typeface="+mn-ea"/>
                        </a:rPr>
                        <a:t>五险一金</a:t>
                      </a:r>
                      <a:endParaRPr lang="en-US" altLang="zh-CN"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吴</a:t>
                      </a:r>
                      <a:r>
                        <a:rPr lang="en-US" altLang="zh-CN" sz="1400">
                          <a:latin typeface="微软雅黑" panose="020B0503020204020204" pitchFamily="34" charset="-122"/>
                          <a:ea typeface="微软雅黑" panose="020B0503020204020204" pitchFamily="34" charset="-122"/>
                        </a:rPr>
                        <a:t>*</a:t>
                      </a:r>
                    </a:p>
                  </a:txBody>
                  <a:tcPr/>
                </a:tc>
                <a:tc>
                  <a:txBody>
                    <a:bodyPr/>
                    <a:lstStyle/>
                    <a:p>
                      <a:pPr>
                        <a:buNone/>
                      </a:pPr>
                      <a:r>
                        <a:rPr lang="zh-CN" altLang="en-US" sz="1400">
                          <a:latin typeface="微软雅黑" panose="020B0503020204020204" pitchFamily="34" charset="-122"/>
                          <a:ea typeface="微软雅黑" panose="020B0503020204020204" pitchFamily="34" charset="-122"/>
                        </a:rPr>
                        <a:t>信息安全</a:t>
                      </a:r>
                    </a:p>
                  </a:txBody>
                  <a:tcPr/>
                </a:tc>
                <a:tc>
                  <a:txBody>
                    <a:bodyPr/>
                    <a:lstStyle/>
                    <a:p>
                      <a:pPr>
                        <a:buNone/>
                      </a:pPr>
                      <a:r>
                        <a:rPr lang="zh-CN" altLang="en-US" sz="1400">
                          <a:latin typeface="微软雅黑" panose="020B0503020204020204" pitchFamily="34" charset="-122"/>
                          <a:ea typeface="微软雅黑" panose="020B0503020204020204" pitchFamily="34" charset="-122"/>
                        </a:rPr>
                        <a:t>金蝶云医疗</a:t>
                      </a:r>
                    </a:p>
                  </a:txBody>
                  <a:tcPr/>
                </a:tc>
                <a:tc>
                  <a:txBody>
                    <a:bodyPr/>
                    <a:lstStyle/>
                    <a:p>
                      <a:pPr>
                        <a:buNone/>
                      </a:pPr>
                      <a:r>
                        <a:rPr lang="en-US" altLang="zh-CN" sz="1400">
                          <a:latin typeface="微软雅黑" panose="020B0503020204020204" pitchFamily="34" charset="-122"/>
                          <a:ea typeface="微软雅黑" panose="020B0503020204020204" pitchFamily="34" charset="-122"/>
                        </a:rPr>
                        <a:t>8500 </a:t>
                      </a:r>
                      <a:r>
                        <a:rPr lang="zh-CN" altLang="en-US" sz="1400">
                          <a:latin typeface="微软雅黑" panose="020B0503020204020204" pitchFamily="34" charset="-122"/>
                          <a:ea typeface="微软雅黑" panose="020B0503020204020204" pitchFamily="34" charset="-122"/>
                          <a:sym typeface="+mn-ea"/>
                        </a:rPr>
                        <a:t>五险一金</a:t>
                      </a:r>
                      <a:endParaRPr lang="en-US" altLang="zh-CN"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宋</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凯</a:t>
                      </a:r>
                    </a:p>
                  </a:txBody>
                  <a:tcPr/>
                </a:tc>
                <a:tc>
                  <a:txBody>
                    <a:bodyPr/>
                    <a:lstStyle/>
                    <a:p>
                      <a:pPr>
                        <a:buNone/>
                      </a:pPr>
                      <a:r>
                        <a:rPr lang="zh-CN" altLang="en-US" sz="1400">
                          <a:latin typeface="微软雅黑" panose="020B0503020204020204" pitchFamily="34" charset="-122"/>
                          <a:ea typeface="微软雅黑" panose="020B0503020204020204" pitchFamily="34" charset="-122"/>
                        </a:rPr>
                        <a:t>信息与计算科学</a:t>
                      </a:r>
                    </a:p>
                  </a:txBody>
                  <a:tcPr/>
                </a:tc>
                <a:tc>
                  <a:txBody>
                    <a:bodyPr/>
                    <a:lstStyle/>
                    <a:p>
                      <a:pPr>
                        <a:buNone/>
                      </a:pPr>
                      <a:r>
                        <a:rPr lang="zh-CN" altLang="en-US" sz="1400">
                          <a:latin typeface="微软雅黑" panose="020B0503020204020204" pitchFamily="34" charset="-122"/>
                          <a:ea typeface="微软雅黑" panose="020B0503020204020204" pitchFamily="34" charset="-122"/>
                        </a:rPr>
                        <a:t>金蝶云医疗</a:t>
                      </a:r>
                    </a:p>
                  </a:txBody>
                  <a:tcPr/>
                </a:tc>
                <a:tc>
                  <a:txBody>
                    <a:bodyPr/>
                    <a:lstStyle/>
                    <a:p>
                      <a:pPr>
                        <a:buNone/>
                      </a:pPr>
                      <a:r>
                        <a:rPr lang="en-US" altLang="zh-CN" sz="1400">
                          <a:latin typeface="微软雅黑" panose="020B0503020204020204" pitchFamily="34" charset="-122"/>
                          <a:ea typeface="微软雅黑" panose="020B0503020204020204" pitchFamily="34" charset="-122"/>
                        </a:rPr>
                        <a:t>8500 </a:t>
                      </a:r>
                      <a:r>
                        <a:rPr lang="zh-CN" altLang="en-US" sz="1400">
                          <a:latin typeface="微软雅黑" panose="020B0503020204020204" pitchFamily="34" charset="-122"/>
                          <a:ea typeface="微软雅黑" panose="020B0503020204020204" pitchFamily="34" charset="-122"/>
                          <a:sym typeface="+mn-ea"/>
                        </a:rPr>
                        <a:t>五险一金</a:t>
                      </a:r>
                      <a:endParaRPr lang="en-US" altLang="zh-CN"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曲</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建</a:t>
                      </a:r>
                      <a:endParaRPr lang="en-US" altLang="zh-CN" sz="1400">
                        <a:latin typeface="微软雅黑" panose="020B0503020204020204" pitchFamily="34" charset="-122"/>
                        <a:ea typeface="微软雅黑" panose="020B0503020204020204" pitchFamily="34" charset="-122"/>
                      </a:endParaRPr>
                    </a:p>
                  </a:txBody>
                  <a:tcPr/>
                </a:tc>
                <a:tc>
                  <a:txBody>
                    <a:bodyPr/>
                    <a:lstStyle/>
                    <a:p>
                      <a:pPr>
                        <a:buNone/>
                      </a:pPr>
                      <a:r>
                        <a:rPr lang="zh-CN" altLang="en-US" sz="1400">
                          <a:latin typeface="微软雅黑" panose="020B0503020204020204" pitchFamily="34" charset="-122"/>
                          <a:ea typeface="微软雅黑" panose="020B0503020204020204" pitchFamily="34" charset="-122"/>
                        </a:rPr>
                        <a:t>软件工程</a:t>
                      </a:r>
                    </a:p>
                  </a:txBody>
                  <a:tcPr/>
                </a:tc>
                <a:tc>
                  <a:txBody>
                    <a:bodyPr/>
                    <a:lstStyle/>
                    <a:p>
                      <a:pPr>
                        <a:buNone/>
                      </a:pPr>
                      <a:r>
                        <a:rPr lang="zh-CN" altLang="en-US" sz="1400">
                          <a:latin typeface="微软雅黑" panose="020B0503020204020204" pitchFamily="34" charset="-122"/>
                          <a:ea typeface="微软雅黑" panose="020B0503020204020204" pitchFamily="34" charset="-122"/>
                        </a:rPr>
                        <a:t>深圳新产业生物医学工程股份</a:t>
                      </a:r>
                    </a:p>
                  </a:txBody>
                  <a:tcPr/>
                </a:tc>
                <a:tc>
                  <a:txBody>
                    <a:bodyPr/>
                    <a:lstStyle/>
                    <a:p>
                      <a:pPr>
                        <a:buNone/>
                      </a:pPr>
                      <a:r>
                        <a:rPr lang="en-US" altLang="zh-CN" sz="1400">
                          <a:latin typeface="微软雅黑" panose="020B0503020204020204" pitchFamily="34" charset="-122"/>
                          <a:ea typeface="微软雅黑" panose="020B0503020204020204" pitchFamily="34" charset="-122"/>
                        </a:rPr>
                        <a:t>9K*14</a:t>
                      </a:r>
                      <a:r>
                        <a:rPr lang="zh-CN" altLang="en-US" sz="1400">
                          <a:latin typeface="微软雅黑" panose="020B0503020204020204" pitchFamily="34" charset="-122"/>
                          <a:ea typeface="微软雅黑" panose="020B0503020204020204" pitchFamily="34" charset="-122"/>
                        </a:rPr>
                        <a:t>薪</a:t>
                      </a: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sym typeface="+mn-ea"/>
                        </a:rPr>
                        <a:t>五险一金</a:t>
                      </a:r>
                      <a:endParaRPr lang="en-US" altLang="zh-CN"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刘</a:t>
                      </a:r>
                      <a:r>
                        <a:rPr lang="en-US" altLang="zh-CN" sz="1400">
                          <a:latin typeface="微软雅黑" panose="020B0503020204020204" pitchFamily="34" charset="-122"/>
                          <a:ea typeface="微软雅黑" panose="020B0503020204020204" pitchFamily="34" charset="-122"/>
                        </a:rPr>
                        <a:t>*</a:t>
                      </a:r>
                    </a:p>
                  </a:txBody>
                  <a:tcPr/>
                </a:tc>
                <a:tc>
                  <a:txBody>
                    <a:bodyPr/>
                    <a:lstStyle/>
                    <a:p>
                      <a:pPr>
                        <a:buNone/>
                      </a:pPr>
                      <a:r>
                        <a:rPr lang="zh-CN" altLang="en-US" sz="1400">
                          <a:latin typeface="微软雅黑" panose="020B0503020204020204" pitchFamily="34" charset="-122"/>
                          <a:ea typeface="微软雅黑" panose="020B0503020204020204" pitchFamily="34" charset="-122"/>
                        </a:rPr>
                        <a:t>信息与计算科学</a:t>
                      </a:r>
                    </a:p>
                  </a:txBody>
                  <a:tcPr/>
                </a:tc>
                <a:tc>
                  <a:txBody>
                    <a:bodyPr/>
                    <a:lstStyle/>
                    <a:p>
                      <a:pPr>
                        <a:buNone/>
                      </a:pPr>
                      <a:r>
                        <a:rPr lang="zh-CN" altLang="en-US" sz="1400">
                          <a:latin typeface="微软雅黑" panose="020B0503020204020204" pitchFamily="34" charset="-122"/>
                          <a:ea typeface="微软雅黑" panose="020B0503020204020204" pitchFamily="34" charset="-122"/>
                        </a:rPr>
                        <a:t>远光软件</a:t>
                      </a:r>
                    </a:p>
                  </a:txBody>
                  <a:tcPr/>
                </a:tc>
                <a:tc>
                  <a:txBody>
                    <a:bodyPr/>
                    <a:lstStyle/>
                    <a:p>
                      <a:pPr>
                        <a:buNone/>
                      </a:pPr>
                      <a:r>
                        <a:rPr lang="en-US" altLang="zh-CN" sz="1400">
                          <a:latin typeface="微软雅黑" panose="020B0503020204020204" pitchFamily="34" charset="-122"/>
                          <a:ea typeface="微软雅黑" panose="020B0503020204020204" pitchFamily="34" charset="-122"/>
                        </a:rPr>
                        <a:t>7000 </a:t>
                      </a:r>
                      <a:r>
                        <a:rPr lang="zh-CN" altLang="en-US" sz="1400">
                          <a:latin typeface="微软雅黑" panose="020B0503020204020204" pitchFamily="34" charset="-122"/>
                          <a:ea typeface="微软雅黑" panose="020B0503020204020204" pitchFamily="34" charset="-122"/>
                          <a:sym typeface="+mn-ea"/>
                        </a:rPr>
                        <a:t>五险一金</a:t>
                      </a:r>
                      <a:endParaRPr lang="en-US" altLang="zh-CN"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王</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康</a:t>
                      </a:r>
                      <a:endParaRPr lang="en-US" altLang="zh-CN" sz="1400">
                        <a:latin typeface="微软雅黑" panose="020B0503020204020204" pitchFamily="34" charset="-122"/>
                        <a:ea typeface="微软雅黑" panose="020B0503020204020204" pitchFamily="34" charset="-122"/>
                      </a:endParaRPr>
                    </a:p>
                  </a:txBody>
                  <a:tcPr/>
                </a:tc>
                <a:tc>
                  <a:txBody>
                    <a:bodyPr/>
                    <a:lstStyle/>
                    <a:p>
                      <a:pPr>
                        <a:buNone/>
                      </a:pPr>
                      <a:r>
                        <a:rPr lang="zh-CN" altLang="en-US" sz="1400">
                          <a:latin typeface="微软雅黑" panose="020B0503020204020204" pitchFamily="34" charset="-122"/>
                          <a:ea typeface="微软雅黑" panose="020B0503020204020204" pitchFamily="34" charset="-122"/>
                        </a:rPr>
                        <a:t>信息与计算科学</a:t>
                      </a:r>
                    </a:p>
                  </a:txBody>
                  <a:tcPr/>
                </a:tc>
                <a:tc>
                  <a:txBody>
                    <a:bodyPr/>
                    <a:lstStyle/>
                    <a:p>
                      <a:pPr>
                        <a:buNone/>
                      </a:pPr>
                      <a:r>
                        <a:rPr lang="zh-CN" altLang="en-US" sz="1400">
                          <a:latin typeface="微软雅黑" panose="020B0503020204020204" pitchFamily="34" charset="-122"/>
                          <a:ea typeface="微软雅黑" panose="020B0503020204020204" pitchFamily="34" charset="-122"/>
                        </a:rPr>
                        <a:t>烽火通信</a:t>
                      </a:r>
                    </a:p>
                  </a:txBody>
                  <a:tcPr/>
                </a:tc>
                <a:tc>
                  <a:txBody>
                    <a:bodyPr/>
                    <a:lstStyle/>
                    <a:p>
                      <a:pPr>
                        <a:buNone/>
                      </a:pPr>
                      <a:r>
                        <a:rPr lang="en-US" altLang="zh-CN" sz="1400">
                          <a:latin typeface="微软雅黑" panose="020B0503020204020204" pitchFamily="34" charset="-122"/>
                          <a:ea typeface="微软雅黑" panose="020B0503020204020204" pitchFamily="34" charset="-122"/>
                        </a:rPr>
                        <a:t>7000+ </a:t>
                      </a:r>
                      <a:r>
                        <a:rPr lang="zh-CN" altLang="en-US" sz="1400">
                          <a:latin typeface="微软雅黑" panose="020B0503020204020204" pitchFamily="34" charset="-122"/>
                          <a:ea typeface="微软雅黑" panose="020B0503020204020204" pitchFamily="34" charset="-122"/>
                          <a:sym typeface="+mn-ea"/>
                        </a:rPr>
                        <a:t>五险一金</a:t>
                      </a:r>
                      <a:endParaRPr lang="en-US" altLang="zh-CN"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关</a:t>
                      </a:r>
                      <a:r>
                        <a:rPr lang="en-US" altLang="zh-CN" sz="1400">
                          <a:latin typeface="微软雅黑" panose="020B0503020204020204" pitchFamily="34" charset="-122"/>
                          <a:ea typeface="微软雅黑" panose="020B0503020204020204" pitchFamily="34" charset="-122"/>
                        </a:rPr>
                        <a:t>*</a:t>
                      </a:r>
                    </a:p>
                  </a:txBody>
                  <a:tcPr/>
                </a:tc>
                <a:tc>
                  <a:txBody>
                    <a:bodyPr/>
                    <a:lstStyle/>
                    <a:p>
                      <a:pPr>
                        <a:buNone/>
                      </a:pPr>
                      <a:r>
                        <a:rPr lang="zh-CN" altLang="en-US" sz="1400">
                          <a:latin typeface="微软雅黑" panose="020B0503020204020204" pitchFamily="34" charset="-122"/>
                          <a:ea typeface="微软雅黑" panose="020B0503020204020204" pitchFamily="34" charset="-122"/>
                        </a:rPr>
                        <a:t>电子信息工程</a:t>
                      </a:r>
                    </a:p>
                  </a:txBody>
                  <a:tcPr/>
                </a:tc>
                <a:tc>
                  <a:txBody>
                    <a:bodyPr/>
                    <a:lstStyle/>
                    <a:p>
                      <a:pPr>
                        <a:buNone/>
                      </a:pPr>
                      <a:r>
                        <a:rPr lang="zh-CN" altLang="en-US" sz="1400">
                          <a:latin typeface="微软雅黑" panose="020B0503020204020204" pitchFamily="34" charset="-122"/>
                          <a:ea typeface="微软雅黑" panose="020B0503020204020204" pitchFamily="34" charset="-122"/>
                        </a:rPr>
                        <a:t>上海找钢网</a:t>
                      </a:r>
                    </a:p>
                  </a:txBody>
                  <a:tcPr/>
                </a:tc>
                <a:tc>
                  <a:txBody>
                    <a:bodyPr/>
                    <a:lstStyle/>
                    <a:p>
                      <a:pPr>
                        <a:buNone/>
                      </a:pPr>
                      <a:r>
                        <a:rPr lang="en-US" altLang="zh-CN" sz="1400">
                          <a:latin typeface="微软雅黑" panose="020B0503020204020204" pitchFamily="34" charset="-122"/>
                          <a:ea typeface="微软雅黑" panose="020B0503020204020204" pitchFamily="34" charset="-122"/>
                        </a:rPr>
                        <a:t>7200 </a:t>
                      </a:r>
                      <a:r>
                        <a:rPr lang="zh-CN" altLang="en-US" sz="1400">
                          <a:latin typeface="微软雅黑" panose="020B0503020204020204" pitchFamily="34" charset="-122"/>
                          <a:ea typeface="微软雅黑" panose="020B0503020204020204" pitchFamily="34" charset="-122"/>
                          <a:sym typeface="+mn-ea"/>
                        </a:rPr>
                        <a:t>五险一金</a:t>
                      </a:r>
                      <a:endParaRPr lang="en-US" altLang="zh-CN" sz="1400">
                        <a:latin typeface="微软雅黑" panose="020B0503020204020204" pitchFamily="34" charset="-122"/>
                        <a:ea typeface="微软雅黑" panose="020B0503020204020204" pitchFamily="34" charset="-122"/>
                      </a:endParaRP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黄</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胜</a:t>
                      </a:r>
                    </a:p>
                  </a:txBody>
                  <a:tcPr/>
                </a:tc>
                <a:tc>
                  <a:txBody>
                    <a:bodyPr/>
                    <a:lstStyle/>
                    <a:p>
                      <a:pPr>
                        <a:buNone/>
                      </a:pPr>
                      <a:r>
                        <a:rPr lang="zh-CN" altLang="en-US" sz="1400">
                          <a:latin typeface="微软雅黑" panose="020B0503020204020204" pitchFamily="34" charset="-122"/>
                          <a:ea typeface="微软雅黑" panose="020B0503020204020204" pitchFamily="34" charset="-122"/>
                        </a:rPr>
                        <a:t>计算机科学与技术</a:t>
                      </a:r>
                    </a:p>
                  </a:txBody>
                  <a:tcPr/>
                </a:tc>
                <a:tc>
                  <a:txBody>
                    <a:bodyPr/>
                    <a:lstStyle/>
                    <a:p>
                      <a:pPr>
                        <a:buNone/>
                      </a:pPr>
                      <a:r>
                        <a:rPr lang="zh-CN" altLang="en-US" sz="1400">
                          <a:latin typeface="微软雅黑" panose="020B0503020204020204" pitchFamily="34" charset="-122"/>
                          <a:ea typeface="微软雅黑" panose="020B0503020204020204" pitchFamily="34" charset="-122"/>
                        </a:rPr>
                        <a:t>易酒批</a:t>
                      </a:r>
                    </a:p>
                  </a:txBody>
                  <a:tcPr/>
                </a:tc>
                <a:tc>
                  <a:txBody>
                    <a:bodyPr/>
                    <a:lstStyle/>
                    <a:p>
                      <a:pPr>
                        <a:buNone/>
                      </a:pPr>
                      <a:r>
                        <a:rPr lang="en-US" altLang="zh-CN" sz="1400">
                          <a:latin typeface="微软雅黑" panose="020B0503020204020204" pitchFamily="34" charset="-122"/>
                          <a:ea typeface="微软雅黑" panose="020B0503020204020204" pitchFamily="34" charset="-122"/>
                        </a:rPr>
                        <a:t>7000+ </a:t>
                      </a:r>
                      <a:r>
                        <a:rPr lang="zh-CN" altLang="en-US" sz="1400">
                          <a:latin typeface="微软雅黑" panose="020B0503020204020204" pitchFamily="34" charset="-122"/>
                          <a:ea typeface="微软雅黑" panose="020B0503020204020204" pitchFamily="34" charset="-122"/>
                        </a:rPr>
                        <a:t>五险一金 </a:t>
                      </a:r>
                    </a:p>
                  </a:txBody>
                  <a:tcPr/>
                </a:tc>
              </a:tr>
              <a:tr h="396875">
                <a:tc>
                  <a:txBody>
                    <a:bodyPr/>
                    <a:lstStyle/>
                    <a:p>
                      <a:pPr>
                        <a:buNone/>
                      </a:pPr>
                      <a:r>
                        <a:rPr lang="zh-CN" altLang="en-US" sz="1400">
                          <a:latin typeface="微软雅黑" panose="020B0503020204020204" pitchFamily="34" charset="-122"/>
                          <a:ea typeface="微软雅黑" panose="020B0503020204020204" pitchFamily="34" charset="-122"/>
                        </a:rPr>
                        <a:t>蔡</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月</a:t>
                      </a:r>
                    </a:p>
                  </a:txBody>
                  <a:tcPr/>
                </a:tc>
                <a:tc>
                  <a:txBody>
                    <a:bodyPr/>
                    <a:lstStyle/>
                    <a:p>
                      <a:pPr>
                        <a:buNone/>
                      </a:pPr>
                      <a:r>
                        <a:rPr lang="zh-CN" altLang="en-US" sz="1400">
                          <a:latin typeface="微软雅黑" panose="020B0503020204020204" pitchFamily="34" charset="-122"/>
                          <a:ea typeface="微软雅黑" panose="020B0503020204020204" pitchFamily="34" charset="-122"/>
                        </a:rPr>
                        <a:t>信息与计算科学</a:t>
                      </a:r>
                    </a:p>
                  </a:txBody>
                  <a:tcPr/>
                </a:tc>
                <a:tc>
                  <a:txBody>
                    <a:bodyPr/>
                    <a:lstStyle/>
                    <a:p>
                      <a:pPr>
                        <a:buNone/>
                      </a:pPr>
                      <a:r>
                        <a:rPr lang="zh-CN" altLang="en-US" sz="1400">
                          <a:latin typeface="微软雅黑" panose="020B0503020204020204" pitchFamily="34" charset="-122"/>
                          <a:ea typeface="微软雅黑" panose="020B0503020204020204" pitchFamily="34" charset="-122"/>
                        </a:rPr>
                        <a:t>广州亿讯</a:t>
                      </a:r>
                    </a:p>
                  </a:txBody>
                  <a:tcPr/>
                </a:tc>
                <a:tc>
                  <a:txBody>
                    <a:bodyPr/>
                    <a:lstStyle/>
                    <a:p>
                      <a:pPr>
                        <a:buNone/>
                      </a:pPr>
                      <a:r>
                        <a:rPr lang="en-US" altLang="zh-CN" sz="1400">
                          <a:latin typeface="微软雅黑" panose="020B0503020204020204" pitchFamily="34" charset="-122"/>
                          <a:ea typeface="微软雅黑" panose="020B0503020204020204" pitchFamily="34" charset="-122"/>
                        </a:rPr>
                        <a:t>7300+ </a:t>
                      </a:r>
                      <a:r>
                        <a:rPr lang="zh-CN" altLang="en-US" sz="1400">
                          <a:latin typeface="微软雅黑" panose="020B0503020204020204" pitchFamily="34" charset="-122"/>
                          <a:ea typeface="微软雅黑" panose="020B0503020204020204" pitchFamily="34" charset="-122"/>
                        </a:rPr>
                        <a:t>五险一金</a:t>
                      </a:r>
                    </a:p>
                  </a:txBody>
                  <a:tcPr/>
                </a:tc>
              </a:tr>
            </a:tbl>
          </a:graphicData>
        </a:graphic>
      </p:graphicFrame>
      <p:sp>
        <p:nvSpPr>
          <p:cNvPr id="17" name="文本框 16"/>
          <p:cNvSpPr txBox="1"/>
          <p:nvPr/>
        </p:nvSpPr>
        <p:spPr>
          <a:xfrm>
            <a:off x="4445" y="197168"/>
            <a:ext cx="12187238" cy="521970"/>
          </a:xfrm>
          <a:prstGeom prst="rect">
            <a:avLst/>
          </a:prstGeom>
          <a:noFill/>
        </p:spPr>
        <p:txBody>
          <a:bodyPr wrap="square" rtlCol="0">
            <a:spAutoFit/>
          </a:bodyPr>
          <a:lstStyle/>
          <a:p>
            <a:pPr algn="ctr" fontAlgn="auto"/>
            <a:r>
              <a:rPr lang="zh-CN" altLang="en-US" sz="2800" noProof="1">
                <a:solidFill>
                  <a:schemeClr val="bg1"/>
                </a:solidFill>
                <a:latin typeface="微软雅黑" panose="020B0503020204020204" pitchFamily="34" charset="-122"/>
                <a:ea typeface="微软雅黑" panose="020B0503020204020204" pitchFamily="34" charset="-122"/>
                <a:cs typeface="+mn-cs"/>
              </a:rPr>
              <a:t>部分近期学员就业数据</a:t>
            </a:r>
            <a:endParaRPr lang="zh-CN" altLang="en-US" sz="2800" noProof="1">
              <a:solidFill>
                <a:schemeClr val="bg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cs typeface="+mn-cs"/>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18212" y="-31563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sp>
        <p:nvSpPr>
          <p:cNvPr id="36865" name="矩形 19"/>
          <p:cNvSpPr/>
          <p:nvPr/>
        </p:nvSpPr>
        <p:spPr>
          <a:xfrm flipH="1">
            <a:off x="1846263" y="4951730"/>
            <a:ext cx="8499475" cy="731838"/>
          </a:xfrm>
          <a:prstGeom prst="rect">
            <a:avLst/>
          </a:prstGeom>
          <a:noFill/>
          <a:ln w="9525">
            <a:noFill/>
          </a:ln>
        </p:spPr>
        <p:txBody>
          <a:bodyPr anchor="t">
            <a:spAutoFit/>
          </a:bodyPr>
          <a:lstStyle/>
          <a:p>
            <a:pPr algn="dist">
              <a:lnSpc>
                <a:spcPct val="150000"/>
              </a:lnSpc>
            </a:pPr>
            <a:r>
              <a:rPr lang="zh-CN" altLang="en-US" sz="2800" dirty="0">
                <a:solidFill>
                  <a:srgbClr val="FFFF00"/>
                </a:solidFill>
                <a:latin typeface="微软雅黑" panose="020B0503020204020204" pitchFamily="34" charset="-122"/>
                <a:ea typeface="微软雅黑" panose="020B0503020204020204" pitchFamily="34" charset="-122"/>
              </a:rPr>
              <a:t>软帝科技</a:t>
            </a:r>
            <a:r>
              <a:rPr lang="en-US" altLang="zh-CN" sz="2800" dirty="0">
                <a:solidFill>
                  <a:schemeClr val="bg1"/>
                </a:solidFill>
                <a:latin typeface="微软雅黑" panose="020B0503020204020204" pitchFamily="34" charset="-122"/>
                <a:ea typeface="微软雅黑" panose="020B0503020204020204" pitchFamily="34" charset="-122"/>
              </a:rPr>
              <a:t>·</a:t>
            </a:r>
            <a:r>
              <a:rPr lang="zh-CN" altLang="en-US" sz="2800" dirty="0">
                <a:solidFill>
                  <a:schemeClr val="bg1"/>
                </a:solidFill>
                <a:latin typeface="微软雅黑" panose="020B0503020204020204" pitchFamily="34" charset="-122"/>
                <a:ea typeface="微软雅黑" panose="020B0503020204020204" pitchFamily="34" charset="-122"/>
              </a:rPr>
              <a:t>助您驰骋</a:t>
            </a:r>
            <a:r>
              <a:rPr lang="en-US" altLang="zh-CN" sz="2800" dirty="0">
                <a:solidFill>
                  <a:schemeClr val="bg1"/>
                </a:solidFill>
                <a:latin typeface="微软雅黑" panose="020B0503020204020204" pitchFamily="34" charset="-122"/>
                <a:ea typeface="微软雅黑" panose="020B0503020204020204" pitchFamily="34" charset="-122"/>
              </a:rPr>
              <a:t>IT</a:t>
            </a:r>
            <a:r>
              <a:rPr lang="zh-CN" altLang="en-US" sz="2800" dirty="0">
                <a:solidFill>
                  <a:schemeClr val="bg1"/>
                </a:solidFill>
                <a:latin typeface="微软雅黑" panose="020B0503020204020204" pitchFamily="34" charset="-122"/>
                <a:ea typeface="微软雅黑" panose="020B0503020204020204" pitchFamily="34" charset="-122"/>
              </a:rPr>
              <a:t>疆场</a:t>
            </a:r>
          </a:p>
        </p:txBody>
      </p:sp>
      <p:pic>
        <p:nvPicPr>
          <p:cNvPr id="3" name="图片 2" descr="logo1"/>
          <p:cNvPicPr>
            <a:picLocks noChangeAspect="1"/>
          </p:cNvPicPr>
          <p:nvPr/>
        </p:nvPicPr>
        <p:blipFill>
          <a:blip r:embed="rId6"/>
          <a:stretch>
            <a:fillRect/>
          </a:stretch>
        </p:blipFill>
        <p:spPr>
          <a:xfrm>
            <a:off x="10310495" y="116840"/>
            <a:ext cx="1681480" cy="423545"/>
          </a:xfrm>
          <a:prstGeom prst="rect">
            <a:avLst/>
          </a:prstGeom>
          <a:noFill/>
          <a:ln w="9525">
            <a:noFill/>
          </a:ln>
        </p:spPr>
      </p:pic>
      <p:grpSp>
        <p:nvGrpSpPr>
          <p:cNvPr id="4" name="组合 3"/>
          <p:cNvGrpSpPr/>
          <p:nvPr/>
        </p:nvGrpSpPr>
        <p:grpSpPr>
          <a:xfrm>
            <a:off x="3211830" y="1483360"/>
            <a:ext cx="5754370" cy="2316480"/>
            <a:chOff x="4581" y="2460"/>
            <a:chExt cx="9062" cy="3648"/>
          </a:xfrm>
        </p:grpSpPr>
        <p:pic>
          <p:nvPicPr>
            <p:cNvPr id="39938" name="图片 2" descr="ewm"/>
            <p:cNvPicPr>
              <a:picLocks noChangeAspect="1"/>
            </p:cNvPicPr>
            <p:nvPr/>
          </p:nvPicPr>
          <p:blipFill>
            <a:blip r:embed="rId7"/>
            <a:stretch>
              <a:fillRect/>
            </a:stretch>
          </p:blipFill>
          <p:spPr>
            <a:xfrm>
              <a:off x="9993" y="2460"/>
              <a:ext cx="3650" cy="3648"/>
            </a:xfrm>
            <a:prstGeom prst="rect">
              <a:avLst/>
            </a:prstGeom>
            <a:noFill/>
            <a:ln w="9525">
              <a:noFill/>
            </a:ln>
          </p:spPr>
        </p:pic>
        <p:pic>
          <p:nvPicPr>
            <p:cNvPr id="5" name="图片 4"/>
            <p:cNvPicPr/>
            <p:nvPr/>
          </p:nvPicPr>
          <p:blipFill>
            <a:blip r:embed="rId8">
              <a:extLst>
                <a:ext uri="{28A0092B-C50C-407E-A947-70E740481C1C}">
                  <a14:useLocalDpi xmlns:a14="http://schemas.microsoft.com/office/drawing/2010/main" val="0"/>
                </a:ext>
              </a:extLst>
            </a:blip>
            <a:stretch>
              <a:fillRect/>
            </a:stretch>
          </p:blipFill>
          <p:spPr>
            <a:xfrm>
              <a:off x="4581" y="2460"/>
              <a:ext cx="3645" cy="3645"/>
            </a:xfrm>
            <a:prstGeom prst="rect">
              <a:avLst/>
            </a:prstGeom>
          </p:spPr>
        </p:pic>
      </p:grpSp>
      <p:sp>
        <p:nvSpPr>
          <p:cNvPr id="7" name="文本框 6"/>
          <p:cNvSpPr txBox="1"/>
          <p:nvPr/>
        </p:nvSpPr>
        <p:spPr>
          <a:xfrm>
            <a:off x="1490345" y="4122420"/>
            <a:ext cx="9211310" cy="650875"/>
          </a:xfrm>
          <a:prstGeom prst="rect">
            <a:avLst/>
          </a:prstGeom>
          <a:noFill/>
        </p:spPr>
        <p:txBody>
          <a:bodyPr wrap="square" rtlCol="0">
            <a:spAutoFit/>
          </a:bodyPr>
          <a:lstStyle/>
          <a:p>
            <a:pPr algn="dist">
              <a:lnSpc>
                <a:spcPct val="130000"/>
              </a:lnSpc>
            </a:pPr>
            <a:r>
              <a:rPr lang="zh-CN" altLang="en-US" sz="2800" dirty="0" smtClean="0">
                <a:solidFill>
                  <a:schemeClr val="bg1"/>
                </a:solidFill>
                <a:latin typeface="微软雅黑" panose="020B0503020204020204" pitchFamily="34" charset="-122"/>
                <a:ea typeface="微软雅黑" panose="020B0503020204020204" pitchFamily="34" charset="-122"/>
              </a:rPr>
              <a:t>改变世界的不是技术，是技术背后的梦想</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4"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2/3*#ppt_w"/>
                                          </p:val>
                                        </p:tav>
                                        <p:tav tm="100000">
                                          <p:val>
                                            <p:strVal val="#ppt_w"/>
                                          </p:val>
                                        </p:tav>
                                      </p:tavLst>
                                    </p:anim>
                                    <p:anim calcmode="lin" valueType="num">
                                      <p:cBhvr>
                                        <p:cTn id="8" dur="1000" fill="hold"/>
                                        <p:tgtEl>
                                          <p:spTgt spid="7"/>
                                        </p:tgtEl>
                                        <p:attrNameLst>
                                          <p:attrName>ppt_h</p:attrName>
                                        </p:attrNameLst>
                                      </p:cBhvr>
                                      <p:tavLst>
                                        <p:tav tm="0">
                                          <p:val>
                                            <p:strVal val="2/3*#ppt_h"/>
                                          </p:val>
                                        </p:tav>
                                        <p:tav tm="100000">
                                          <p:val>
                                            <p:strVal val="#ppt_h"/>
                                          </p:val>
                                        </p:tav>
                                      </p:tavLst>
                                    </p:anim>
                                  </p:childTnLst>
                                </p:cTn>
                              </p:par>
                            </p:childTnLst>
                          </p:cTn>
                        </p:par>
                        <p:par>
                          <p:cTn id="9" fill="hold">
                            <p:stCondLst>
                              <p:cond delay="1000"/>
                            </p:stCondLst>
                            <p:childTnLst>
                              <p:par>
                                <p:cTn id="10" presetID="53" presetClass="entr" presetSubtype="16" fill="hold" grpId="0" nodeType="afterEffect">
                                  <p:stCondLst>
                                    <p:cond delay="0"/>
                                  </p:stCondLst>
                                  <p:childTnLst>
                                    <p:set>
                                      <p:cBhvr>
                                        <p:cTn id="11" dur="1" fill="hold">
                                          <p:stCondLst>
                                            <p:cond delay="0"/>
                                          </p:stCondLst>
                                        </p:cTn>
                                        <p:tgtEl>
                                          <p:spTgt spid="36865"/>
                                        </p:tgtEl>
                                        <p:attrNameLst>
                                          <p:attrName>style.visibility</p:attrName>
                                        </p:attrNameLst>
                                      </p:cBhvr>
                                      <p:to>
                                        <p:strVal val="visible"/>
                                      </p:to>
                                    </p:set>
                                    <p:anim calcmode="lin" valueType="num">
                                      <p:cBhvr>
                                        <p:cTn id="12" dur="2000" fill="hold"/>
                                        <p:tgtEl>
                                          <p:spTgt spid="36865"/>
                                        </p:tgtEl>
                                        <p:attrNameLst>
                                          <p:attrName>ppt_w</p:attrName>
                                        </p:attrNameLst>
                                      </p:cBhvr>
                                      <p:tavLst>
                                        <p:tav tm="0">
                                          <p:val>
                                            <p:fltVal val="0"/>
                                          </p:val>
                                        </p:tav>
                                        <p:tav tm="100000">
                                          <p:val>
                                            <p:strVal val="#ppt_w"/>
                                          </p:val>
                                        </p:tav>
                                      </p:tavLst>
                                    </p:anim>
                                    <p:anim calcmode="lin" valueType="num">
                                      <p:cBhvr>
                                        <p:cTn id="13" dur="2000" fill="hold"/>
                                        <p:tgtEl>
                                          <p:spTgt spid="36865"/>
                                        </p:tgtEl>
                                        <p:attrNameLst>
                                          <p:attrName>ppt_h</p:attrName>
                                        </p:attrNameLst>
                                      </p:cBhvr>
                                      <p:tavLst>
                                        <p:tav tm="0">
                                          <p:val>
                                            <p:fltVal val="0"/>
                                          </p:val>
                                        </p:tav>
                                        <p:tav tm="100000">
                                          <p:val>
                                            <p:strVal val="#ppt_h"/>
                                          </p:val>
                                        </p:tav>
                                      </p:tavLst>
                                    </p:anim>
                                    <p:animEffect transition="in" filter="fade">
                                      <p:cBhvr>
                                        <p:cTn id="14" dur="2000"/>
                                        <p:tgtEl>
                                          <p:spTgt spid="368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5" grpId="0"/>
      <p:bldP spid="7" grpId="0"/>
      <p:bldP spid="7" grpId="1"/>
      <p:bldP spid="7" grpId="2"/>
      <p:bldP spid="7" grpId="3"/>
      <p:bldP spid="7" grpId="4"/>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组合 1"/>
          <p:cNvGrpSpPr/>
          <p:nvPr/>
        </p:nvGrpSpPr>
        <p:grpSpPr>
          <a:xfrm>
            <a:off x="318212" y="-315635"/>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5"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10" name="图片 9" descr="logo1"/>
          <p:cNvPicPr>
            <a:picLocks noChangeAspect="1"/>
          </p:cNvPicPr>
          <p:nvPr/>
        </p:nvPicPr>
        <p:blipFill>
          <a:blip r:embed="rId6"/>
          <a:stretch>
            <a:fillRect/>
          </a:stretch>
        </p:blipFill>
        <p:spPr>
          <a:xfrm>
            <a:off x="10310495" y="116840"/>
            <a:ext cx="1681480" cy="423545"/>
          </a:xfrm>
          <a:prstGeom prst="rect">
            <a:avLst/>
          </a:prstGeom>
          <a:noFill/>
          <a:ln w="9525">
            <a:noFill/>
          </a:ln>
        </p:spPr>
      </p:pic>
      <p:sp>
        <p:nvSpPr>
          <p:cNvPr id="23553" name="标题 1"/>
          <p:cNvSpPr>
            <a:spLocks noGrp="1"/>
          </p:cNvSpPr>
          <p:nvPr/>
        </p:nvSpPr>
        <p:spPr>
          <a:xfrm>
            <a:off x="1568450" y="116840"/>
            <a:ext cx="9055735" cy="615315"/>
          </a:xfrm>
          <a:prstGeom prst="rect">
            <a:avLst/>
          </a:prstGeom>
          <a:noFill/>
          <a:ln w="12700">
            <a:noFill/>
          </a:ln>
        </p:spPr>
        <p:txBody>
          <a:bodyPr lIns="0" tIns="0" rIns="0" bIns="0" anchor="ctr"/>
          <a:lstStyle>
            <a:lvl1pPr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vl2pPr indent="2286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2pPr>
            <a:lvl3pPr indent="4572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3pPr>
            <a:lvl4pPr indent="6858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4pPr>
            <a:lvl5pPr indent="9144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5pPr>
            <a:lvl6pPr indent="11430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6pPr>
            <a:lvl7pPr indent="13716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7pPr>
            <a:lvl8pPr indent="16002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8pPr>
            <a:lvl9pPr indent="1828800" defTabSz="584200">
              <a:defRPr sz="6500">
                <a:solidFill>
                  <a:srgbClr val="53585F"/>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9pPr>
          </a:lstStyle>
          <a:p>
            <a:pPr algn="ctr"/>
            <a:r>
              <a:rPr lang="zh-CN" altLang="en-US" sz="3200" dirty="0" smtClean="0">
                <a:solidFill>
                  <a:srgbClr val="FFFFFF"/>
                </a:solidFill>
              </a:rPr>
              <a:t>人生苦短，我用</a:t>
            </a:r>
            <a:r>
              <a:rPr lang="en-US" altLang="zh-CN" sz="3200" dirty="0" smtClean="0">
                <a:solidFill>
                  <a:srgbClr val="FFFFFF"/>
                </a:solidFill>
              </a:rPr>
              <a:t>Python</a:t>
            </a:r>
            <a:r>
              <a:rPr lang="zh-CN" altLang="en-US" sz="3200" dirty="0" smtClean="0">
                <a:solidFill>
                  <a:srgbClr val="FFFFFF"/>
                </a:solidFill>
              </a:rPr>
              <a:t>！</a:t>
            </a:r>
            <a:endParaRPr lang="en-US" altLang="zh-CN" sz="3200" dirty="0">
              <a:solidFill>
                <a:srgbClr val="FFFFFF"/>
              </a:solidFill>
              <a:sym typeface="Wingdings" panose="05000000000000000000" pitchFamily="2" charset="2"/>
            </a:endParaRPr>
          </a:p>
        </p:txBody>
      </p:sp>
      <p:sp>
        <p:nvSpPr>
          <p:cNvPr id="35" name="AutoShape 3"/>
          <p:cNvSpPr>
            <a:spLocks noChangeArrowheads="1"/>
          </p:cNvSpPr>
          <p:nvPr/>
        </p:nvSpPr>
        <p:spPr bwMode="gray">
          <a:xfrm rot="39573186">
            <a:off x="6058063" y="2551460"/>
            <a:ext cx="730250" cy="266700"/>
          </a:xfrm>
          <a:prstGeom prst="rightArrow">
            <a:avLst>
              <a:gd name="adj1" fmla="val 35167"/>
              <a:gd name="adj2" fmla="val 110880"/>
            </a:avLst>
          </a:prstGeom>
          <a:gradFill rotWithShape="1">
            <a:gsLst>
              <a:gs pos="0">
                <a:srgbClr val="5F5F5F">
                  <a:gamma/>
                  <a:shade val="63529"/>
                  <a:invGamma/>
                  <a:alpha val="0"/>
                </a:srgbClr>
              </a:gs>
              <a:gs pos="100000">
                <a:srgbClr val="5F5F5F"/>
              </a:gs>
            </a:gsLst>
            <a:lin ang="0" scaled="1"/>
          </a:gradFill>
          <a:ln w="0" algn="ctr">
            <a:noFill/>
            <a:miter lim="800000"/>
            <a:headEnd/>
            <a:tailEnd/>
          </a:ln>
          <a:effectLst/>
        </p:spPr>
        <p:txBody>
          <a:bodyPr wrap="none" anchor="ctr"/>
          <a:lstStyle/>
          <a:p>
            <a:pPr>
              <a:defRPr/>
            </a:pPr>
            <a:endParaRPr lang="zh-CN" altLang="en-US" kern="0">
              <a:solidFill>
                <a:sysClr val="windowText" lastClr="000000"/>
              </a:solidFill>
            </a:endParaRPr>
          </a:p>
        </p:txBody>
      </p:sp>
      <p:sp>
        <p:nvSpPr>
          <p:cNvPr id="36" name="AutoShape 4"/>
          <p:cNvSpPr>
            <a:spLocks noChangeArrowheads="1"/>
          </p:cNvSpPr>
          <p:nvPr/>
        </p:nvSpPr>
        <p:spPr bwMode="gray">
          <a:xfrm rot="3465783">
            <a:off x="6058857" y="4542979"/>
            <a:ext cx="728662" cy="266700"/>
          </a:xfrm>
          <a:prstGeom prst="rightArrow">
            <a:avLst>
              <a:gd name="adj1" fmla="val 35167"/>
              <a:gd name="adj2" fmla="val 110639"/>
            </a:avLst>
          </a:prstGeom>
          <a:gradFill rotWithShape="1">
            <a:gsLst>
              <a:gs pos="0">
                <a:srgbClr val="5F5F5F">
                  <a:gamma/>
                  <a:shade val="63529"/>
                  <a:invGamma/>
                  <a:alpha val="0"/>
                </a:srgbClr>
              </a:gs>
              <a:gs pos="100000">
                <a:srgbClr val="5F5F5F"/>
              </a:gs>
            </a:gsLst>
            <a:lin ang="0" scaled="1"/>
          </a:gradFill>
          <a:ln w="0" algn="ctr">
            <a:noFill/>
            <a:miter lim="800000"/>
            <a:headEnd/>
            <a:tailEnd/>
          </a:ln>
          <a:effectLst/>
        </p:spPr>
        <p:txBody>
          <a:bodyPr wrap="none" anchor="ctr"/>
          <a:lstStyle/>
          <a:p>
            <a:pPr>
              <a:defRPr/>
            </a:pPr>
            <a:endParaRPr lang="zh-CN" altLang="en-US" kern="0">
              <a:solidFill>
                <a:sysClr val="windowText" lastClr="000000"/>
              </a:solidFill>
            </a:endParaRPr>
          </a:p>
        </p:txBody>
      </p:sp>
      <p:sp>
        <p:nvSpPr>
          <p:cNvPr id="37" name="AutoShape 5"/>
          <p:cNvSpPr>
            <a:spLocks noChangeArrowheads="1"/>
          </p:cNvSpPr>
          <p:nvPr/>
        </p:nvSpPr>
        <p:spPr bwMode="gray">
          <a:xfrm rot="35969022">
            <a:off x="4937288" y="2622898"/>
            <a:ext cx="728662" cy="265112"/>
          </a:xfrm>
          <a:prstGeom prst="rightArrow">
            <a:avLst>
              <a:gd name="adj1" fmla="val 35167"/>
              <a:gd name="adj2" fmla="val 111302"/>
            </a:avLst>
          </a:prstGeom>
          <a:gradFill rotWithShape="1">
            <a:gsLst>
              <a:gs pos="0">
                <a:srgbClr val="5F5F5F">
                  <a:gamma/>
                  <a:shade val="63529"/>
                  <a:invGamma/>
                  <a:alpha val="0"/>
                </a:srgbClr>
              </a:gs>
              <a:gs pos="100000">
                <a:srgbClr val="5F5F5F"/>
              </a:gs>
            </a:gsLst>
            <a:lin ang="0" scaled="1"/>
          </a:gradFill>
          <a:ln w="0" algn="ctr">
            <a:noFill/>
            <a:miter lim="800000"/>
            <a:headEnd/>
            <a:tailEnd/>
          </a:ln>
          <a:effectLst/>
        </p:spPr>
        <p:txBody>
          <a:bodyPr wrap="none" anchor="ctr"/>
          <a:lstStyle/>
          <a:p>
            <a:pPr>
              <a:defRPr/>
            </a:pPr>
            <a:endParaRPr lang="zh-CN" altLang="en-US" kern="0">
              <a:solidFill>
                <a:sysClr val="windowText" lastClr="000000"/>
              </a:solidFill>
            </a:endParaRPr>
          </a:p>
        </p:txBody>
      </p:sp>
      <p:sp>
        <p:nvSpPr>
          <p:cNvPr id="38" name="AutoShape 6"/>
          <p:cNvSpPr>
            <a:spLocks noChangeArrowheads="1"/>
          </p:cNvSpPr>
          <p:nvPr/>
        </p:nvSpPr>
        <p:spPr bwMode="gray">
          <a:xfrm rot="7535209">
            <a:off x="4902362" y="4513611"/>
            <a:ext cx="728663" cy="265112"/>
          </a:xfrm>
          <a:prstGeom prst="rightArrow">
            <a:avLst>
              <a:gd name="adj1" fmla="val 35167"/>
              <a:gd name="adj2" fmla="val 111302"/>
            </a:avLst>
          </a:prstGeom>
          <a:gradFill rotWithShape="1">
            <a:gsLst>
              <a:gs pos="0">
                <a:srgbClr val="5F5F5F">
                  <a:gamma/>
                  <a:shade val="63529"/>
                  <a:invGamma/>
                  <a:alpha val="0"/>
                </a:srgbClr>
              </a:gs>
              <a:gs pos="100000">
                <a:srgbClr val="5F5F5F"/>
              </a:gs>
            </a:gsLst>
            <a:lin ang="0" scaled="1"/>
          </a:gradFill>
          <a:ln w="0" algn="ctr">
            <a:noFill/>
            <a:miter lim="800000"/>
            <a:headEnd/>
            <a:tailEnd/>
          </a:ln>
          <a:effectLst/>
        </p:spPr>
        <p:txBody>
          <a:bodyPr wrap="none" anchor="ctr"/>
          <a:lstStyle/>
          <a:p>
            <a:pPr>
              <a:defRPr/>
            </a:pPr>
            <a:endParaRPr lang="zh-CN" altLang="en-US" kern="0">
              <a:solidFill>
                <a:sysClr val="windowText" lastClr="000000"/>
              </a:solidFill>
            </a:endParaRPr>
          </a:p>
        </p:txBody>
      </p:sp>
      <p:sp>
        <p:nvSpPr>
          <p:cNvPr id="39" name="AutoShape 7"/>
          <p:cNvSpPr>
            <a:spLocks noChangeArrowheads="1"/>
          </p:cNvSpPr>
          <p:nvPr/>
        </p:nvSpPr>
        <p:spPr bwMode="gray">
          <a:xfrm>
            <a:off x="6591463" y="3589685"/>
            <a:ext cx="728662" cy="266700"/>
          </a:xfrm>
          <a:prstGeom prst="rightArrow">
            <a:avLst>
              <a:gd name="adj1" fmla="val 35167"/>
              <a:gd name="adj2" fmla="val 110639"/>
            </a:avLst>
          </a:prstGeom>
          <a:gradFill rotWithShape="1">
            <a:gsLst>
              <a:gs pos="0">
                <a:srgbClr val="5F5F5F">
                  <a:gamma/>
                  <a:shade val="63529"/>
                  <a:invGamma/>
                  <a:alpha val="0"/>
                </a:srgbClr>
              </a:gs>
              <a:gs pos="100000">
                <a:srgbClr val="5F5F5F"/>
              </a:gs>
            </a:gsLst>
            <a:lin ang="0" scaled="1"/>
          </a:gradFill>
          <a:ln w="0" algn="ctr">
            <a:noFill/>
            <a:miter lim="800000"/>
            <a:headEnd/>
            <a:tailEnd/>
          </a:ln>
          <a:effectLst/>
        </p:spPr>
        <p:txBody>
          <a:bodyPr wrap="none" anchor="ctr"/>
          <a:lstStyle/>
          <a:p>
            <a:pPr>
              <a:defRPr/>
            </a:pPr>
            <a:endParaRPr lang="zh-CN" altLang="en-US" kern="0">
              <a:solidFill>
                <a:sysClr val="windowText" lastClr="000000"/>
              </a:solidFill>
            </a:endParaRPr>
          </a:p>
        </p:txBody>
      </p:sp>
      <p:sp>
        <p:nvSpPr>
          <p:cNvPr id="40" name="AutoShape 8"/>
          <p:cNvSpPr>
            <a:spLocks noChangeArrowheads="1"/>
          </p:cNvSpPr>
          <p:nvPr/>
        </p:nvSpPr>
        <p:spPr bwMode="gray">
          <a:xfrm rot="-10800000">
            <a:off x="4373725" y="3584923"/>
            <a:ext cx="795338" cy="265112"/>
          </a:xfrm>
          <a:prstGeom prst="rightArrow">
            <a:avLst>
              <a:gd name="adj1" fmla="val 35167"/>
              <a:gd name="adj2" fmla="val 121486"/>
            </a:avLst>
          </a:prstGeom>
          <a:gradFill rotWithShape="1">
            <a:gsLst>
              <a:gs pos="0">
                <a:srgbClr val="5F5F5F">
                  <a:gamma/>
                  <a:shade val="63529"/>
                  <a:invGamma/>
                  <a:alpha val="0"/>
                </a:srgbClr>
              </a:gs>
              <a:gs pos="100000">
                <a:srgbClr val="5F5F5F"/>
              </a:gs>
            </a:gsLst>
            <a:lin ang="0" scaled="1"/>
          </a:gradFill>
          <a:ln w="0" algn="ctr">
            <a:noFill/>
            <a:miter lim="800000"/>
            <a:headEnd/>
            <a:tailEnd/>
          </a:ln>
          <a:effectLst/>
        </p:spPr>
        <p:txBody>
          <a:bodyPr wrap="none" anchor="ctr"/>
          <a:lstStyle/>
          <a:p>
            <a:pPr>
              <a:defRPr/>
            </a:pPr>
            <a:endParaRPr lang="zh-CN" altLang="en-US" kern="0">
              <a:solidFill>
                <a:sysClr val="windowText" lastClr="000000"/>
              </a:solidFill>
            </a:endParaRPr>
          </a:p>
        </p:txBody>
      </p:sp>
      <p:sp>
        <p:nvSpPr>
          <p:cNvPr id="41" name="Oval 9"/>
          <p:cNvSpPr>
            <a:spLocks noChangeArrowheads="1"/>
          </p:cNvSpPr>
          <p:nvPr/>
        </p:nvSpPr>
        <p:spPr bwMode="gray">
          <a:xfrm>
            <a:off x="4140363" y="1962498"/>
            <a:ext cx="3444875" cy="3446462"/>
          </a:xfrm>
          <a:prstGeom prst="ellipse">
            <a:avLst/>
          </a:prstGeom>
          <a:noFill/>
          <a:ln w="38100" algn="ctr">
            <a:solidFill>
              <a:srgbClr val="5F5F5F"/>
            </a:solidFill>
            <a:round/>
            <a:headEnd/>
            <a:tailEnd/>
          </a:ln>
          <a:effectLst/>
        </p:spPr>
        <p:txBody>
          <a:bodyPr anchor="ctr">
            <a:spAutoFit/>
          </a:bodyPr>
          <a:lstStyle/>
          <a:p>
            <a:pPr>
              <a:defRPr/>
            </a:pPr>
            <a:endParaRPr lang="zh-CN" altLang="en-US" kern="0">
              <a:solidFill>
                <a:sysClr val="windowText" lastClr="000000"/>
              </a:solidFill>
            </a:endParaRPr>
          </a:p>
        </p:txBody>
      </p:sp>
      <p:grpSp>
        <p:nvGrpSpPr>
          <p:cNvPr id="42" name="Group 10"/>
          <p:cNvGrpSpPr>
            <a:grpSpLocks/>
          </p:cNvGrpSpPr>
          <p:nvPr/>
        </p:nvGrpSpPr>
        <p:grpSpPr bwMode="auto">
          <a:xfrm>
            <a:off x="4826163" y="2721323"/>
            <a:ext cx="1989137" cy="1987550"/>
            <a:chOff x="2238" y="1769"/>
            <a:chExt cx="1361" cy="1361"/>
          </a:xfrm>
        </p:grpSpPr>
        <p:sp>
          <p:nvSpPr>
            <p:cNvPr id="43" name="Oval 11"/>
            <p:cNvSpPr>
              <a:spLocks noChangeArrowheads="1"/>
            </p:cNvSpPr>
            <p:nvPr/>
          </p:nvSpPr>
          <p:spPr bwMode="gray">
            <a:xfrm>
              <a:off x="2238" y="1769"/>
              <a:ext cx="1361" cy="1361"/>
            </a:xfrm>
            <a:prstGeom prst="ellipse">
              <a:avLst/>
            </a:prstGeom>
            <a:gradFill rotWithShape="1">
              <a:gsLst>
                <a:gs pos="0">
                  <a:srgbClr val="0099CC">
                    <a:gamma/>
                    <a:tint val="42353"/>
                    <a:invGamma/>
                  </a:srgbClr>
                </a:gs>
                <a:gs pos="50000">
                  <a:srgbClr val="0099CC"/>
                </a:gs>
                <a:gs pos="100000">
                  <a:srgbClr val="0099CC">
                    <a:gamma/>
                    <a:tint val="42353"/>
                    <a:invGamma/>
                  </a:srgbClr>
                </a:gs>
              </a:gsLst>
              <a:lin ang="2700000" scaled="1"/>
            </a:gradFill>
            <a:ln w="38100" algn="ctr">
              <a:noFill/>
              <a:round/>
              <a:headEnd/>
              <a:tailEnd/>
            </a:ln>
            <a:effectLst/>
          </p:spPr>
          <p:txBody>
            <a:bodyPr wrap="none" anchor="ctr">
              <a:spAutoFit/>
            </a:bodyPr>
            <a:lstStyle/>
            <a:p>
              <a:pPr>
                <a:defRPr/>
              </a:pPr>
              <a:endParaRPr lang="zh-CN" altLang="en-US" kern="0">
                <a:solidFill>
                  <a:sysClr val="windowText" lastClr="000000"/>
                </a:solidFill>
              </a:endParaRPr>
            </a:p>
          </p:txBody>
        </p:sp>
        <p:sp>
          <p:nvSpPr>
            <p:cNvPr id="44" name="Oval 12"/>
            <p:cNvSpPr>
              <a:spLocks noChangeArrowheads="1"/>
            </p:cNvSpPr>
            <p:nvPr/>
          </p:nvSpPr>
          <p:spPr bwMode="gray">
            <a:xfrm>
              <a:off x="2327" y="1858"/>
              <a:ext cx="1183" cy="1183"/>
            </a:xfrm>
            <a:prstGeom prst="ellipse">
              <a:avLst/>
            </a:prstGeom>
            <a:gradFill rotWithShape="1">
              <a:gsLst>
                <a:gs pos="0">
                  <a:srgbClr val="0099CC">
                    <a:gamma/>
                    <a:shade val="54118"/>
                    <a:invGamma/>
                  </a:srgbClr>
                </a:gs>
                <a:gs pos="50000">
                  <a:srgbClr val="0099CC"/>
                </a:gs>
                <a:gs pos="100000">
                  <a:srgbClr val="0099CC">
                    <a:gamma/>
                    <a:shade val="54118"/>
                    <a:invGamma/>
                  </a:srgbClr>
                </a:gs>
              </a:gsLst>
              <a:lin ang="18900000" scaled="1"/>
            </a:gradFill>
            <a:ln w="38100" algn="ctr">
              <a:noFill/>
              <a:round/>
              <a:headEnd/>
              <a:tailEnd/>
            </a:ln>
            <a:effectLst/>
          </p:spPr>
          <p:txBody>
            <a:bodyPr anchor="ctr">
              <a:spAutoFit/>
            </a:bodyPr>
            <a:lstStyle/>
            <a:p>
              <a:pPr>
                <a:defRPr/>
              </a:pPr>
              <a:endParaRPr lang="zh-CN" altLang="en-US" kern="0">
                <a:solidFill>
                  <a:sysClr val="windowText" lastClr="000000"/>
                </a:solidFill>
              </a:endParaRPr>
            </a:p>
          </p:txBody>
        </p:sp>
        <p:sp>
          <p:nvSpPr>
            <p:cNvPr id="45" name="Oval 13"/>
            <p:cNvSpPr>
              <a:spLocks noChangeArrowheads="1"/>
            </p:cNvSpPr>
            <p:nvPr/>
          </p:nvSpPr>
          <p:spPr bwMode="gray">
            <a:xfrm>
              <a:off x="2328" y="1860"/>
              <a:ext cx="1183" cy="1183"/>
            </a:xfrm>
            <a:prstGeom prst="ellipse">
              <a:avLst/>
            </a:prstGeom>
            <a:gradFill rotWithShape="1">
              <a:gsLst>
                <a:gs pos="0">
                  <a:srgbClr val="0099CC">
                    <a:gamma/>
                    <a:shade val="63529"/>
                    <a:invGamma/>
                  </a:srgbClr>
                </a:gs>
                <a:gs pos="100000">
                  <a:srgbClr val="0099CC">
                    <a:alpha val="0"/>
                  </a:srgbClr>
                </a:gs>
              </a:gsLst>
              <a:lin ang="2700000" scaled="1"/>
            </a:gradFill>
            <a:ln w="38100" algn="ctr">
              <a:noFill/>
              <a:round/>
              <a:headEnd/>
              <a:tailEnd/>
            </a:ln>
            <a:effectLst/>
          </p:spPr>
          <p:txBody>
            <a:bodyPr anchor="ctr">
              <a:spAutoFit/>
            </a:bodyPr>
            <a:lstStyle/>
            <a:p>
              <a:pPr>
                <a:defRPr/>
              </a:pPr>
              <a:endParaRPr lang="zh-CN" altLang="en-US" kern="0">
                <a:solidFill>
                  <a:sysClr val="windowText" lastClr="000000"/>
                </a:solidFill>
              </a:endParaRPr>
            </a:p>
          </p:txBody>
        </p:sp>
        <p:sp>
          <p:nvSpPr>
            <p:cNvPr id="46" name="Oval 14"/>
            <p:cNvSpPr>
              <a:spLocks noChangeArrowheads="1"/>
            </p:cNvSpPr>
            <p:nvPr/>
          </p:nvSpPr>
          <p:spPr bwMode="gray">
            <a:xfrm>
              <a:off x="2391" y="1917"/>
              <a:ext cx="1065" cy="1065"/>
            </a:xfrm>
            <a:prstGeom prst="ellipse">
              <a:avLst/>
            </a:prstGeom>
            <a:solidFill>
              <a:srgbClr val="333333"/>
            </a:solidFill>
            <a:ln w="38100" algn="ctr">
              <a:noFill/>
              <a:round/>
              <a:headEnd/>
              <a:tailEnd/>
            </a:ln>
            <a:effectLst/>
          </p:spPr>
          <p:txBody>
            <a:bodyPr anchor="ctr">
              <a:spAutoFit/>
            </a:bodyPr>
            <a:lstStyle/>
            <a:p>
              <a:pPr>
                <a:defRPr/>
              </a:pPr>
              <a:endParaRPr lang="zh-CN" altLang="en-US" kern="0">
                <a:solidFill>
                  <a:sysClr val="windowText" lastClr="000000"/>
                </a:solidFill>
              </a:endParaRPr>
            </a:p>
          </p:txBody>
        </p:sp>
        <p:grpSp>
          <p:nvGrpSpPr>
            <p:cNvPr id="47" name="Group 15"/>
            <p:cNvGrpSpPr>
              <a:grpSpLocks/>
            </p:cNvGrpSpPr>
            <p:nvPr/>
          </p:nvGrpSpPr>
          <p:grpSpPr bwMode="auto">
            <a:xfrm>
              <a:off x="2410" y="1929"/>
              <a:ext cx="1031" cy="1031"/>
              <a:chOff x="4166" y="1706"/>
              <a:chExt cx="1252" cy="1252"/>
            </a:xfrm>
          </p:grpSpPr>
          <p:sp>
            <p:nvSpPr>
              <p:cNvPr id="49" name="Oval 16"/>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pPr>
                  <a:defRPr/>
                </a:pPr>
                <a:endParaRPr lang="zh-CN" altLang="en-US" kern="0">
                  <a:solidFill>
                    <a:sysClr val="windowText" lastClr="000000"/>
                  </a:solidFill>
                </a:endParaRPr>
              </a:p>
            </p:txBody>
          </p:sp>
          <p:sp>
            <p:nvSpPr>
              <p:cNvPr id="50" name="Oval 17"/>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pPr>
                  <a:defRPr/>
                </a:pPr>
                <a:endParaRPr lang="zh-CN" altLang="en-US" kern="0">
                  <a:solidFill>
                    <a:sysClr val="windowText" lastClr="000000"/>
                  </a:solidFill>
                </a:endParaRPr>
              </a:p>
            </p:txBody>
          </p:sp>
          <p:sp>
            <p:nvSpPr>
              <p:cNvPr id="51" name="Oval 18"/>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pPr>
                  <a:defRPr/>
                </a:pPr>
                <a:endParaRPr lang="zh-CN" altLang="en-US" kern="0">
                  <a:solidFill>
                    <a:sysClr val="windowText" lastClr="000000"/>
                  </a:solidFill>
                </a:endParaRPr>
              </a:p>
            </p:txBody>
          </p:sp>
          <p:sp>
            <p:nvSpPr>
              <p:cNvPr id="52" name="Oval 19"/>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pPr>
                  <a:defRPr/>
                </a:pPr>
                <a:endParaRPr lang="zh-CN" altLang="en-US" kern="0">
                  <a:solidFill>
                    <a:sysClr val="windowText" lastClr="000000"/>
                  </a:solidFill>
                </a:endParaRPr>
              </a:p>
            </p:txBody>
          </p:sp>
        </p:grpSp>
        <p:sp>
          <p:nvSpPr>
            <p:cNvPr id="48" name="Text Box 20"/>
            <p:cNvSpPr txBox="1">
              <a:spLocks noChangeArrowheads="1"/>
            </p:cNvSpPr>
            <p:nvPr/>
          </p:nvSpPr>
          <p:spPr bwMode="gray">
            <a:xfrm>
              <a:off x="2535" y="2215"/>
              <a:ext cx="782" cy="569"/>
            </a:xfrm>
            <a:prstGeom prst="rect">
              <a:avLst/>
            </a:prstGeom>
            <a:noFill/>
            <a:ln w="9525" algn="ctr">
              <a:noFill/>
              <a:miter lim="800000"/>
              <a:headEnd/>
              <a:tailEnd/>
            </a:ln>
            <a:effectLst/>
          </p:spPr>
          <p:txBody>
            <a:bodyPr wrap="none">
              <a:spAutoFit/>
            </a:bodyPr>
            <a:lstStyle/>
            <a:p>
              <a:pPr algn="ctr" eaLnBrk="0" hangingPunct="0">
                <a:defRPr/>
              </a:pPr>
              <a:r>
                <a:rPr lang="en-US" altLang="zh-CN" sz="2400" kern="0" dirty="0" smtClean="0">
                  <a:solidFill>
                    <a:srgbClr val="080808"/>
                  </a:solidFill>
                  <a:ea typeface="宋体" charset="-122"/>
                </a:rPr>
                <a:t>Python</a:t>
              </a:r>
            </a:p>
            <a:p>
              <a:pPr algn="ctr" eaLnBrk="0" hangingPunct="0">
                <a:defRPr/>
              </a:pPr>
              <a:r>
                <a:rPr lang="zh-CN" altLang="en-US" sz="2400" kern="0" dirty="0" smtClean="0">
                  <a:solidFill>
                    <a:srgbClr val="080808"/>
                  </a:solidFill>
                  <a:ea typeface="宋体" charset="-122"/>
                </a:rPr>
                <a:t>特点</a:t>
              </a:r>
              <a:endParaRPr lang="en-US" altLang="zh-CN" sz="2400" kern="0" dirty="0">
                <a:solidFill>
                  <a:srgbClr val="080808"/>
                </a:solidFill>
                <a:ea typeface="宋体" charset="-122"/>
              </a:endParaRPr>
            </a:p>
          </p:txBody>
        </p:sp>
      </p:grpSp>
      <p:sp>
        <p:nvSpPr>
          <p:cNvPr id="53" name="AutoShape 21"/>
          <p:cNvSpPr>
            <a:spLocks noChangeArrowheads="1"/>
          </p:cNvSpPr>
          <p:nvPr/>
        </p:nvSpPr>
        <p:spPr bwMode="gray">
          <a:xfrm>
            <a:off x="1876577" y="3399199"/>
            <a:ext cx="2384425" cy="563563"/>
          </a:xfrm>
          <a:prstGeom prst="roundRect">
            <a:avLst>
              <a:gd name="adj" fmla="val 16667"/>
            </a:avLst>
          </a:prstGeom>
          <a:gradFill rotWithShape="1">
            <a:gsLst>
              <a:gs pos="0">
                <a:srgbClr val="EEC100"/>
              </a:gs>
              <a:gs pos="100000">
                <a:srgbClr val="EEC100">
                  <a:gamma/>
                  <a:shade val="46275"/>
                  <a:invGamma/>
                </a:srgb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sz="2400" kern="0" dirty="0" smtClean="0">
                <a:solidFill>
                  <a:srgbClr val="FEFEFE"/>
                </a:solidFill>
                <a:latin typeface="华文新魏" pitchFamily="2" charset="-122"/>
                <a:ea typeface="华文新魏" pitchFamily="2" charset="-122"/>
              </a:rPr>
              <a:t>丰富的库</a:t>
            </a:r>
            <a:endParaRPr lang="en-US" altLang="zh-CN" sz="2400" kern="0" dirty="0">
              <a:solidFill>
                <a:srgbClr val="FEFEFE"/>
              </a:solidFill>
              <a:latin typeface="华文新魏" pitchFamily="2" charset="-122"/>
              <a:ea typeface="华文新魏" pitchFamily="2" charset="-122"/>
            </a:endParaRPr>
          </a:p>
        </p:txBody>
      </p:sp>
      <p:sp>
        <p:nvSpPr>
          <p:cNvPr id="54" name="AutoShape 22"/>
          <p:cNvSpPr>
            <a:spLocks noChangeArrowheads="1"/>
          </p:cNvSpPr>
          <p:nvPr/>
        </p:nvSpPr>
        <p:spPr bwMode="gray">
          <a:xfrm>
            <a:off x="2590957" y="1899000"/>
            <a:ext cx="2384425" cy="563564"/>
          </a:xfrm>
          <a:prstGeom prst="roundRect">
            <a:avLst>
              <a:gd name="adj" fmla="val 16667"/>
            </a:avLst>
          </a:prstGeom>
          <a:gradFill rotWithShape="1">
            <a:gsLst>
              <a:gs pos="0">
                <a:srgbClr val="F29000"/>
              </a:gs>
              <a:gs pos="100000">
                <a:srgbClr val="F29000">
                  <a:gamma/>
                  <a:shade val="46275"/>
                  <a:invGamma/>
                </a:srgb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sz="2400" kern="0" dirty="0" smtClean="0">
                <a:solidFill>
                  <a:srgbClr val="FEFEFE"/>
                </a:solidFill>
                <a:latin typeface="华文新魏" pitchFamily="2" charset="-122"/>
                <a:ea typeface="华文新魏" pitchFamily="2" charset="-122"/>
              </a:rPr>
              <a:t>简单、易学</a:t>
            </a:r>
            <a:endParaRPr lang="en-US" altLang="zh-CN" sz="2400" kern="0" dirty="0">
              <a:solidFill>
                <a:srgbClr val="FEFEFE"/>
              </a:solidFill>
              <a:latin typeface="华文新魏" pitchFamily="2" charset="-122"/>
              <a:ea typeface="华文新魏" pitchFamily="2" charset="-122"/>
            </a:endParaRPr>
          </a:p>
        </p:txBody>
      </p:sp>
      <p:sp>
        <p:nvSpPr>
          <p:cNvPr id="55" name="AutoShape 23"/>
          <p:cNvSpPr>
            <a:spLocks noChangeArrowheads="1"/>
          </p:cNvSpPr>
          <p:nvPr/>
        </p:nvSpPr>
        <p:spPr bwMode="gray">
          <a:xfrm>
            <a:off x="2590957" y="4891456"/>
            <a:ext cx="2384425" cy="642942"/>
          </a:xfrm>
          <a:prstGeom prst="roundRect">
            <a:avLst>
              <a:gd name="adj" fmla="val 16667"/>
            </a:avLst>
          </a:prstGeom>
          <a:gradFill rotWithShape="1">
            <a:gsLst>
              <a:gs pos="0">
                <a:srgbClr val="53AADB"/>
              </a:gs>
              <a:gs pos="100000">
                <a:srgbClr val="53AADB">
                  <a:gamma/>
                  <a:shade val="46275"/>
                  <a:invGamma/>
                </a:srgbClr>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sz="2400" kern="0" dirty="0" smtClean="0">
                <a:solidFill>
                  <a:srgbClr val="FEFEFE"/>
                </a:solidFill>
                <a:latin typeface="华文新魏" pitchFamily="2" charset="-122"/>
                <a:ea typeface="华文新魏" pitchFamily="2" charset="-122"/>
              </a:rPr>
              <a:t>可扩展、可嵌入</a:t>
            </a:r>
            <a:endParaRPr lang="en-US" altLang="zh-CN" sz="2400" kern="0" dirty="0">
              <a:solidFill>
                <a:srgbClr val="FEFEFE"/>
              </a:solidFill>
              <a:latin typeface="华文新魏" pitchFamily="2" charset="-122"/>
              <a:ea typeface="华文新魏" pitchFamily="2" charset="-122"/>
            </a:endParaRPr>
          </a:p>
        </p:txBody>
      </p:sp>
      <p:sp>
        <p:nvSpPr>
          <p:cNvPr id="56" name="AutoShape 24"/>
          <p:cNvSpPr>
            <a:spLocks noChangeArrowheads="1"/>
          </p:cNvSpPr>
          <p:nvPr/>
        </p:nvSpPr>
        <p:spPr bwMode="gray">
          <a:xfrm>
            <a:off x="7421725" y="3399199"/>
            <a:ext cx="2454275" cy="563563"/>
          </a:xfrm>
          <a:prstGeom prst="roundRect">
            <a:avLst>
              <a:gd name="adj" fmla="val 16667"/>
            </a:avLst>
          </a:prstGeom>
          <a:gradFill rotWithShape="1">
            <a:gsLst>
              <a:gs pos="0">
                <a:srgbClr val="EEC100">
                  <a:gamma/>
                  <a:shade val="46275"/>
                  <a:invGamma/>
                </a:srgbClr>
              </a:gs>
              <a:gs pos="100000">
                <a:srgbClr val="EEC100"/>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sz="2400" kern="0" dirty="0" smtClean="0">
                <a:solidFill>
                  <a:srgbClr val="FEFEFE"/>
                </a:solidFill>
                <a:latin typeface="华文新魏" pitchFamily="2" charset="-122"/>
                <a:ea typeface="华文新魏" pitchFamily="2" charset="-122"/>
              </a:rPr>
              <a:t>解释性</a:t>
            </a:r>
            <a:endParaRPr lang="en-US" altLang="zh-CN" sz="2400" kern="0" dirty="0">
              <a:solidFill>
                <a:srgbClr val="FEFEFE"/>
              </a:solidFill>
              <a:latin typeface="华文新魏" pitchFamily="2" charset="-122"/>
              <a:ea typeface="华文新魏" pitchFamily="2" charset="-122"/>
            </a:endParaRPr>
          </a:p>
        </p:txBody>
      </p:sp>
      <p:sp>
        <p:nvSpPr>
          <p:cNvPr id="57" name="AutoShape 25"/>
          <p:cNvSpPr>
            <a:spLocks noChangeArrowheads="1"/>
          </p:cNvSpPr>
          <p:nvPr/>
        </p:nvSpPr>
        <p:spPr bwMode="gray">
          <a:xfrm>
            <a:off x="6708978" y="1899000"/>
            <a:ext cx="2454275" cy="563564"/>
          </a:xfrm>
          <a:prstGeom prst="roundRect">
            <a:avLst>
              <a:gd name="adj" fmla="val 16667"/>
            </a:avLst>
          </a:prstGeom>
          <a:gradFill rotWithShape="1">
            <a:gsLst>
              <a:gs pos="0">
                <a:srgbClr val="F29000">
                  <a:gamma/>
                  <a:shade val="46275"/>
                  <a:invGamma/>
                </a:srgbClr>
              </a:gs>
              <a:gs pos="100000">
                <a:srgbClr val="F29000"/>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sz="2400" kern="0" dirty="0" smtClean="0">
                <a:solidFill>
                  <a:srgbClr val="FEFEFE"/>
                </a:solidFill>
                <a:latin typeface="华文新魏" pitchFamily="2" charset="-122"/>
                <a:ea typeface="华文新魏" pitchFamily="2" charset="-122"/>
              </a:rPr>
              <a:t>面向对象、高层</a:t>
            </a:r>
            <a:endParaRPr lang="en-US" altLang="zh-CN" sz="2400" kern="0" dirty="0">
              <a:solidFill>
                <a:srgbClr val="FEFEFE"/>
              </a:solidFill>
              <a:latin typeface="华文新魏" pitchFamily="2" charset="-122"/>
              <a:ea typeface="华文新魏" pitchFamily="2" charset="-122"/>
            </a:endParaRPr>
          </a:p>
        </p:txBody>
      </p:sp>
      <p:sp>
        <p:nvSpPr>
          <p:cNvPr id="58" name="AutoShape 26"/>
          <p:cNvSpPr>
            <a:spLocks noChangeArrowheads="1"/>
          </p:cNvSpPr>
          <p:nvPr/>
        </p:nvSpPr>
        <p:spPr bwMode="gray">
          <a:xfrm>
            <a:off x="6708978" y="4891456"/>
            <a:ext cx="2454275" cy="642942"/>
          </a:xfrm>
          <a:prstGeom prst="roundRect">
            <a:avLst>
              <a:gd name="adj" fmla="val 16667"/>
            </a:avLst>
          </a:prstGeom>
          <a:gradFill rotWithShape="1">
            <a:gsLst>
              <a:gs pos="0">
                <a:srgbClr val="53AADB">
                  <a:gamma/>
                  <a:shade val="46275"/>
                  <a:invGamma/>
                </a:srgbClr>
              </a:gs>
              <a:gs pos="100000">
                <a:srgbClr val="53AADB"/>
              </a:gs>
            </a:gsLst>
            <a:lin ang="0" scaled="1"/>
          </a:gradFill>
          <a:ln w="28575">
            <a:solidFill>
              <a:srgbClr val="FEFEFE"/>
            </a:solidFill>
            <a:round/>
            <a:headEnd/>
            <a:tailEnd/>
          </a:ln>
          <a:effectLst>
            <a:outerShdw dist="107763" dir="2700000" algn="ctr" rotWithShape="0">
              <a:srgbClr val="000000">
                <a:alpha val="50000"/>
              </a:srgbClr>
            </a:outerShdw>
          </a:effectLst>
        </p:spPr>
        <p:txBody>
          <a:bodyPr wrap="none" anchor="ctr"/>
          <a:lstStyle/>
          <a:p>
            <a:pPr algn="ctr" eaLnBrk="0" hangingPunct="0">
              <a:defRPr/>
            </a:pPr>
            <a:r>
              <a:rPr lang="zh-CN" altLang="en-US" sz="2400" kern="100" dirty="0" smtClean="0">
                <a:solidFill>
                  <a:srgbClr val="F8F8F8"/>
                </a:solidFill>
                <a:latin typeface="华文新魏" pitchFamily="2" charset="-122"/>
                <a:ea typeface="华文新魏" pitchFamily="2" charset="-122"/>
                <a:cs typeface="Times New Roman"/>
              </a:rPr>
              <a:t>免费开源、可移植</a:t>
            </a:r>
            <a:endParaRPr lang="en-US" altLang="zh-CN" sz="2400" kern="0" dirty="0">
              <a:solidFill>
                <a:srgbClr val="F8F8F8"/>
              </a:solidFill>
              <a:latin typeface="华文新魏" pitchFamily="2" charset="-122"/>
              <a:ea typeface="华文新魏" pitchFamily="2" charset="-122"/>
            </a:endParaRPr>
          </a:p>
        </p:txBody>
      </p:sp>
    </p:spTree>
    <p:custDataLst>
      <p:tags r:id="rId1"/>
    </p:custDataLst>
    <p:extLst>
      <p:ext uri="{BB962C8B-B14F-4D97-AF65-F5344CB8AC3E}">
        <p14:creationId xmlns:p14="http://schemas.microsoft.com/office/powerpoint/2010/main" val="3127485066"/>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1026" name="Picture 2" descr="http://www.mobiletrain.org/page/python/img/python/con1_img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6000" y="2304000"/>
            <a:ext cx="4410075" cy="27051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300510" y="2566050"/>
            <a:ext cx="6096000" cy="2400657"/>
          </a:xfrm>
          <a:prstGeom prst="rect">
            <a:avLst/>
          </a:prstGeom>
        </p:spPr>
        <p:txBody>
          <a:bodyPr>
            <a:spAutoFit/>
          </a:bodyPr>
          <a:lstStyle/>
          <a:p>
            <a:pPr>
              <a:lnSpc>
                <a:spcPct val="150000"/>
              </a:lnSpc>
            </a:pPr>
            <a:r>
              <a:rPr lang="zh-CN" altLang="en-US" sz="2000" dirty="0">
                <a:solidFill>
                  <a:srgbClr val="FFFFFF">
                    <a:lumMod val="95000"/>
                  </a:srgbClr>
                </a:solidFill>
              </a:rPr>
              <a:t>完成同一个任务，</a:t>
            </a:r>
            <a:r>
              <a:rPr lang="en-US" altLang="zh-CN" sz="2000" dirty="0">
                <a:solidFill>
                  <a:srgbClr val="FFFFFF">
                    <a:lumMod val="95000"/>
                  </a:srgbClr>
                </a:solidFill>
              </a:rPr>
              <a:t>C</a:t>
            </a:r>
            <a:r>
              <a:rPr lang="zh-CN" altLang="en-US" sz="2000" dirty="0">
                <a:solidFill>
                  <a:srgbClr val="FFFFFF">
                    <a:lumMod val="95000"/>
                  </a:srgbClr>
                </a:solidFill>
              </a:rPr>
              <a:t>语言要写</a:t>
            </a:r>
            <a:r>
              <a:rPr lang="en-US" altLang="zh-CN" sz="2000" dirty="0">
                <a:solidFill>
                  <a:srgbClr val="FFFFFF">
                    <a:lumMod val="95000"/>
                  </a:srgbClr>
                </a:solidFill>
              </a:rPr>
              <a:t>1000</a:t>
            </a:r>
            <a:r>
              <a:rPr lang="zh-CN" altLang="en-US" sz="2000" dirty="0">
                <a:solidFill>
                  <a:srgbClr val="FFFFFF">
                    <a:lumMod val="95000"/>
                  </a:srgbClr>
                </a:solidFill>
              </a:rPr>
              <a:t>行代码，</a:t>
            </a:r>
            <a:r>
              <a:rPr lang="en-US" altLang="zh-CN" sz="2000" dirty="0">
                <a:solidFill>
                  <a:srgbClr val="FFFFFF">
                    <a:lumMod val="95000"/>
                  </a:srgbClr>
                </a:solidFill>
              </a:rPr>
              <a:t>Java</a:t>
            </a:r>
            <a:r>
              <a:rPr lang="zh-CN" altLang="en-US" sz="2000" dirty="0">
                <a:solidFill>
                  <a:srgbClr val="FFFFFF">
                    <a:lumMod val="95000"/>
                  </a:srgbClr>
                </a:solidFill>
              </a:rPr>
              <a:t>只需要写</a:t>
            </a:r>
            <a:r>
              <a:rPr lang="en-US" altLang="zh-CN" sz="2000" dirty="0">
                <a:solidFill>
                  <a:srgbClr val="FFFFFF">
                    <a:lumMod val="95000"/>
                  </a:srgbClr>
                </a:solidFill>
              </a:rPr>
              <a:t>100</a:t>
            </a:r>
            <a:r>
              <a:rPr lang="zh-CN" altLang="en-US" sz="2000" dirty="0">
                <a:solidFill>
                  <a:srgbClr val="FFFFFF">
                    <a:lumMod val="95000"/>
                  </a:srgbClr>
                </a:solidFill>
              </a:rPr>
              <a:t>行，而</a:t>
            </a:r>
            <a:r>
              <a:rPr lang="en-US" altLang="zh-CN" sz="2000" dirty="0">
                <a:solidFill>
                  <a:srgbClr val="FFFFFF">
                    <a:lumMod val="95000"/>
                  </a:srgbClr>
                </a:solidFill>
              </a:rPr>
              <a:t>Python</a:t>
            </a:r>
            <a:r>
              <a:rPr lang="zh-CN" altLang="en-US" sz="2000" dirty="0">
                <a:solidFill>
                  <a:srgbClr val="FFFFFF">
                    <a:lumMod val="95000"/>
                  </a:srgbClr>
                </a:solidFill>
              </a:rPr>
              <a:t>可能只要</a:t>
            </a:r>
            <a:r>
              <a:rPr lang="en-US" altLang="zh-CN" sz="2000" dirty="0">
                <a:solidFill>
                  <a:srgbClr val="FFFFFF">
                    <a:lumMod val="95000"/>
                  </a:srgbClr>
                </a:solidFill>
              </a:rPr>
              <a:t>20</a:t>
            </a:r>
            <a:r>
              <a:rPr lang="zh-CN" altLang="en-US" sz="2000" dirty="0">
                <a:solidFill>
                  <a:srgbClr val="FFFFFF">
                    <a:lumMod val="95000"/>
                  </a:srgbClr>
                </a:solidFill>
              </a:rPr>
              <a:t>行。用</a:t>
            </a:r>
            <a:r>
              <a:rPr lang="en-US" altLang="zh-CN" sz="2000" dirty="0">
                <a:solidFill>
                  <a:srgbClr val="FFFFFF">
                    <a:lumMod val="95000"/>
                  </a:srgbClr>
                </a:solidFill>
              </a:rPr>
              <a:t>Python</a:t>
            </a:r>
            <a:r>
              <a:rPr lang="zh-CN" altLang="en-US" sz="2000" dirty="0">
                <a:solidFill>
                  <a:srgbClr val="FFFFFF">
                    <a:lumMod val="95000"/>
                  </a:srgbClr>
                </a:solidFill>
              </a:rPr>
              <a:t>完成项目，编写的代码量更少，代码简短可读性强，团队协作开发时读别人的代码速度会非常快，使工作变得更加</a:t>
            </a:r>
            <a:r>
              <a:rPr lang="zh-CN" altLang="en-US" sz="2000" dirty="0" smtClean="0">
                <a:solidFill>
                  <a:srgbClr val="FFFFFF">
                    <a:lumMod val="95000"/>
                  </a:srgbClr>
                </a:solidFill>
              </a:rPr>
              <a:t>高效，优雅</a:t>
            </a:r>
            <a:r>
              <a:rPr lang="zh-CN" altLang="en-US" sz="2000" dirty="0">
                <a:solidFill>
                  <a:srgbClr val="FFFFFF">
                    <a:lumMod val="95000"/>
                  </a:srgbClr>
                </a:solidFill>
              </a:rPr>
              <a:t>做开发不再是梦！</a:t>
            </a:r>
          </a:p>
        </p:txBody>
      </p:sp>
    </p:spTree>
    <p:extLst>
      <p:ext uri="{BB962C8B-B14F-4D97-AF65-F5344CB8AC3E}">
        <p14:creationId xmlns:p14="http://schemas.microsoft.com/office/powerpoint/2010/main" val="2291486950"/>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4237" y="-184190"/>
            <a:ext cx="11873787" cy="7173635"/>
            <a:chOff x="318212" y="-315635"/>
            <a:chExt cx="11873787" cy="7173635"/>
          </a:xfrm>
        </p:grpSpPr>
        <p:pic>
          <p:nvPicPr>
            <p:cNvPr id="28" name="图片 27" descr="图片包含 就坐, 黑色, 建筑物, 户外&#10;&#10;已生成高可信度的说明"/>
            <p:cNvPicPr>
              <a:picLocks noChangeAspect="1"/>
            </p:cNvPicPr>
            <p:nvPr/>
          </p:nvPicPr>
          <p:blipFill rotWithShape="1">
            <a:blip r:embed="rId3" cstate="print">
              <a:extLst>
                <a:ext uri="{28A0092B-C50C-407E-A947-70E740481C1C}">
                  <a14:useLocalDpi xmlns:a14="http://schemas.microsoft.com/office/drawing/2010/main" val="0"/>
                </a:ext>
              </a:extLst>
            </a:blip>
            <a:srcRect l="21947"/>
            <a:stretch>
              <a:fillRect/>
            </a:stretch>
          </p:blipFill>
          <p:spPr>
            <a:xfrm rot="15300000">
              <a:off x="392931" y="-390354"/>
              <a:ext cx="1819802" cy="1969240"/>
            </a:xfrm>
            <a:prstGeom prst="rect">
              <a:avLst/>
            </a:prstGeom>
          </p:spPr>
        </p:pic>
        <p:pic>
          <p:nvPicPr>
            <p:cNvPr id="29" name="图片 28" descr="图片包含 就坐, 黑色, 建筑物, 户外&#10;&#10;已生成高可信度的说明"/>
            <p:cNvPicPr>
              <a:picLocks noChangeAspect="1"/>
            </p:cNvPicPr>
            <p:nvPr/>
          </p:nvPicPr>
          <p:blipFill rotWithShape="1">
            <a:blip r:embed="rId4" cstate="print">
              <a:extLst>
                <a:ext uri="{28A0092B-C50C-407E-A947-70E740481C1C}">
                  <a14:useLocalDpi xmlns:a14="http://schemas.microsoft.com/office/drawing/2010/main" val="0"/>
                </a:ext>
              </a:extLst>
            </a:blip>
            <a:srcRect l="60973" b="2677"/>
            <a:stretch>
              <a:fillRect/>
            </a:stretch>
          </p:blipFill>
          <p:spPr>
            <a:xfrm flipH="1">
              <a:off x="9739942" y="1484784"/>
              <a:ext cx="2452057" cy="5373216"/>
            </a:xfrm>
            <a:prstGeom prst="rect">
              <a:avLst/>
            </a:prstGeom>
          </p:spPr>
        </p:pic>
      </p:grpSp>
      <p:pic>
        <p:nvPicPr>
          <p:cNvPr id="2050" name="Picture 2" descr="C:\Users\dengjun\Desktop\pIYBAFuzTh6AYVp5AAGm-daHrVI27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6463" y="180975"/>
            <a:ext cx="7839075" cy="649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3686614"/>
      </p:ext>
    </p:extLst>
  </p:cSld>
  <p:clrMapOvr>
    <a:masterClrMapping/>
  </p:clrMapOvr>
  <mc:AlternateContent xmlns:mc="http://schemas.openxmlformats.org/markup-compatibility/2006" xmlns:p14="http://schemas.microsoft.com/office/powerpoint/2010/main">
    <mc:Choice Requires="p14">
      <p:transition spd="slow" p14:dur="1600">
        <p:fade/>
      </p:transition>
    </mc:Choice>
    <mc:Fallback xmlns="">
      <p:transition spd="slow">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9"/>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00.xml><?xml version="1.0" encoding="utf-8"?>
<p:tagLst xmlns:a="http://schemas.openxmlformats.org/drawingml/2006/main" xmlns:r="http://schemas.openxmlformats.org/officeDocument/2006/relationships" xmlns:p="http://schemas.openxmlformats.org/presentationml/2006/main">
  <p:tag name="PA" val="v3.0.1"/>
</p:tagLst>
</file>

<file path=ppt/tags/tag101.xml><?xml version="1.0" encoding="utf-8"?>
<p:tagLst xmlns:a="http://schemas.openxmlformats.org/drawingml/2006/main" xmlns:r="http://schemas.openxmlformats.org/officeDocument/2006/relationships" xmlns:p="http://schemas.openxmlformats.org/presentationml/2006/main">
  <p:tag name="PA" val="v3.0.1"/>
</p:tagLst>
</file>

<file path=ppt/tags/tag10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03.xml><?xml version="1.0" encoding="utf-8"?>
<p:tagLst xmlns:a="http://schemas.openxmlformats.org/drawingml/2006/main" xmlns:r="http://schemas.openxmlformats.org/officeDocument/2006/relationships" xmlns:p="http://schemas.openxmlformats.org/presentationml/2006/main">
  <p:tag name="PA" val="v3.0.1"/>
</p:tagLst>
</file>

<file path=ppt/tags/tag104.xml><?xml version="1.0" encoding="utf-8"?>
<p:tagLst xmlns:a="http://schemas.openxmlformats.org/drawingml/2006/main" xmlns:r="http://schemas.openxmlformats.org/officeDocument/2006/relationships" xmlns:p="http://schemas.openxmlformats.org/presentationml/2006/main">
  <p:tag name="PA" val="v3.0.1"/>
</p:tagLst>
</file>

<file path=ppt/tags/tag105.xml><?xml version="1.0" encoding="utf-8"?>
<p:tagLst xmlns:a="http://schemas.openxmlformats.org/drawingml/2006/main" xmlns:r="http://schemas.openxmlformats.org/officeDocument/2006/relationships" xmlns:p="http://schemas.openxmlformats.org/presentationml/2006/main">
  <p:tag name="PA" val="v3.0.1"/>
</p:tagLst>
</file>

<file path=ppt/tags/tag10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07.xml><?xml version="1.0" encoding="utf-8"?>
<p:tagLst xmlns:a="http://schemas.openxmlformats.org/drawingml/2006/main" xmlns:r="http://schemas.openxmlformats.org/officeDocument/2006/relationships" xmlns:p="http://schemas.openxmlformats.org/presentationml/2006/main">
  <p:tag name="PA" val="v3.0.1"/>
</p:tagLst>
</file>

<file path=ppt/tags/tag108.xml><?xml version="1.0" encoding="utf-8"?>
<p:tagLst xmlns:a="http://schemas.openxmlformats.org/drawingml/2006/main" xmlns:r="http://schemas.openxmlformats.org/officeDocument/2006/relationships" xmlns:p="http://schemas.openxmlformats.org/presentationml/2006/main">
  <p:tag name="PA" val="v3.0.1"/>
</p:tagLst>
</file>

<file path=ppt/tags/tag109.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10.xml><?xml version="1.0" encoding="utf-8"?>
<p:tagLst xmlns:a="http://schemas.openxmlformats.org/drawingml/2006/main" xmlns:r="http://schemas.openxmlformats.org/officeDocument/2006/relationships" xmlns:p="http://schemas.openxmlformats.org/presentationml/2006/main">
  <p:tag name="PA" val="v3.0.1"/>
</p:tagLst>
</file>

<file path=ppt/tags/tag111.xml><?xml version="1.0" encoding="utf-8"?>
<p:tagLst xmlns:a="http://schemas.openxmlformats.org/drawingml/2006/main" xmlns:r="http://schemas.openxmlformats.org/officeDocument/2006/relationships" xmlns:p="http://schemas.openxmlformats.org/presentationml/2006/main">
  <p:tag name="PA" val="v3.0.1"/>
</p:tagLst>
</file>

<file path=ppt/tags/tag112.xml><?xml version="1.0" encoding="utf-8"?>
<p:tagLst xmlns:a="http://schemas.openxmlformats.org/drawingml/2006/main" xmlns:r="http://schemas.openxmlformats.org/officeDocument/2006/relationships" xmlns:p="http://schemas.openxmlformats.org/presentationml/2006/main">
  <p:tag name="PA" val="v3.0.1"/>
</p:tagLst>
</file>

<file path=ppt/tags/tag113.xml><?xml version="1.0" encoding="utf-8"?>
<p:tagLst xmlns:a="http://schemas.openxmlformats.org/drawingml/2006/main" xmlns:r="http://schemas.openxmlformats.org/officeDocument/2006/relationships" xmlns:p="http://schemas.openxmlformats.org/presentationml/2006/main">
  <p:tag name="PA" val="v3.0.1"/>
</p:tagLst>
</file>

<file path=ppt/tags/tag114.xml><?xml version="1.0" encoding="utf-8"?>
<p:tagLst xmlns:a="http://schemas.openxmlformats.org/drawingml/2006/main" xmlns:r="http://schemas.openxmlformats.org/officeDocument/2006/relationships" xmlns:p="http://schemas.openxmlformats.org/presentationml/2006/main">
  <p:tag name="PA" val="v3.0.1"/>
</p:tagLst>
</file>

<file path=ppt/tags/tag115.xml><?xml version="1.0" encoding="utf-8"?>
<p:tagLst xmlns:a="http://schemas.openxmlformats.org/drawingml/2006/main" xmlns:r="http://schemas.openxmlformats.org/officeDocument/2006/relationships" xmlns:p="http://schemas.openxmlformats.org/presentationml/2006/main">
  <p:tag name="PA" val="v3.0.1"/>
</p:tagLst>
</file>

<file path=ppt/tags/tag116.xml><?xml version="1.0" encoding="utf-8"?>
<p:tagLst xmlns:a="http://schemas.openxmlformats.org/drawingml/2006/main" xmlns:r="http://schemas.openxmlformats.org/officeDocument/2006/relationships" xmlns:p="http://schemas.openxmlformats.org/presentationml/2006/main">
  <p:tag name="PA" val="v3.0.1"/>
</p:tagLst>
</file>

<file path=ppt/tags/tag117.xml><?xml version="1.0" encoding="utf-8"?>
<p:tagLst xmlns:a="http://schemas.openxmlformats.org/drawingml/2006/main" xmlns:r="http://schemas.openxmlformats.org/officeDocument/2006/relationships" xmlns:p="http://schemas.openxmlformats.org/presentationml/2006/main">
  <p:tag name="PA" val="v3.0.1"/>
</p:tagLst>
</file>

<file path=ppt/tags/tag118.xml><?xml version="1.0" encoding="utf-8"?>
<p:tagLst xmlns:a="http://schemas.openxmlformats.org/drawingml/2006/main" xmlns:r="http://schemas.openxmlformats.org/officeDocument/2006/relationships" xmlns:p="http://schemas.openxmlformats.org/presentationml/2006/main">
  <p:tag name="PA" val="v3.0.1"/>
</p:tagLst>
</file>

<file path=ppt/tags/tag119.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20.xml><?xml version="1.0" encoding="utf-8"?>
<p:tagLst xmlns:a="http://schemas.openxmlformats.org/drawingml/2006/main" xmlns:r="http://schemas.openxmlformats.org/officeDocument/2006/relationships" xmlns:p="http://schemas.openxmlformats.org/presentationml/2006/main">
  <p:tag name="PA" val="v3.0.1"/>
</p:tagLst>
</file>

<file path=ppt/tags/tag121.xml><?xml version="1.0" encoding="utf-8"?>
<p:tagLst xmlns:a="http://schemas.openxmlformats.org/drawingml/2006/main" xmlns:r="http://schemas.openxmlformats.org/officeDocument/2006/relationships" xmlns:p="http://schemas.openxmlformats.org/presentationml/2006/main">
  <p:tag name="PA" val="v3.0.1"/>
</p:tagLst>
</file>

<file path=ppt/tags/tag122.xml><?xml version="1.0" encoding="utf-8"?>
<p:tagLst xmlns:a="http://schemas.openxmlformats.org/drawingml/2006/main" xmlns:r="http://schemas.openxmlformats.org/officeDocument/2006/relationships" xmlns:p="http://schemas.openxmlformats.org/presentationml/2006/main">
  <p:tag name="PA" val="v3.0.1"/>
</p:tagLst>
</file>

<file path=ppt/tags/tag123.xml><?xml version="1.0" encoding="utf-8"?>
<p:tagLst xmlns:a="http://schemas.openxmlformats.org/drawingml/2006/main" xmlns:r="http://schemas.openxmlformats.org/officeDocument/2006/relationships" xmlns:p="http://schemas.openxmlformats.org/presentationml/2006/main">
  <p:tag name="PA" val="v3.0.1"/>
</p:tagLst>
</file>

<file path=ppt/tags/tag124.xml><?xml version="1.0" encoding="utf-8"?>
<p:tagLst xmlns:a="http://schemas.openxmlformats.org/drawingml/2006/main" xmlns:r="http://schemas.openxmlformats.org/officeDocument/2006/relationships" xmlns:p="http://schemas.openxmlformats.org/presentationml/2006/main">
  <p:tag name="PA" val="v3.0.1"/>
</p:tagLst>
</file>

<file path=ppt/tags/tag12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26.xml><?xml version="1.0" encoding="utf-8"?>
<p:tagLst xmlns:a="http://schemas.openxmlformats.org/drawingml/2006/main" xmlns:r="http://schemas.openxmlformats.org/officeDocument/2006/relationships" xmlns:p="http://schemas.openxmlformats.org/presentationml/2006/main">
  <p:tag name="PA" val="v3.0.1"/>
</p:tagLst>
</file>

<file path=ppt/tags/tag127.xml><?xml version="1.0" encoding="utf-8"?>
<p:tagLst xmlns:a="http://schemas.openxmlformats.org/drawingml/2006/main" xmlns:r="http://schemas.openxmlformats.org/officeDocument/2006/relationships" xmlns:p="http://schemas.openxmlformats.org/presentationml/2006/main">
  <p:tag name="PA" val="v3.0.1"/>
</p:tagLst>
</file>

<file path=ppt/tags/tag128.xml><?xml version="1.0" encoding="utf-8"?>
<p:tagLst xmlns:a="http://schemas.openxmlformats.org/drawingml/2006/main" xmlns:r="http://schemas.openxmlformats.org/officeDocument/2006/relationships" xmlns:p="http://schemas.openxmlformats.org/presentationml/2006/main">
  <p:tag name="PA" val="v3.0.1"/>
</p:tagLst>
</file>

<file path=ppt/tags/tag12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4.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6.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24.xml><?xml version="1.0" encoding="utf-8"?>
<p:tagLst xmlns:a="http://schemas.openxmlformats.org/drawingml/2006/main" xmlns:r="http://schemas.openxmlformats.org/officeDocument/2006/relationships" xmlns:p="http://schemas.openxmlformats.org/presentationml/2006/main">
  <p:tag name="PA" val="v3.0.1"/>
</p:tagLst>
</file>

<file path=ppt/tags/tag25.xml><?xml version="1.0" encoding="utf-8"?>
<p:tagLst xmlns:a="http://schemas.openxmlformats.org/drawingml/2006/main" xmlns:r="http://schemas.openxmlformats.org/officeDocument/2006/relationships" xmlns:p="http://schemas.openxmlformats.org/presentationml/2006/main">
  <p:tag name="PA" val="v3.0.1"/>
</p:tagLst>
</file>

<file path=ppt/tags/tag26.xml><?xml version="1.0" encoding="utf-8"?>
<p:tagLst xmlns:a="http://schemas.openxmlformats.org/drawingml/2006/main" xmlns:r="http://schemas.openxmlformats.org/officeDocument/2006/relationships" xmlns:p="http://schemas.openxmlformats.org/presentationml/2006/main">
  <p:tag name="PA" val="v3.0.1"/>
</p:tagLst>
</file>

<file path=ppt/tags/tag27.xml><?xml version="1.0" encoding="utf-8"?>
<p:tagLst xmlns:a="http://schemas.openxmlformats.org/drawingml/2006/main" xmlns:r="http://schemas.openxmlformats.org/officeDocument/2006/relationships" xmlns:p="http://schemas.openxmlformats.org/presentationml/2006/main">
  <p:tag name="PA" val="v3.0.1"/>
</p:tagLst>
</file>

<file path=ppt/tags/tag28.xml><?xml version="1.0" encoding="utf-8"?>
<p:tagLst xmlns:a="http://schemas.openxmlformats.org/drawingml/2006/main" xmlns:r="http://schemas.openxmlformats.org/officeDocument/2006/relationships" xmlns:p="http://schemas.openxmlformats.org/presentationml/2006/main">
  <p:tag name="PA" val="v3.0.1"/>
</p:tagLst>
</file>

<file path=ppt/tags/tag2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30.xml><?xml version="1.0" encoding="utf-8"?>
<p:tagLst xmlns:a="http://schemas.openxmlformats.org/drawingml/2006/main" xmlns:r="http://schemas.openxmlformats.org/officeDocument/2006/relationships" xmlns:p="http://schemas.openxmlformats.org/presentationml/2006/main">
  <p:tag name="PA" val="v3.0.1"/>
</p:tagLst>
</file>

<file path=ppt/tags/tag31.xml><?xml version="1.0" encoding="utf-8"?>
<p:tagLst xmlns:a="http://schemas.openxmlformats.org/drawingml/2006/main" xmlns:r="http://schemas.openxmlformats.org/officeDocument/2006/relationships" xmlns:p="http://schemas.openxmlformats.org/presentationml/2006/main">
  <p:tag name="PA" val="v3.0.1"/>
</p:tagLst>
</file>

<file path=ppt/tags/tag32.xml><?xml version="1.0" encoding="utf-8"?>
<p:tagLst xmlns:a="http://schemas.openxmlformats.org/drawingml/2006/main" xmlns:r="http://schemas.openxmlformats.org/officeDocument/2006/relationships" xmlns:p="http://schemas.openxmlformats.org/presentationml/2006/main">
  <p:tag name="PA" val="v3.0.1"/>
</p:tagLst>
</file>

<file path=ppt/tags/tag3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4.xml><?xml version="1.0" encoding="utf-8"?>
<p:tagLst xmlns:a="http://schemas.openxmlformats.org/drawingml/2006/main" xmlns:r="http://schemas.openxmlformats.org/officeDocument/2006/relationships" xmlns:p="http://schemas.openxmlformats.org/presentationml/2006/main">
  <p:tag name="PA" val="v3.0.1"/>
</p:tagLst>
</file>

<file path=ppt/tags/tag35.xml><?xml version="1.0" encoding="utf-8"?>
<p:tagLst xmlns:a="http://schemas.openxmlformats.org/drawingml/2006/main" xmlns:r="http://schemas.openxmlformats.org/officeDocument/2006/relationships" xmlns:p="http://schemas.openxmlformats.org/presentationml/2006/main">
  <p:tag name="PA" val="v3.0.1"/>
</p:tagLst>
</file>

<file path=ppt/tags/tag36.xml><?xml version="1.0" encoding="utf-8"?>
<p:tagLst xmlns:a="http://schemas.openxmlformats.org/drawingml/2006/main" xmlns:r="http://schemas.openxmlformats.org/officeDocument/2006/relationships" xmlns:p="http://schemas.openxmlformats.org/presentationml/2006/main">
  <p:tag name="PA" val="v3.0.1"/>
</p:tagLst>
</file>

<file path=ppt/tags/tag3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38.xml><?xml version="1.0" encoding="utf-8"?>
<p:tagLst xmlns:a="http://schemas.openxmlformats.org/drawingml/2006/main" xmlns:r="http://schemas.openxmlformats.org/officeDocument/2006/relationships" xmlns:p="http://schemas.openxmlformats.org/presentationml/2006/main">
  <p:tag name="PA" val="v3.0.1"/>
</p:tagLst>
</file>

<file path=ppt/tags/tag39.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40.xml><?xml version="1.0" encoding="utf-8"?>
<p:tagLst xmlns:a="http://schemas.openxmlformats.org/drawingml/2006/main" xmlns:r="http://schemas.openxmlformats.org/officeDocument/2006/relationships" xmlns:p="http://schemas.openxmlformats.org/presentationml/2006/main">
  <p:tag name="PA" val="v3.0.1"/>
</p:tagLst>
</file>

<file path=ppt/tags/tag4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2.xml><?xml version="1.0" encoding="utf-8"?>
<p:tagLst xmlns:a="http://schemas.openxmlformats.org/drawingml/2006/main" xmlns:r="http://schemas.openxmlformats.org/officeDocument/2006/relationships" xmlns:p="http://schemas.openxmlformats.org/presentationml/2006/main">
  <p:tag name="PA" val="v3.0.1"/>
</p:tagLst>
</file>

<file path=ppt/tags/tag43.xml><?xml version="1.0" encoding="utf-8"?>
<p:tagLst xmlns:a="http://schemas.openxmlformats.org/drawingml/2006/main" xmlns:r="http://schemas.openxmlformats.org/officeDocument/2006/relationships" xmlns:p="http://schemas.openxmlformats.org/presentationml/2006/main">
  <p:tag name="PA" val="v3.0.1"/>
</p:tagLst>
</file>

<file path=ppt/tags/tag44.xml><?xml version="1.0" encoding="utf-8"?>
<p:tagLst xmlns:a="http://schemas.openxmlformats.org/drawingml/2006/main" xmlns:r="http://schemas.openxmlformats.org/officeDocument/2006/relationships" xmlns:p="http://schemas.openxmlformats.org/presentationml/2006/main">
  <p:tag name="PA" val="v3.0.1"/>
</p:tagLst>
</file>

<file path=ppt/tags/tag45.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46.xml><?xml version="1.0" encoding="utf-8"?>
<p:tagLst xmlns:a="http://schemas.openxmlformats.org/drawingml/2006/main" xmlns:r="http://schemas.openxmlformats.org/officeDocument/2006/relationships" xmlns:p="http://schemas.openxmlformats.org/presentationml/2006/main">
  <p:tag name="PA" val="v3.0.1"/>
</p:tagLst>
</file>

<file path=ppt/tags/tag47.xml><?xml version="1.0" encoding="utf-8"?>
<p:tagLst xmlns:a="http://schemas.openxmlformats.org/drawingml/2006/main" xmlns:r="http://schemas.openxmlformats.org/officeDocument/2006/relationships" xmlns:p="http://schemas.openxmlformats.org/presentationml/2006/main">
  <p:tag name="PA" val="v3.0.1"/>
</p:tagLst>
</file>

<file path=ppt/tags/tag48.xml><?xml version="1.0" encoding="utf-8"?>
<p:tagLst xmlns:a="http://schemas.openxmlformats.org/drawingml/2006/main" xmlns:r="http://schemas.openxmlformats.org/officeDocument/2006/relationships" xmlns:p="http://schemas.openxmlformats.org/presentationml/2006/main">
  <p:tag name="PA" val="v3.0.1"/>
</p:tagLst>
</file>

<file path=ppt/tags/tag4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50.xml><?xml version="1.0" encoding="utf-8"?>
<p:tagLst xmlns:a="http://schemas.openxmlformats.org/drawingml/2006/main" xmlns:r="http://schemas.openxmlformats.org/officeDocument/2006/relationships" xmlns:p="http://schemas.openxmlformats.org/presentationml/2006/main">
  <p:tag name="PA" val="v3.0.1"/>
</p:tagLst>
</file>

<file path=ppt/tags/tag51.xml><?xml version="1.0" encoding="utf-8"?>
<p:tagLst xmlns:a="http://schemas.openxmlformats.org/drawingml/2006/main" xmlns:r="http://schemas.openxmlformats.org/officeDocument/2006/relationships" xmlns:p="http://schemas.openxmlformats.org/presentationml/2006/main">
  <p:tag name="PA" val="v3.0.1"/>
</p:tagLst>
</file>

<file path=ppt/tags/tag52.xml><?xml version="1.0" encoding="utf-8"?>
<p:tagLst xmlns:a="http://schemas.openxmlformats.org/drawingml/2006/main" xmlns:r="http://schemas.openxmlformats.org/officeDocument/2006/relationships" xmlns:p="http://schemas.openxmlformats.org/presentationml/2006/main">
  <p:tag name="PA" val="v3.0.1"/>
</p:tagLst>
</file>

<file path=ppt/tags/tag5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4.xml><?xml version="1.0" encoding="utf-8"?>
<p:tagLst xmlns:a="http://schemas.openxmlformats.org/drawingml/2006/main" xmlns:r="http://schemas.openxmlformats.org/officeDocument/2006/relationships" xmlns:p="http://schemas.openxmlformats.org/presentationml/2006/main">
  <p:tag name="PA" val="v3.0.1"/>
</p:tagLst>
</file>

<file path=ppt/tags/tag55.xml><?xml version="1.0" encoding="utf-8"?>
<p:tagLst xmlns:a="http://schemas.openxmlformats.org/drawingml/2006/main" xmlns:r="http://schemas.openxmlformats.org/officeDocument/2006/relationships" xmlns:p="http://schemas.openxmlformats.org/presentationml/2006/main">
  <p:tag name="PA" val="v3.0.1"/>
</p:tagLst>
</file>

<file path=ppt/tags/tag56.xml><?xml version="1.0" encoding="utf-8"?>
<p:tagLst xmlns:a="http://schemas.openxmlformats.org/drawingml/2006/main" xmlns:r="http://schemas.openxmlformats.org/officeDocument/2006/relationships" xmlns:p="http://schemas.openxmlformats.org/presentationml/2006/main">
  <p:tag name="PA" val="v3.0.1"/>
</p:tagLst>
</file>

<file path=ppt/tags/tag57.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58.xml><?xml version="1.0" encoding="utf-8"?>
<p:tagLst xmlns:a="http://schemas.openxmlformats.org/drawingml/2006/main" xmlns:r="http://schemas.openxmlformats.org/officeDocument/2006/relationships" xmlns:p="http://schemas.openxmlformats.org/presentationml/2006/main">
  <p:tag name="PA" val="v3.0.1"/>
</p:tagLst>
</file>

<file path=ppt/tags/tag59.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60.xml><?xml version="1.0" encoding="utf-8"?>
<p:tagLst xmlns:a="http://schemas.openxmlformats.org/drawingml/2006/main" xmlns:r="http://schemas.openxmlformats.org/officeDocument/2006/relationships" xmlns:p="http://schemas.openxmlformats.org/presentationml/2006/main">
  <p:tag name="PA" val="v3.0.1"/>
</p:tagLst>
</file>

<file path=ppt/tags/tag61.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2.xml><?xml version="1.0" encoding="utf-8"?>
<p:tagLst xmlns:a="http://schemas.openxmlformats.org/drawingml/2006/main" xmlns:r="http://schemas.openxmlformats.org/officeDocument/2006/relationships" xmlns:p="http://schemas.openxmlformats.org/presentationml/2006/main">
  <p:tag name="PA" val="v3.0.1"/>
</p:tagLst>
</file>

<file path=ppt/tags/tag63.xml><?xml version="1.0" encoding="utf-8"?>
<p:tagLst xmlns:a="http://schemas.openxmlformats.org/drawingml/2006/main" xmlns:r="http://schemas.openxmlformats.org/officeDocument/2006/relationships" xmlns:p="http://schemas.openxmlformats.org/presentationml/2006/main">
  <p:tag name="PA" val="v3.0.1"/>
</p:tagLst>
</file>

<file path=ppt/tags/tag64.xml><?xml version="1.0" encoding="utf-8"?>
<p:tagLst xmlns:a="http://schemas.openxmlformats.org/drawingml/2006/main" xmlns:r="http://schemas.openxmlformats.org/officeDocument/2006/relationships" xmlns:p="http://schemas.openxmlformats.org/presentationml/2006/main">
  <p:tag name="PA" val="v3.0.1"/>
</p:tagLst>
</file>

<file path=ppt/tags/tag65.xml><?xml version="1.0" encoding="utf-8"?>
<p:tagLst xmlns:a="http://schemas.openxmlformats.org/drawingml/2006/main" xmlns:r="http://schemas.openxmlformats.org/officeDocument/2006/relationships" xmlns:p="http://schemas.openxmlformats.org/presentationml/2006/main">
  <p:tag name="PA" val="v3.0.1"/>
</p:tagLst>
</file>

<file path=ppt/tags/tag66.xml><?xml version="1.0" encoding="utf-8"?>
<p:tagLst xmlns:a="http://schemas.openxmlformats.org/drawingml/2006/main" xmlns:r="http://schemas.openxmlformats.org/officeDocument/2006/relationships" xmlns:p="http://schemas.openxmlformats.org/presentationml/2006/main">
  <p:tag name="PA" val="v3.0.1"/>
</p:tagLst>
</file>

<file path=ppt/tags/tag67.xml><?xml version="1.0" encoding="utf-8"?>
<p:tagLst xmlns:a="http://schemas.openxmlformats.org/drawingml/2006/main" xmlns:r="http://schemas.openxmlformats.org/officeDocument/2006/relationships" xmlns:p="http://schemas.openxmlformats.org/presentationml/2006/main">
  <p:tag name="PA" val="v3.0.1"/>
</p:tagLst>
</file>

<file path=ppt/tags/tag6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69.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70.xml><?xml version="1.0" encoding="utf-8"?>
<p:tagLst xmlns:a="http://schemas.openxmlformats.org/drawingml/2006/main" xmlns:r="http://schemas.openxmlformats.org/officeDocument/2006/relationships" xmlns:p="http://schemas.openxmlformats.org/presentationml/2006/main">
  <p:tag name="PA" val="v3.0.1"/>
</p:tagLst>
</file>

<file path=ppt/tags/tag71.xml><?xml version="1.0" encoding="utf-8"?>
<p:tagLst xmlns:a="http://schemas.openxmlformats.org/drawingml/2006/main" xmlns:r="http://schemas.openxmlformats.org/officeDocument/2006/relationships" xmlns:p="http://schemas.openxmlformats.org/presentationml/2006/main">
  <p:tag name="PA" val="v3.0.1"/>
</p:tagLst>
</file>

<file path=ppt/tags/tag72.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73.xml><?xml version="1.0" encoding="utf-8"?>
<p:tagLst xmlns:a="http://schemas.openxmlformats.org/drawingml/2006/main" xmlns:r="http://schemas.openxmlformats.org/officeDocument/2006/relationships" xmlns:p="http://schemas.openxmlformats.org/presentationml/2006/main">
  <p:tag name="PA" val="v3.0.1"/>
</p:tagLst>
</file>

<file path=ppt/tags/tag74.xml><?xml version="1.0" encoding="utf-8"?>
<p:tagLst xmlns:a="http://schemas.openxmlformats.org/drawingml/2006/main" xmlns:r="http://schemas.openxmlformats.org/officeDocument/2006/relationships" xmlns:p="http://schemas.openxmlformats.org/presentationml/2006/main">
  <p:tag name="PA" val="v3.0.1"/>
</p:tagLst>
</file>

<file path=ppt/tags/tag75.xml><?xml version="1.0" encoding="utf-8"?>
<p:tagLst xmlns:a="http://schemas.openxmlformats.org/drawingml/2006/main" xmlns:r="http://schemas.openxmlformats.org/officeDocument/2006/relationships" xmlns:p="http://schemas.openxmlformats.org/presentationml/2006/main">
  <p:tag name="PA" val="v3.0.1"/>
</p:tagLst>
</file>

<file path=ppt/tags/tag76.xml><?xml version="1.0" encoding="utf-8"?>
<p:tagLst xmlns:a="http://schemas.openxmlformats.org/drawingml/2006/main" xmlns:r="http://schemas.openxmlformats.org/officeDocument/2006/relationships" xmlns:p="http://schemas.openxmlformats.org/presentationml/2006/main">
  <p:tag name="PA" val="v3.0.1"/>
</p:tagLst>
</file>

<file path=ppt/tags/tag77.xml><?xml version="1.0" encoding="utf-8"?>
<p:tagLst xmlns:a="http://schemas.openxmlformats.org/drawingml/2006/main" xmlns:r="http://schemas.openxmlformats.org/officeDocument/2006/relationships" xmlns:p="http://schemas.openxmlformats.org/presentationml/2006/main">
  <p:tag name="PA" val="v3.0.1"/>
</p:tagLst>
</file>

<file path=ppt/tags/tag78.xml><?xml version="1.0" encoding="utf-8"?>
<p:tagLst xmlns:a="http://schemas.openxmlformats.org/drawingml/2006/main" xmlns:r="http://schemas.openxmlformats.org/officeDocument/2006/relationships" xmlns:p="http://schemas.openxmlformats.org/presentationml/2006/main">
  <p:tag name="PA" val="v3.0.1"/>
</p:tagLst>
</file>

<file path=ppt/tags/tag79.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0.xml><?xml version="1.0" encoding="utf-8"?>
<p:tagLst xmlns:a="http://schemas.openxmlformats.org/drawingml/2006/main" xmlns:r="http://schemas.openxmlformats.org/officeDocument/2006/relationships" xmlns:p="http://schemas.openxmlformats.org/presentationml/2006/main">
  <p:tag name="PA" val="v3.0.1"/>
</p:tagLst>
</file>

<file path=ppt/tags/tag81.xml><?xml version="1.0" encoding="utf-8"?>
<p:tagLst xmlns:a="http://schemas.openxmlformats.org/drawingml/2006/main" xmlns:r="http://schemas.openxmlformats.org/officeDocument/2006/relationships" xmlns:p="http://schemas.openxmlformats.org/presentationml/2006/main">
  <p:tag name="PA" val="v3.0.1"/>
</p:tagLst>
</file>

<file path=ppt/tags/tag82.xml><?xml version="1.0" encoding="utf-8"?>
<p:tagLst xmlns:a="http://schemas.openxmlformats.org/drawingml/2006/main" xmlns:r="http://schemas.openxmlformats.org/officeDocument/2006/relationships" xmlns:p="http://schemas.openxmlformats.org/presentationml/2006/main">
  <p:tag name="PA" val="v3.0.1"/>
</p:tagLst>
</file>

<file path=ppt/tags/tag83.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84.xml><?xml version="1.0" encoding="utf-8"?>
<p:tagLst xmlns:a="http://schemas.openxmlformats.org/drawingml/2006/main" xmlns:r="http://schemas.openxmlformats.org/officeDocument/2006/relationships" xmlns:p="http://schemas.openxmlformats.org/presentationml/2006/main">
  <p:tag name="PA" val="v3.0.1"/>
</p:tagLst>
</file>

<file path=ppt/tags/tag85.xml><?xml version="1.0" encoding="utf-8"?>
<p:tagLst xmlns:a="http://schemas.openxmlformats.org/drawingml/2006/main" xmlns:r="http://schemas.openxmlformats.org/officeDocument/2006/relationships" xmlns:p="http://schemas.openxmlformats.org/presentationml/2006/main">
  <p:tag name="PA" val="v3.0.1"/>
</p:tagLst>
</file>

<file path=ppt/tags/tag86.xml><?xml version="1.0" encoding="utf-8"?>
<p:tagLst xmlns:a="http://schemas.openxmlformats.org/drawingml/2006/main" xmlns:r="http://schemas.openxmlformats.org/officeDocument/2006/relationships" xmlns:p="http://schemas.openxmlformats.org/presentationml/2006/main">
  <p:tag name="PA" val="v3.0.1"/>
</p:tagLst>
</file>

<file path=ppt/tags/tag87.xml><?xml version="1.0" encoding="utf-8"?>
<p:tagLst xmlns:a="http://schemas.openxmlformats.org/drawingml/2006/main" xmlns:r="http://schemas.openxmlformats.org/officeDocument/2006/relationships" xmlns:p="http://schemas.openxmlformats.org/presentationml/2006/main">
  <p:tag name="PA" val="v3.0.1"/>
</p:tagLst>
</file>

<file path=ppt/tags/tag88.xml><?xml version="1.0" encoding="utf-8"?>
<p:tagLst xmlns:a="http://schemas.openxmlformats.org/drawingml/2006/main" xmlns:r="http://schemas.openxmlformats.org/officeDocument/2006/relationships" xmlns:p="http://schemas.openxmlformats.org/presentationml/2006/main">
  <p:tag name="PA" val="v3.0.1"/>
</p:tagLst>
</file>

<file path=ppt/tags/tag89.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ags/tag90.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91.xml><?xml version="1.0" encoding="utf-8"?>
<p:tagLst xmlns:a="http://schemas.openxmlformats.org/drawingml/2006/main" xmlns:r="http://schemas.openxmlformats.org/officeDocument/2006/relationships" xmlns:p="http://schemas.openxmlformats.org/presentationml/2006/main">
  <p:tag name="PA" val="v3.0.1"/>
</p:tagLst>
</file>

<file path=ppt/tags/tag92.xml><?xml version="1.0" encoding="utf-8"?>
<p:tagLst xmlns:a="http://schemas.openxmlformats.org/drawingml/2006/main" xmlns:r="http://schemas.openxmlformats.org/officeDocument/2006/relationships" xmlns:p="http://schemas.openxmlformats.org/presentationml/2006/main">
  <p:tag name="PA" val="v3.0.1"/>
</p:tagLst>
</file>

<file path=ppt/tags/tag93.xml><?xml version="1.0" encoding="utf-8"?>
<p:tagLst xmlns:a="http://schemas.openxmlformats.org/drawingml/2006/main" xmlns:r="http://schemas.openxmlformats.org/officeDocument/2006/relationships" xmlns:p="http://schemas.openxmlformats.org/presentationml/2006/main">
  <p:tag name="PA" val="v3.0.1"/>
</p:tagLst>
</file>

<file path=ppt/tags/tag94.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95.xml><?xml version="1.0" encoding="utf-8"?>
<p:tagLst xmlns:a="http://schemas.openxmlformats.org/drawingml/2006/main" xmlns:r="http://schemas.openxmlformats.org/officeDocument/2006/relationships" xmlns:p="http://schemas.openxmlformats.org/presentationml/2006/main">
  <p:tag name="PA" val="v3.0.1"/>
</p:tagLst>
</file>

<file path=ppt/tags/tag96.xml><?xml version="1.0" encoding="utf-8"?>
<p:tagLst xmlns:a="http://schemas.openxmlformats.org/drawingml/2006/main" xmlns:r="http://schemas.openxmlformats.org/officeDocument/2006/relationships" xmlns:p="http://schemas.openxmlformats.org/presentationml/2006/main">
  <p:tag name="PA" val="v3.0.1"/>
</p:tagLst>
</file>

<file path=ppt/tags/tag97.xml><?xml version="1.0" encoding="utf-8"?>
<p:tagLst xmlns:a="http://schemas.openxmlformats.org/drawingml/2006/main" xmlns:r="http://schemas.openxmlformats.org/officeDocument/2006/relationships" xmlns:p="http://schemas.openxmlformats.org/presentationml/2006/main">
  <p:tag name="PA" val="v3.0.1"/>
</p:tagLst>
</file>

<file path=ppt/tags/tag98.xml><?xml version="1.0" encoding="utf-8"?>
<p:tagLst xmlns:a="http://schemas.openxmlformats.org/drawingml/2006/main" xmlns:r="http://schemas.openxmlformats.org/officeDocument/2006/relationships" xmlns:p="http://schemas.openxmlformats.org/presentationml/2006/main">
  <p:tag name="TIMING" val="|0.4|0.9|0.9|0.7|0.5|0.7|0.8|0.6|0.8|0.8|0.9"/>
</p:tagLst>
</file>

<file path=ppt/tags/tag9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A000120140530A99PPBG">
  <a:themeElements>
    <a:clrScheme name="自定义 657">
      <a:dk1>
        <a:srgbClr val="5F5F5F"/>
      </a:dk1>
      <a:lt1>
        <a:srgbClr val="FFFFFF"/>
      </a:lt1>
      <a:dk2>
        <a:srgbClr val="FFFFFF"/>
      </a:dk2>
      <a:lt2>
        <a:srgbClr val="5F5F5F"/>
      </a:lt2>
      <a:accent1>
        <a:srgbClr val="67B58C"/>
      </a:accent1>
      <a:accent2>
        <a:srgbClr val="9DB670"/>
      </a:accent2>
      <a:accent3>
        <a:srgbClr val="4AAED2"/>
      </a:accent3>
      <a:accent4>
        <a:srgbClr val="6494B4"/>
      </a:accent4>
      <a:accent5>
        <a:srgbClr val="FFC000"/>
      </a:accent5>
      <a:accent6>
        <a:srgbClr val="FF3737"/>
      </a:accent6>
      <a:hlink>
        <a:srgbClr val="55C4F8"/>
      </a:hlink>
      <a:folHlink>
        <a:srgbClr val="C6EBFC"/>
      </a:folHlink>
    </a:clrScheme>
    <a:fontScheme name="自定义 44">
      <a:majorFont>
        <a:latin typeface="Baskerville Old Face"/>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A000120140530A99PPBG">
  <a:themeElements>
    <a:clrScheme name="自定义 657">
      <a:dk1>
        <a:srgbClr val="5F5F5F"/>
      </a:dk1>
      <a:lt1>
        <a:srgbClr val="FFFFFF"/>
      </a:lt1>
      <a:dk2>
        <a:srgbClr val="FFFFFF"/>
      </a:dk2>
      <a:lt2>
        <a:srgbClr val="5F5F5F"/>
      </a:lt2>
      <a:accent1>
        <a:srgbClr val="67B58C"/>
      </a:accent1>
      <a:accent2>
        <a:srgbClr val="9DB670"/>
      </a:accent2>
      <a:accent3>
        <a:srgbClr val="4AAED2"/>
      </a:accent3>
      <a:accent4>
        <a:srgbClr val="6494B4"/>
      </a:accent4>
      <a:accent5>
        <a:srgbClr val="FFC000"/>
      </a:accent5>
      <a:accent6>
        <a:srgbClr val="FF3737"/>
      </a:accent6>
      <a:hlink>
        <a:srgbClr val="55C4F8"/>
      </a:hlink>
      <a:folHlink>
        <a:srgbClr val="C6EBFC"/>
      </a:folHlink>
    </a:clrScheme>
    <a:fontScheme name="自定义 44">
      <a:majorFont>
        <a:latin typeface="Baskerville Old Face"/>
        <a:ea typeface="微软雅黑"/>
        <a:cs typeface=""/>
      </a:majorFont>
      <a:minorFont>
        <a:latin typeface="Calibri"/>
        <a:ea typeface="幼圆"/>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A000120150822A06KPBG</Template>
  <TotalTime>277</TotalTime>
  <Words>4065</Words>
  <Application>Microsoft Office PowerPoint</Application>
  <PresentationFormat>自定义</PresentationFormat>
  <Paragraphs>447</Paragraphs>
  <Slides>65</Slides>
  <Notes>43</Notes>
  <HiddenSlides>0</HiddenSlides>
  <MMClips>0</MMClips>
  <ScaleCrop>false</ScaleCrop>
  <HeadingPairs>
    <vt:vector size="4" baseType="variant">
      <vt:variant>
        <vt:lpstr>主题</vt:lpstr>
      </vt:variant>
      <vt:variant>
        <vt:i4>4</vt:i4>
      </vt:variant>
      <vt:variant>
        <vt:lpstr>幻灯片标题</vt:lpstr>
      </vt:variant>
      <vt:variant>
        <vt:i4>65</vt:i4>
      </vt:variant>
    </vt:vector>
  </HeadingPairs>
  <TitlesOfParts>
    <vt:vector size="69" baseType="lpstr">
      <vt:lpstr>A000120140530A99PPBG</vt:lpstr>
      <vt:lpstr>Office 主题</vt:lpstr>
      <vt:lpstr>1_Office 主题</vt:lpstr>
      <vt:lpstr>1_A000120140530A99PPBG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学Python有钱途吗？</vt:lpstr>
      <vt:lpstr>学Python有钱途吗？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dengjun</cp:lastModifiedBy>
  <cp:revision>440</cp:revision>
  <dcterms:created xsi:type="dcterms:W3CDTF">2017-02-20T09:50:00Z</dcterms:created>
  <dcterms:modified xsi:type="dcterms:W3CDTF">2019-09-17T01:27:32Z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2052-10.1.0.7224</vt:lpwstr>
  </property>
</Properties>
</file>